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66" r:id="rId5"/>
    <p:sldId id="267" r:id="rId6"/>
    <p:sldId id="261" r:id="rId7"/>
    <p:sldId id="258" r:id="rId8"/>
    <p:sldId id="259" r:id="rId9"/>
    <p:sldId id="257" r:id="rId10"/>
    <p:sldId id="260" r:id="rId11"/>
    <p:sldId id="262" r:id="rId12"/>
    <p:sldId id="263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B0AC1534-490F-48EF-9CC1-CF1A8089E0DC}">
          <p14:sldIdLst>
            <p14:sldId id="256"/>
            <p14:sldId id="264"/>
            <p14:sldId id="265"/>
            <p14:sldId id="266"/>
            <p14:sldId id="267"/>
            <p14:sldId id="261"/>
            <p14:sldId id="258"/>
            <p14:sldId id="259"/>
            <p14:sldId id="257"/>
            <p14:sldId id="260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2492-9FFF-4380-8C89-1A37682E566F}" type="datetimeFigureOut">
              <a:rPr lang="zh-TW" altLang="en-US" smtClean="0"/>
              <a:t>2023/4/19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AD06-EB68-4D91-8097-955962B70AF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846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2492-9FFF-4380-8C89-1A37682E566F}" type="datetimeFigureOut">
              <a:rPr lang="zh-TW" altLang="en-US" smtClean="0"/>
              <a:t>2023/4/19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AD06-EB68-4D91-8097-955962B70A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2403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2492-9FFF-4380-8C89-1A37682E566F}" type="datetimeFigureOut">
              <a:rPr lang="zh-TW" altLang="en-US" smtClean="0"/>
              <a:t>2023/4/19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AD06-EB68-4D91-8097-955962B70A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5582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2492-9FFF-4380-8C89-1A37682E566F}" type="datetimeFigureOut">
              <a:rPr lang="zh-TW" altLang="en-US" smtClean="0"/>
              <a:t>2023/4/19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AD06-EB68-4D91-8097-955962B70A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2260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2492-9FFF-4380-8C89-1A37682E566F}" type="datetimeFigureOut">
              <a:rPr lang="zh-TW" altLang="en-US" smtClean="0"/>
              <a:t>2023/4/19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AD06-EB68-4D91-8097-955962B70AF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41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2492-9FFF-4380-8C89-1A37682E566F}" type="datetimeFigureOut">
              <a:rPr lang="zh-TW" altLang="en-US" smtClean="0"/>
              <a:t>2023/4/19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AD06-EB68-4D91-8097-955962B70A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8592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2492-9FFF-4380-8C89-1A37682E566F}" type="datetimeFigureOut">
              <a:rPr lang="zh-TW" altLang="en-US" smtClean="0"/>
              <a:t>2023/4/19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AD06-EB68-4D91-8097-955962B70A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7925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2492-9FFF-4380-8C89-1A37682E566F}" type="datetimeFigureOut">
              <a:rPr lang="zh-TW" altLang="en-US" smtClean="0"/>
              <a:t>2023/4/19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AD06-EB68-4D91-8097-955962B70A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4018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2492-9FFF-4380-8C89-1A37682E566F}" type="datetimeFigureOut">
              <a:rPr lang="zh-TW" altLang="en-US" smtClean="0"/>
              <a:t>2023/4/19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AD06-EB68-4D91-8097-955962B70A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2474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50D2492-9FFF-4380-8C89-1A37682E566F}" type="datetimeFigureOut">
              <a:rPr lang="zh-TW" altLang="en-US" smtClean="0"/>
              <a:t>2023/4/19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8FAD06-EB68-4D91-8097-955962B70A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024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2492-9FFF-4380-8C89-1A37682E566F}" type="datetimeFigureOut">
              <a:rPr lang="zh-TW" altLang="en-US" smtClean="0"/>
              <a:t>2023/4/19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AD06-EB68-4D91-8097-955962B70A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003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50D2492-9FFF-4380-8C89-1A37682E566F}" type="datetimeFigureOut">
              <a:rPr lang="zh-TW" altLang="en-US" smtClean="0"/>
              <a:t>2023/4/19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58FAD06-EB68-4D91-8097-955962B70AF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92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控制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/>
              <a:t>講師：蔡佳倫</a:t>
            </a:r>
          </a:p>
        </p:txBody>
      </p:sp>
    </p:spTree>
    <p:extLst>
      <p:ext uri="{BB962C8B-B14F-4D97-AF65-F5344CB8AC3E}">
        <p14:creationId xmlns:p14="http://schemas.microsoft.com/office/powerpoint/2010/main" val="4246279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Arduino</a:t>
            </a:r>
            <a:r>
              <a:rPr lang="zh-TW" altLang="en-US" dirty="0"/>
              <a:t>回傳結果給</a:t>
            </a:r>
            <a:r>
              <a:rPr lang="en-US" altLang="zh-TW" dirty="0"/>
              <a:t>Python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透過</a:t>
            </a:r>
            <a:r>
              <a:rPr lang="en-US" altLang="zh-TW" dirty="0"/>
              <a:t>Serial</a:t>
            </a:r>
            <a:r>
              <a:rPr lang="zh-TW" altLang="en-US" dirty="0"/>
              <a:t>，我們也可以將</a:t>
            </a:r>
            <a:r>
              <a:rPr lang="en-US" altLang="zh-TW" dirty="0"/>
              <a:t>Arduino</a:t>
            </a:r>
            <a:r>
              <a:rPr lang="zh-TW" altLang="en-US" dirty="0"/>
              <a:t>感測結果或是運算結果，回傳給</a:t>
            </a:r>
            <a:r>
              <a:rPr lang="en-US" altLang="zh-TW" dirty="0"/>
              <a:t>Python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5250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Arduino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TW" dirty="0"/>
              <a:t>void setup() {</a:t>
            </a:r>
          </a:p>
          <a:p>
            <a:r>
              <a:rPr lang="en-US" altLang="zh-TW" dirty="0"/>
              <a:t>  // initialize serial communication at 9600 bits per second:</a:t>
            </a:r>
          </a:p>
          <a:p>
            <a:r>
              <a:rPr lang="en-US" altLang="zh-TW" dirty="0"/>
              <a:t>  </a:t>
            </a:r>
            <a:r>
              <a:rPr lang="en-US" altLang="zh-TW" dirty="0" err="1"/>
              <a:t>Serial.begin</a:t>
            </a:r>
            <a:r>
              <a:rPr lang="en-US" altLang="zh-TW" dirty="0"/>
              <a:t>(9600);</a:t>
            </a:r>
          </a:p>
          <a:p>
            <a:r>
              <a:rPr lang="en-US" altLang="zh-TW" dirty="0"/>
              <a:t>}</a:t>
            </a:r>
          </a:p>
          <a:p>
            <a:endParaRPr lang="en-US" altLang="zh-TW" dirty="0"/>
          </a:p>
          <a:p>
            <a:r>
              <a:rPr lang="en-US" altLang="zh-TW" dirty="0"/>
              <a:t>// the loop routine runs over and over again forever:</a:t>
            </a:r>
          </a:p>
          <a:p>
            <a:r>
              <a:rPr lang="en-US" altLang="zh-TW" dirty="0"/>
              <a:t>void loop() {</a:t>
            </a:r>
          </a:p>
          <a:p>
            <a:r>
              <a:rPr lang="en-US" altLang="zh-TW" dirty="0"/>
              <a:t>  // read the input pin:</a:t>
            </a:r>
          </a:p>
          <a:p>
            <a:r>
              <a:rPr lang="en-US" altLang="zh-TW" dirty="0"/>
              <a:t>  </a:t>
            </a:r>
            <a:r>
              <a:rPr lang="en-US" altLang="zh-TW" dirty="0" err="1"/>
              <a:t>int</a:t>
            </a:r>
            <a:r>
              <a:rPr lang="en-US" altLang="zh-TW" dirty="0"/>
              <a:t> a = </a:t>
            </a:r>
            <a:r>
              <a:rPr lang="en-US" altLang="zh-TW" dirty="0" err="1"/>
              <a:t>analogRead</a:t>
            </a:r>
            <a:r>
              <a:rPr lang="en-US" altLang="zh-TW" dirty="0"/>
              <a:t>(0);</a:t>
            </a:r>
          </a:p>
          <a:p>
            <a:r>
              <a:rPr lang="en-US" altLang="zh-TW" dirty="0"/>
              <a:t>  // print out the state of the button:</a:t>
            </a:r>
          </a:p>
          <a:p>
            <a:r>
              <a:rPr lang="en-US" altLang="zh-TW" dirty="0"/>
              <a:t>  </a:t>
            </a:r>
            <a:r>
              <a:rPr lang="en-US" altLang="zh-TW" dirty="0" err="1"/>
              <a:t>Serial.println</a:t>
            </a:r>
            <a:r>
              <a:rPr lang="en-US" altLang="zh-TW" dirty="0"/>
              <a:t>(a);</a:t>
            </a:r>
          </a:p>
          <a:p>
            <a:r>
              <a:rPr lang="en-US" altLang="zh-TW" dirty="0"/>
              <a:t>  delay(500);        // delay in between reads for stability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6711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zh-TW" dirty="0"/>
              <a:t>import serial  # </a:t>
            </a:r>
            <a:r>
              <a:rPr lang="zh-TW" altLang="en-US" dirty="0"/>
              <a:t>引用</a:t>
            </a:r>
            <a:r>
              <a:rPr lang="en-US" altLang="zh-TW" dirty="0" err="1"/>
              <a:t>pySerial</a:t>
            </a:r>
            <a:r>
              <a:rPr lang="zh-TW" altLang="en-US" dirty="0"/>
              <a:t>模組</a:t>
            </a:r>
          </a:p>
          <a:p>
            <a:r>
              <a:rPr lang="en-US" altLang="zh-TW" dirty="0"/>
              <a:t>import time </a:t>
            </a:r>
          </a:p>
          <a:p>
            <a:r>
              <a:rPr lang="en-US" altLang="zh-TW" dirty="0"/>
              <a:t>COM_PORT = 'COM8'    # </a:t>
            </a:r>
            <a:r>
              <a:rPr lang="zh-TW" altLang="en-US" dirty="0"/>
              <a:t>指定通訊埠名稱</a:t>
            </a:r>
          </a:p>
          <a:p>
            <a:r>
              <a:rPr lang="en-US" altLang="zh-TW" dirty="0"/>
              <a:t>BAUD_RATES = 9600    # </a:t>
            </a:r>
            <a:r>
              <a:rPr lang="zh-TW" altLang="en-US" dirty="0"/>
              <a:t>設定傳輸速率</a:t>
            </a:r>
          </a:p>
          <a:p>
            <a:r>
              <a:rPr lang="en-US" altLang="zh-TW" dirty="0" err="1"/>
              <a:t>ser</a:t>
            </a:r>
            <a:r>
              <a:rPr lang="en-US" altLang="zh-TW" dirty="0"/>
              <a:t> = </a:t>
            </a:r>
            <a:r>
              <a:rPr lang="en-US" altLang="zh-TW" dirty="0" err="1"/>
              <a:t>serial.Serial</a:t>
            </a:r>
            <a:r>
              <a:rPr lang="en-US" altLang="zh-TW" dirty="0"/>
              <a:t>(COM_PORT, BAUD_RATES)   # </a:t>
            </a:r>
            <a:r>
              <a:rPr lang="zh-TW" altLang="en-US" dirty="0"/>
              <a:t>初始化序列通訊埠</a:t>
            </a:r>
          </a:p>
          <a:p>
            <a:r>
              <a:rPr lang="en-US" altLang="zh-TW" dirty="0"/>
              <a:t>try:</a:t>
            </a:r>
          </a:p>
          <a:p>
            <a:r>
              <a:rPr lang="en-US" altLang="zh-TW" dirty="0"/>
              <a:t>    while True:</a:t>
            </a:r>
          </a:p>
          <a:p>
            <a:r>
              <a:rPr lang="en-US" altLang="zh-TW" dirty="0"/>
              <a:t>        while </a:t>
            </a:r>
            <a:r>
              <a:rPr lang="en-US" altLang="zh-TW" dirty="0" err="1"/>
              <a:t>ser.in_waiting</a:t>
            </a:r>
            <a:r>
              <a:rPr lang="en-US" altLang="zh-TW" dirty="0"/>
              <a:t>:          # </a:t>
            </a:r>
            <a:r>
              <a:rPr lang="zh-TW" altLang="en-US" dirty="0"/>
              <a:t>若收到序列資料</a:t>
            </a:r>
            <a:r>
              <a:rPr lang="en-US" altLang="zh-TW" dirty="0"/>
              <a:t>…</a:t>
            </a:r>
          </a:p>
          <a:p>
            <a:r>
              <a:rPr lang="en-US" altLang="zh-TW" dirty="0"/>
              <a:t>            </a:t>
            </a:r>
            <a:r>
              <a:rPr lang="en-US" altLang="zh-TW" dirty="0" err="1"/>
              <a:t>data_raw</a:t>
            </a:r>
            <a:r>
              <a:rPr lang="en-US" altLang="zh-TW" dirty="0"/>
              <a:t> = </a:t>
            </a:r>
            <a:r>
              <a:rPr lang="en-US" altLang="zh-TW" dirty="0" err="1"/>
              <a:t>ser.readline</a:t>
            </a:r>
            <a:r>
              <a:rPr lang="en-US" altLang="zh-TW" dirty="0"/>
              <a:t>()  # </a:t>
            </a:r>
            <a:r>
              <a:rPr lang="zh-TW" altLang="en-US" dirty="0"/>
              <a:t>讀取一行</a:t>
            </a:r>
          </a:p>
          <a:p>
            <a:r>
              <a:rPr lang="zh-TW" altLang="en-US" dirty="0"/>
              <a:t>            </a:t>
            </a:r>
            <a:r>
              <a:rPr lang="en-US" altLang="zh-TW" dirty="0"/>
              <a:t>data = </a:t>
            </a:r>
            <a:r>
              <a:rPr lang="en-US" altLang="zh-TW" dirty="0" err="1"/>
              <a:t>data_raw.decode</a:t>
            </a:r>
            <a:r>
              <a:rPr lang="en-US" altLang="zh-TW" dirty="0"/>
              <a:t>()   # </a:t>
            </a:r>
            <a:r>
              <a:rPr lang="zh-TW" altLang="en-US" dirty="0"/>
              <a:t>用預設的</a:t>
            </a:r>
            <a:r>
              <a:rPr lang="en-US" altLang="zh-TW" dirty="0"/>
              <a:t>UTF-8</a:t>
            </a:r>
            <a:r>
              <a:rPr lang="zh-TW" altLang="en-US" dirty="0"/>
              <a:t>解碼</a:t>
            </a:r>
          </a:p>
          <a:p>
            <a:r>
              <a:rPr lang="zh-TW" altLang="en-US" dirty="0"/>
              <a:t>            </a:t>
            </a:r>
            <a:r>
              <a:rPr lang="en-US" altLang="zh-TW" dirty="0"/>
              <a:t>data=</a:t>
            </a:r>
            <a:r>
              <a:rPr lang="en-US" altLang="zh-TW" dirty="0" err="1"/>
              <a:t>data.replace</a:t>
            </a:r>
            <a:r>
              <a:rPr lang="en-US" altLang="zh-TW" dirty="0"/>
              <a:t>("\r\n","")</a:t>
            </a:r>
          </a:p>
          <a:p>
            <a:r>
              <a:rPr lang="en-US" altLang="zh-TW" dirty="0"/>
              <a:t>            print('</a:t>
            </a:r>
            <a:r>
              <a:rPr lang="zh-TW" altLang="en-US" dirty="0"/>
              <a:t>接收到的資料：</a:t>
            </a:r>
            <a:r>
              <a:rPr lang="en-US" altLang="zh-TW" dirty="0"/>
              <a:t>', data)</a:t>
            </a:r>
          </a:p>
          <a:p>
            <a:r>
              <a:rPr lang="en-US" altLang="zh-TW" dirty="0"/>
              <a:t> </a:t>
            </a:r>
          </a:p>
          <a:p>
            <a:r>
              <a:rPr lang="en-US" altLang="zh-TW" dirty="0"/>
              <a:t>except </a:t>
            </a:r>
            <a:r>
              <a:rPr lang="en-US" altLang="zh-TW" dirty="0" err="1"/>
              <a:t>KeyboardInterrupt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ser.close</a:t>
            </a:r>
            <a:r>
              <a:rPr lang="en-US" altLang="zh-TW" dirty="0"/>
              <a:t>()    # </a:t>
            </a:r>
            <a:r>
              <a:rPr lang="zh-TW" altLang="en-US" dirty="0"/>
              <a:t>清除序列通訊物件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print('</a:t>
            </a:r>
            <a:r>
              <a:rPr lang="zh-TW" altLang="en-US" dirty="0"/>
              <a:t>再見！</a:t>
            </a:r>
            <a:r>
              <a:rPr lang="en-US" altLang="zh-TW" dirty="0"/>
              <a:t>')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380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/>
              <a:t>python(</a:t>
            </a:r>
            <a:r>
              <a:rPr lang="zh-TW" altLang="en-US" dirty="0"/>
              <a:t>要勾選</a:t>
            </a:r>
            <a:r>
              <a:rPr lang="en-US" altLang="zh-TW" dirty="0"/>
              <a:t>add python to path)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9100" y="1890713"/>
            <a:ext cx="63341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387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開啟一個</a:t>
            </a:r>
            <a:r>
              <a:rPr lang="en-US" altLang="zh-TW" dirty="0"/>
              <a:t>DOS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1270" y="1846263"/>
            <a:ext cx="7669786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61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 err="1"/>
              <a:t>pyserial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先輸入下面更新</a:t>
            </a:r>
            <a:r>
              <a:rPr lang="en-US" altLang="zh-TW" dirty="0"/>
              <a:t>python</a:t>
            </a:r>
            <a:r>
              <a:rPr lang="zh-TW" altLang="en-US" dirty="0"/>
              <a:t>函式庫</a:t>
            </a:r>
            <a:endParaRPr lang="en-US" altLang="zh-TW" dirty="0"/>
          </a:p>
          <a:p>
            <a:r>
              <a:rPr lang="en-US" altLang="zh-TW" dirty="0" err="1"/>
              <a:t>py</a:t>
            </a:r>
            <a:r>
              <a:rPr lang="en-US" altLang="zh-TW" dirty="0"/>
              <a:t> -3 -m pip install --upgrade pip</a:t>
            </a:r>
          </a:p>
          <a:p>
            <a:r>
              <a:rPr lang="zh-TW" altLang="en-US" dirty="0"/>
              <a:t>再輸入下面下載</a:t>
            </a:r>
            <a:r>
              <a:rPr lang="en-US" altLang="zh-TW" dirty="0" err="1"/>
              <a:t>pyserial</a:t>
            </a:r>
            <a:r>
              <a:rPr lang="en-US" altLang="zh-TW" dirty="0"/>
              <a:t> (</a:t>
            </a:r>
            <a:r>
              <a:rPr lang="zh-TW" altLang="en-US" dirty="0"/>
              <a:t>有些版本已經有這個套件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py</a:t>
            </a:r>
            <a:r>
              <a:rPr lang="en-US" altLang="zh-TW" dirty="0"/>
              <a:t> -3 –m pip install </a:t>
            </a:r>
            <a:r>
              <a:rPr lang="en-US" altLang="zh-TW" dirty="0" err="1"/>
              <a:t>pyserial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6569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開啟</a:t>
            </a:r>
            <a:r>
              <a:rPr lang="en-US" altLang="zh-TW" dirty="0"/>
              <a:t>python</a:t>
            </a:r>
            <a:r>
              <a:rPr lang="zh-TW" altLang="en-US" dirty="0"/>
              <a:t>編譯器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開啟</a:t>
            </a:r>
            <a:r>
              <a:rPr lang="en-US" altLang="zh-TW" dirty="0"/>
              <a:t>IDEL</a:t>
            </a:r>
            <a:r>
              <a:rPr lang="zh-TW" altLang="en-US" dirty="0"/>
              <a:t>這個編譯器</a:t>
            </a:r>
            <a:endParaRPr lang="en-US" altLang="zh-TW" dirty="0"/>
          </a:p>
          <a:p>
            <a:r>
              <a:rPr lang="zh-TW" altLang="en-US" dirty="0"/>
              <a:t>點選開啟新檔</a:t>
            </a:r>
            <a:endParaRPr lang="en-US" altLang="zh-TW" dirty="0"/>
          </a:p>
          <a:p>
            <a:r>
              <a:rPr lang="zh-TW" altLang="en-US" dirty="0"/>
              <a:t>就可以出現一個視窗  輸入程式碼</a:t>
            </a:r>
          </a:p>
        </p:txBody>
      </p:sp>
    </p:spTree>
    <p:extLst>
      <p:ext uri="{BB962C8B-B14F-4D97-AF65-F5344CB8AC3E}">
        <p14:creationId xmlns:p14="http://schemas.microsoft.com/office/powerpoint/2010/main" val="2444479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傳送訊息給</a:t>
            </a:r>
            <a:r>
              <a:rPr lang="en-US" altLang="zh-TW" dirty="0" err="1"/>
              <a:t>arduino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透過</a:t>
            </a:r>
            <a:r>
              <a:rPr lang="en-US" altLang="zh-TW" dirty="0"/>
              <a:t>Serial</a:t>
            </a:r>
            <a:r>
              <a:rPr lang="zh-TW" altLang="en-US" dirty="0"/>
              <a:t>，我們可以直接撰寫程式，傳送訊息去控制</a:t>
            </a:r>
            <a:r>
              <a:rPr lang="en-US" altLang="zh-TW" dirty="0"/>
              <a:t>Arduino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6124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Arduino 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String a="";</a:t>
            </a:r>
          </a:p>
          <a:p>
            <a:r>
              <a:rPr lang="en-US" altLang="zh-TW" dirty="0"/>
              <a:t>void setup() {</a:t>
            </a:r>
          </a:p>
          <a:p>
            <a:r>
              <a:rPr lang="en-US" altLang="zh-TW" dirty="0"/>
              <a:t>  // put your setup code here, to run once:</a:t>
            </a:r>
          </a:p>
          <a:p>
            <a:r>
              <a:rPr lang="en-US" altLang="zh-TW" dirty="0"/>
              <a:t> </a:t>
            </a:r>
            <a:r>
              <a:rPr lang="en-US" altLang="zh-TW" dirty="0" err="1"/>
              <a:t>Serial.begin</a:t>
            </a:r>
            <a:r>
              <a:rPr lang="en-US" altLang="zh-TW" dirty="0"/>
              <a:t>(9600);</a:t>
            </a:r>
          </a:p>
          <a:p>
            <a:r>
              <a:rPr lang="en-US" altLang="zh-TW" dirty="0"/>
              <a:t> </a:t>
            </a:r>
            <a:r>
              <a:rPr lang="en-US" altLang="zh-TW" dirty="0" err="1"/>
              <a:t>pinMode</a:t>
            </a:r>
            <a:r>
              <a:rPr lang="en-US" altLang="zh-TW" dirty="0"/>
              <a:t>(</a:t>
            </a:r>
            <a:r>
              <a:rPr lang="en-US" altLang="zh-TW" dirty="0" err="1"/>
              <a:t>13,OUTPUT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}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92555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Arduino 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TW" dirty="0"/>
              <a:t>void loop() {</a:t>
            </a:r>
          </a:p>
          <a:p>
            <a:r>
              <a:rPr lang="en-US" altLang="zh-TW" dirty="0"/>
              <a:t>  if (</a:t>
            </a:r>
            <a:r>
              <a:rPr lang="en-US" altLang="zh-TW" dirty="0" err="1"/>
              <a:t>Serial.available</a:t>
            </a:r>
            <a:r>
              <a:rPr lang="en-US" altLang="zh-TW" dirty="0"/>
              <a:t>()&gt;0)</a:t>
            </a:r>
          </a:p>
          <a:p>
            <a:r>
              <a:rPr lang="en-US" altLang="zh-TW" dirty="0"/>
              <a:t>  {</a:t>
            </a:r>
          </a:p>
          <a:p>
            <a:r>
              <a:rPr lang="en-US" altLang="zh-TW" dirty="0"/>
              <a:t>    a=</a:t>
            </a:r>
            <a:r>
              <a:rPr lang="en-US" altLang="zh-TW" dirty="0" err="1"/>
              <a:t>Serial.readStringUntil</a:t>
            </a:r>
            <a:r>
              <a:rPr lang="en-US" altLang="zh-TW" dirty="0"/>
              <a:t>('\n');</a:t>
            </a:r>
          </a:p>
          <a:p>
            <a:r>
              <a:rPr lang="en-US" altLang="zh-TW" dirty="0"/>
              <a:t>    if (a=="hello")</a:t>
            </a:r>
          </a:p>
          <a:p>
            <a:r>
              <a:rPr lang="en-US" altLang="zh-TW" dirty="0"/>
              <a:t>    {</a:t>
            </a:r>
          </a:p>
          <a:p>
            <a:r>
              <a:rPr lang="en-US" altLang="zh-TW" dirty="0"/>
              <a:t>      </a:t>
            </a:r>
            <a:r>
              <a:rPr lang="en-US" altLang="zh-TW" dirty="0" err="1"/>
              <a:t>digitalWrite</a:t>
            </a:r>
            <a:r>
              <a:rPr lang="en-US" altLang="zh-TW" dirty="0"/>
              <a:t>(13,1);</a:t>
            </a:r>
          </a:p>
          <a:p>
            <a:r>
              <a:rPr lang="en-US" altLang="zh-TW" dirty="0"/>
              <a:t>    }else if (a=="thank")</a:t>
            </a:r>
          </a:p>
          <a:p>
            <a:r>
              <a:rPr lang="en-US" altLang="zh-TW" dirty="0"/>
              <a:t>    {</a:t>
            </a:r>
          </a:p>
          <a:p>
            <a:r>
              <a:rPr lang="en-US" altLang="zh-TW" dirty="0"/>
              <a:t>      </a:t>
            </a:r>
            <a:r>
              <a:rPr lang="en-US" altLang="zh-TW" dirty="0" err="1"/>
              <a:t>digitalWrite</a:t>
            </a:r>
            <a:r>
              <a:rPr lang="en-US" altLang="zh-TW" dirty="0"/>
              <a:t>(13,0);</a:t>
            </a:r>
          </a:p>
          <a:p>
            <a:r>
              <a:rPr lang="en-US" altLang="zh-TW" dirty="0"/>
              <a:t>    }</a:t>
            </a:r>
          </a:p>
          <a:p>
            <a:r>
              <a:rPr lang="en-US" altLang="zh-TW" dirty="0"/>
              <a:t>  }</a:t>
            </a:r>
          </a:p>
          <a:p>
            <a:r>
              <a:rPr lang="en-US" altLang="zh-TW" dirty="0"/>
              <a:t>}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2301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/>
              <a:t>import serial  # </a:t>
            </a:r>
            <a:r>
              <a:rPr lang="zh-TW" altLang="en-US" dirty="0"/>
              <a:t>引用</a:t>
            </a:r>
            <a:r>
              <a:rPr lang="en-US" altLang="zh-TW" dirty="0" err="1"/>
              <a:t>pySerial</a:t>
            </a:r>
            <a:r>
              <a:rPr lang="zh-TW" altLang="en-US" dirty="0"/>
              <a:t>模組</a:t>
            </a:r>
          </a:p>
          <a:p>
            <a:r>
              <a:rPr lang="en-US" altLang="zh-TW" dirty="0"/>
              <a:t>import time</a:t>
            </a:r>
          </a:p>
          <a:p>
            <a:r>
              <a:rPr lang="en-US" altLang="zh-TW" dirty="0"/>
              <a:t> </a:t>
            </a:r>
          </a:p>
          <a:p>
            <a:r>
              <a:rPr lang="en-US" altLang="zh-TW" dirty="0" err="1"/>
              <a:t>ser</a:t>
            </a:r>
            <a:r>
              <a:rPr lang="en-US" altLang="zh-TW" dirty="0"/>
              <a:t> = </a:t>
            </a:r>
            <a:r>
              <a:rPr lang="en-US" altLang="zh-TW" dirty="0" err="1"/>
              <a:t>serial.Serial</a:t>
            </a:r>
            <a:r>
              <a:rPr lang="en-US" altLang="zh-TW" dirty="0"/>
              <a:t>('COM8', 9600, timeout=1)</a:t>
            </a:r>
          </a:p>
          <a:p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range(10):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ser.write</a:t>
            </a:r>
            <a:r>
              <a:rPr lang="en-US" altLang="zh-TW" dirty="0"/>
              <a:t>(</a:t>
            </a:r>
            <a:r>
              <a:rPr lang="en-US" altLang="zh-TW" dirty="0" err="1"/>
              <a:t>str</a:t>
            </a:r>
            <a:r>
              <a:rPr lang="en-US" altLang="zh-TW" dirty="0"/>
              <a:t>('hello\n').encode('UTF-8'))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time.sleep</a:t>
            </a:r>
            <a:r>
              <a:rPr lang="en-US" altLang="zh-TW" dirty="0"/>
              <a:t>(0.5)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ser.write</a:t>
            </a:r>
            <a:r>
              <a:rPr lang="en-US" altLang="zh-TW" dirty="0"/>
              <a:t>(</a:t>
            </a:r>
            <a:r>
              <a:rPr lang="en-US" altLang="zh-TW" dirty="0" err="1"/>
              <a:t>str</a:t>
            </a:r>
            <a:r>
              <a:rPr lang="en-US" altLang="zh-TW" dirty="0"/>
              <a:t>('thank\n').encode('UTF-8'))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time.sleep</a:t>
            </a:r>
            <a:r>
              <a:rPr lang="en-US" altLang="zh-TW" dirty="0"/>
              <a:t>(0.5)</a:t>
            </a:r>
          </a:p>
          <a:p>
            <a:endParaRPr lang="en-US" altLang="zh-TW" dirty="0"/>
          </a:p>
          <a:p>
            <a:r>
              <a:rPr lang="en-US" altLang="zh-TW" dirty="0" err="1"/>
              <a:t>ser.close</a:t>
            </a:r>
            <a:r>
              <a:rPr lang="en-US" altLang="zh-TW" dirty="0"/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1432757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158</TotalTime>
  <Words>523</Words>
  <Application>Microsoft Office PowerPoint</Application>
  <PresentationFormat>寬螢幕</PresentationFormat>
  <Paragraphs>81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6" baseType="lpstr">
      <vt:lpstr>新細明體</vt:lpstr>
      <vt:lpstr>Calibri</vt:lpstr>
      <vt:lpstr>Calibri Light</vt:lpstr>
      <vt:lpstr>回顧</vt:lpstr>
      <vt:lpstr>Python控制</vt:lpstr>
      <vt:lpstr>安裝python(要勾選add python to path)</vt:lpstr>
      <vt:lpstr>開啟一個DOS</vt:lpstr>
      <vt:lpstr>安裝pyserial</vt:lpstr>
      <vt:lpstr>開啟python編譯器</vt:lpstr>
      <vt:lpstr>Python傳送訊息給arduino</vt:lpstr>
      <vt:lpstr>Arduino (1)</vt:lpstr>
      <vt:lpstr>Arduino (2)</vt:lpstr>
      <vt:lpstr>Python</vt:lpstr>
      <vt:lpstr>Arduino回傳結果給Python</vt:lpstr>
      <vt:lpstr>Arduino</vt:lpstr>
      <vt:lpstr>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Python控制</dc:title>
  <dc:creator>user</dc:creator>
  <cp:lastModifiedBy>user</cp:lastModifiedBy>
  <cp:revision>10</cp:revision>
  <dcterms:created xsi:type="dcterms:W3CDTF">2020-03-16T04:44:57Z</dcterms:created>
  <dcterms:modified xsi:type="dcterms:W3CDTF">2023-04-19T02:36:42Z</dcterms:modified>
</cp:coreProperties>
</file>