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2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46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EB306A-0A8E-49C3-A080-C25F1842130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67EBE-8C6C-4397-B8E6-3F7B0E60BE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59B94-C111-45A2-BADA-89F8DB7BE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Blockly</a:t>
            </a:r>
            <a:r>
              <a:rPr lang="zh-TW" altLang="en-US" dirty="0"/>
              <a:t>基本使用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E373AA-7482-43A7-AAE4-B9E0D596B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6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D76EF-8ADE-4568-8824-FE5074FD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數位腳位寫入</a:t>
            </a:r>
            <a:r>
              <a:rPr lang="en-US" altLang="zh-TW" dirty="0"/>
              <a:t>(</a:t>
            </a:r>
            <a:r>
              <a:rPr lang="en-US" altLang="zh-TW" dirty="0" err="1"/>
              <a:t>LED:14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D58EB-6751-48EE-8A97-1C018F68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59258F-B3A7-46BD-9B0E-7D1497DC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55" y="2083242"/>
            <a:ext cx="2988755" cy="3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D76EF-8ADE-4568-8824-FE5074FD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</a:t>
            </a:r>
            <a:r>
              <a:rPr lang="zh-TW" altLang="en-US" dirty="0"/>
              <a:t>寫入</a:t>
            </a:r>
            <a:r>
              <a:rPr lang="en-US" altLang="zh-TW" dirty="0"/>
              <a:t>(</a:t>
            </a:r>
            <a:r>
              <a:rPr lang="en-US" altLang="zh-TW" dirty="0" err="1"/>
              <a:t>LED:14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D58EB-6751-48EE-8A97-1C018F68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AD7E8-8597-48E0-BB1A-17B7616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34" y="1963972"/>
            <a:ext cx="3664275" cy="36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4C2FB-4382-4D33-9B5D-09974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數位讀取</a:t>
            </a:r>
            <a:r>
              <a:rPr lang="en-US" altLang="zh-TW" dirty="0"/>
              <a:t>(</a:t>
            </a:r>
            <a:r>
              <a:rPr lang="en-US" altLang="zh-TW" dirty="0" err="1"/>
              <a:t>LED:14</a:t>
            </a:r>
            <a:r>
              <a:rPr lang="zh-TW" altLang="en-US" dirty="0"/>
              <a:t>按鈕</a:t>
            </a:r>
            <a:r>
              <a:rPr lang="en-US" altLang="zh-TW" dirty="0"/>
              <a:t>:25)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E1EA4-D5E3-4061-9A8C-C54C562F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2F0C29-4A24-4356-866F-AC758B99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99" y="1924215"/>
            <a:ext cx="3088697" cy="36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83F22-0B7B-4689-B479-87521E09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OneButton</a:t>
            </a:r>
            <a:r>
              <a:rPr lang="en-US" altLang="zh-TW" dirty="0"/>
              <a:t>(</a:t>
            </a:r>
            <a:r>
              <a:rPr lang="en-US" altLang="zh-TW" dirty="0" err="1"/>
              <a:t>LED:14</a:t>
            </a:r>
            <a:r>
              <a:rPr lang="zh-TW" altLang="en-US" dirty="0"/>
              <a:t>按鈕</a:t>
            </a:r>
            <a:r>
              <a:rPr lang="en-US" altLang="zh-TW" dirty="0"/>
              <a:t>:25)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19EAFD-8B66-4B83-8DB1-8A225D09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504B07-6519-4B7D-9AC5-E743B89E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06" y="1845734"/>
            <a:ext cx="4526984" cy="39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1F66E-5677-49C4-874C-31BA45C6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類比讀取</a:t>
            </a:r>
            <a:r>
              <a:rPr lang="en-US" altLang="zh-TW" dirty="0"/>
              <a:t>(</a:t>
            </a:r>
            <a:r>
              <a:rPr lang="zh-TW" altLang="en-US" dirty="0"/>
              <a:t>可變電阻</a:t>
            </a:r>
            <a:r>
              <a:rPr lang="en-US" altLang="zh-TW" dirty="0"/>
              <a:t>:35</a:t>
            </a:r>
            <a:r>
              <a:rPr lang="zh-TW" altLang="en-US" dirty="0"/>
              <a:t> </a:t>
            </a:r>
            <a:r>
              <a:rPr lang="en-US" altLang="zh-TW" dirty="0" err="1"/>
              <a:t>LED:14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F71B9-C417-476D-897A-EB76BF66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95B44-5FCD-497B-B5CD-7F4B9F3F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76" y="2206984"/>
            <a:ext cx="7362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0DF02-1002-4871-835B-5849D2FE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是否上網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D3A43-3749-419C-9F89-A5CD53E3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737225-6FB2-4F86-A916-3A631CFC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08" y="2080888"/>
            <a:ext cx="5578212" cy="33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68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50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Calibri</vt:lpstr>
      <vt:lpstr>Calibri Light</vt:lpstr>
      <vt:lpstr>回顧</vt:lpstr>
      <vt:lpstr>Blockly基本使用</vt:lpstr>
      <vt:lpstr>數位腳位寫入(LED:14)</vt:lpstr>
      <vt:lpstr>PWM寫入(LED:14)</vt:lpstr>
      <vt:lpstr>數位讀取(LED:14按鈕:25)</vt:lpstr>
      <vt:lpstr>OneButton(LED:14按鈕:25)</vt:lpstr>
      <vt:lpstr>類比讀取(可變電阻:35 LED:14)</vt:lpstr>
      <vt:lpstr>是否上網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Blockly基本使用</dc:title>
  <dc:creator>user</dc:creator>
  <cp:lastModifiedBy>user</cp:lastModifiedBy>
  <cp:revision>5</cp:revision>
  <dcterms:created xsi:type="dcterms:W3CDTF">2023-04-24T06:10:10Z</dcterms:created>
  <dcterms:modified xsi:type="dcterms:W3CDTF">2023-04-24T08:15:21Z</dcterms:modified>
</cp:coreProperties>
</file>