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81" r:id="rId8"/>
    <p:sldId id="282" r:id="rId9"/>
    <p:sldId id="283" r:id="rId10"/>
    <p:sldId id="263" r:id="rId11"/>
    <p:sldId id="262" r:id="rId12"/>
    <p:sldId id="264" r:id="rId13"/>
    <p:sldId id="265" r:id="rId14"/>
    <p:sldId id="266" r:id="rId15"/>
    <p:sldId id="268" r:id="rId16"/>
    <p:sldId id="274" r:id="rId17"/>
    <p:sldId id="275" r:id="rId18"/>
    <p:sldId id="276" r:id="rId19"/>
    <p:sldId id="277" r:id="rId20"/>
    <p:sldId id="269" r:id="rId21"/>
    <p:sldId id="270" r:id="rId22"/>
    <p:sldId id="271" r:id="rId23"/>
    <p:sldId id="272" r:id="rId24"/>
    <p:sldId id="273" r:id="rId25"/>
    <p:sldId id="267" r:id="rId26"/>
    <p:sldId id="280" r:id="rId27"/>
    <p:sldId id="279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1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4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1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4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4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0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15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6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3D44C-F7A1-432A-A051-A1EC53956E1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730131-2855-4E1D-A3C0-63345C4CA16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99711-44E9-457F-8B05-FCD2C8518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Server</a:t>
            </a:r>
            <a:r>
              <a:rPr lang="zh-TW" altLang="en-US" dirty="0"/>
              <a:t>和</a:t>
            </a:r>
            <a:r>
              <a:rPr lang="en-US" altLang="zh-TW" dirty="0" err="1"/>
              <a:t>Ifttt</a:t>
            </a:r>
            <a:r>
              <a:rPr lang="zh-TW" altLang="en-US" dirty="0"/>
              <a:t>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5C09C6-3A45-47BE-88A0-41EFB2A51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0246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63D0D-6884-47EA-9CAE-6B897FD7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14C52-4706-4954-A7E9-74911E46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拿你的手機或是平板，開啟瀏覽器，打上</a:t>
            </a:r>
            <a:endParaRPr lang="en-US" altLang="zh-TW" dirty="0"/>
          </a:p>
          <a:p>
            <a:r>
              <a:rPr lang="en-US" altLang="zh-TW" dirty="0"/>
              <a:t>http://</a:t>
            </a:r>
            <a:r>
              <a:rPr lang="zh-TW" altLang="en-US" dirty="0"/>
              <a:t>你的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en-US" altLang="zh-TW" dirty="0"/>
              <a:t>/on</a:t>
            </a:r>
          </a:p>
          <a:p>
            <a:r>
              <a:rPr lang="zh-TW" altLang="en-US" dirty="0"/>
              <a:t>這時你會看到有兩個連結</a:t>
            </a:r>
            <a:endParaRPr lang="en-US" altLang="zh-TW" dirty="0"/>
          </a:p>
          <a:p>
            <a:r>
              <a:rPr lang="zh-TW" altLang="en-US" dirty="0"/>
              <a:t>因為共用網頁</a:t>
            </a:r>
            <a:r>
              <a:rPr lang="en-US" altLang="zh-TW" dirty="0"/>
              <a:t>1</a:t>
            </a:r>
            <a:r>
              <a:rPr lang="zh-TW" altLang="en-US" dirty="0"/>
              <a:t>，所以你點哪個連結都是一樣的網頁</a:t>
            </a:r>
            <a:endParaRPr lang="en-US" altLang="zh-TW" dirty="0"/>
          </a:p>
          <a:p>
            <a:r>
              <a:rPr lang="zh-TW" altLang="en-US" dirty="0"/>
              <a:t>如果要有控制動作，都得放在輸出網頁並重新接受前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61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9AB82-7B4D-4DF4-92B4-0E4E5A3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如果要把值顯示在網頁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E5D1E-9D88-48AA-BEB8-CAE4C561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EBA6C-E391-41CF-BAC6-18CDB26B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76" y="1737360"/>
            <a:ext cx="6388551" cy="44956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881FBB-F1F6-4DDD-A9DD-C0B9627F99A1}"/>
              </a:ext>
            </a:extLst>
          </p:cNvPr>
          <p:cNvSpPr/>
          <p:nvPr/>
        </p:nvSpPr>
        <p:spPr>
          <a:xfrm>
            <a:off x="5857103" y="4497859"/>
            <a:ext cx="2907956" cy="873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2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50EA8-1790-4917-8321-ED38484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ifttt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51076-99BE-43A0-A959-C4B38376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ifttt</a:t>
            </a:r>
            <a:r>
              <a:rPr lang="zh-TW" altLang="en-US" dirty="0"/>
              <a:t>是一種免費的網路服務，目前允許三個連結是免費，你可以設定</a:t>
            </a:r>
            <a:r>
              <a:rPr lang="en-US" altLang="zh-TW" dirty="0" err="1"/>
              <a:t>iftt</a:t>
            </a:r>
            <a:r>
              <a:rPr lang="zh-TW" altLang="en-US" dirty="0"/>
              <a:t>服務跟某些服務做連結，然後當你送一個要求時，他就會傳送訊息給該服務，非常好用</a:t>
            </a:r>
          </a:p>
        </p:txBody>
      </p:sp>
    </p:spTree>
    <p:extLst>
      <p:ext uri="{BB962C8B-B14F-4D97-AF65-F5344CB8AC3E}">
        <p14:creationId xmlns:p14="http://schemas.microsoft.com/office/powerpoint/2010/main" val="294680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5852-C0E9-4DF3-8868-31E7387F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瀏覽器輸入</a:t>
            </a:r>
            <a:r>
              <a:rPr lang="en-US" altLang="zh-TW" u="sng" dirty="0">
                <a:hlinkClick r:id="rId2"/>
              </a:rPr>
              <a:t>https://</a:t>
            </a:r>
            <a:r>
              <a:rPr lang="en-US" altLang="zh-TW" u="sng" dirty="0" err="1">
                <a:hlinkClick r:id="rId2"/>
              </a:rPr>
              <a:t>ifttt.com</a:t>
            </a:r>
            <a:r>
              <a:rPr lang="en-US" altLang="zh-TW" u="sng" dirty="0">
                <a:hlinkClick r:id="rId2"/>
              </a:rPr>
              <a:t>/</a:t>
            </a:r>
            <a:r>
              <a:rPr lang="zh-TW" altLang="en-US" u="sng" dirty="0"/>
              <a:t>，並註冊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14AFD-0921-4D2F-9E8F-36E07A53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96841-29BA-4060-B6D9-CA278A2D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15" y="1845734"/>
            <a:ext cx="52482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4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D3AB0-3760-41C1-8704-B4B1C026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create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926728-18E2-426D-BBCB-F3AD33C1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30" y="1895690"/>
            <a:ext cx="72881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9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If This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E9EA2A-CC9B-4AD4-B5C1-35B84038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86" y="2004089"/>
            <a:ext cx="6490515" cy="37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9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27FA7-58E9-4C8A-B9F3-D9ABDA32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</a:t>
            </a:r>
            <a:r>
              <a:rPr lang="en-US" altLang="zh-TW" dirty="0"/>
              <a:t>webhook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8EFA-FF3D-4E34-8964-8F391EFB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EA6033-B18E-4D48-A26A-0244F2B1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04" y="1993557"/>
            <a:ext cx="4477661" cy="33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9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8C62-D2D2-4AAB-8653-76D1A70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68345-B620-4C3B-B065-8DE7E3CA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3EB424-6142-4B26-96E3-B3C72D0C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40" y="1845734"/>
            <a:ext cx="2792863" cy="37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89B46-D7F4-4066-9677-D1DA604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</a:t>
            </a:r>
            <a:r>
              <a:rPr lang="en-US" altLang="zh-TW" dirty="0"/>
              <a:t>event 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C3E48-B40A-476D-9FA5-192CF418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4BA9AB-DEA9-40F8-B10F-42D06D49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49664"/>
            <a:ext cx="6210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3C343-E420-43BB-8181-85DF730E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then that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E8165-4D21-41B9-BB7E-63D35514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5780D8-0854-4A75-84D8-A3BD9EC5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39" y="2075935"/>
            <a:ext cx="5863984" cy="39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A6EF0-D10A-4E7B-B5E1-B482CFAD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用手機或電腦當基地台，看一下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6DA84-93C0-486B-89D9-BBEAC228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ED8A9C-B9EF-4B3B-A408-066648FD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9" y="2123817"/>
            <a:ext cx="7248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</a:t>
            </a:r>
            <a:r>
              <a:rPr lang="en-US" altLang="zh-TW" dirty="0" err="1"/>
              <a:t>gmail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833ADD-38FC-4049-82A9-DF3B459F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74" y="1918433"/>
            <a:ext cx="4370302" cy="36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選擇寄信給自己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1BBCD-EF99-49EE-9891-0E9911FF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234126"/>
            <a:ext cx="339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都不改，直接按</a:t>
            </a:r>
            <a:r>
              <a:rPr lang="en-US" altLang="zh-TW" dirty="0"/>
              <a:t>create 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0CF1BF-E556-429D-8ECC-511A61C9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45" y="2867411"/>
            <a:ext cx="4819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EFFFA3-76E7-4946-ADD6-021EFBB7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17" y="1899167"/>
            <a:ext cx="4232092" cy="39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1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C2035-8918-4F56-AA16-E2F4DA20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finish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BAC0-44FA-4377-AAC9-DAF9E49A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4EE0B5-A131-4D51-B851-A843E043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2" y="1929291"/>
            <a:ext cx="4490136" cy="37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4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606E1-14CF-477E-B4EE-DF7B2AF1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點右上角人頭，選擇</a:t>
            </a:r>
            <a:r>
              <a:rPr lang="en-US" altLang="zh-TW" dirty="0"/>
              <a:t>my services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C5DF-51EA-46D3-B161-ECF6BAAC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2351B1-3BF8-42BF-8F9D-D0788DC3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15" y="1954108"/>
            <a:ext cx="337227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325FF-AE1D-4824-ABE3-11B0392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webhook</a:t>
            </a:r>
            <a:r>
              <a:rPr lang="zh-TW" altLang="en-US" dirty="0"/>
              <a:t>後取得金鑰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4FA78-BE18-47F6-9612-3BCC51FA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C3FE46-9DBD-40F5-BD0F-721208C8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724775" cy="1352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A0FE88-D1B9-409E-8FBD-BFFBA8A4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92" y="3534933"/>
            <a:ext cx="1743075" cy="80962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BECD1E8-AC15-4D31-AB11-ED70719359AD}"/>
              </a:ext>
            </a:extLst>
          </p:cNvPr>
          <p:cNvCxnSpPr/>
          <p:nvPr/>
        </p:nvCxnSpPr>
        <p:spPr>
          <a:xfrm>
            <a:off x="3690551" y="2891481"/>
            <a:ext cx="378941" cy="62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96BF24E-F578-4331-B1B3-E8463E5AC3C9}"/>
              </a:ext>
            </a:extLst>
          </p:cNvPr>
          <p:cNvCxnSpPr/>
          <p:nvPr/>
        </p:nvCxnSpPr>
        <p:spPr>
          <a:xfrm>
            <a:off x="4160108" y="4344558"/>
            <a:ext cx="387178" cy="44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907CDF14-591B-4E9E-AB47-BE561BC10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9" y="4787850"/>
            <a:ext cx="3398366" cy="13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C1E12-5AD6-4742-A89B-33E6659A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接積木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1DD190-39A2-4BC2-863D-60791248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7A579C-EF56-46EA-AF47-A8A2146A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68" y="1845734"/>
            <a:ext cx="3834865" cy="4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21D35-75DB-41C6-9CB3-4A10C6FD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看一下你的</a:t>
            </a:r>
            <a:r>
              <a:rPr lang="en-US" altLang="zh-TW" dirty="0" err="1"/>
              <a:t>gmail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46BFA-6039-4911-9D0F-74D627E2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B3A12-0707-402E-9E51-CA37BB55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53" y="2242319"/>
            <a:ext cx="7570573" cy="32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B879D-463C-4514-93E3-DA1EACB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IP</a:t>
            </a:r>
            <a:r>
              <a:rPr lang="zh-TW" altLang="en-US" dirty="0"/>
              <a:t>位址，就代表有連上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12A5CA-5A8B-41F3-AAF4-0951BF0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991" y="2086383"/>
            <a:ext cx="6181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26FBD-31D2-46E6-88B4-B883E1A9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一個簡單的網頁</a:t>
            </a:r>
            <a:r>
              <a:rPr lang="en-US" altLang="zh-TW" dirty="0"/>
              <a:t>(</a:t>
            </a:r>
            <a:r>
              <a:rPr lang="en-US" altLang="zh-TW" dirty="0" err="1"/>
              <a:t>LED:Pin27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CF76-12EF-4FB5-B936-1ADBD78E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4DE040-8B6F-4436-A708-175838D7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9" y="1940057"/>
            <a:ext cx="3525311" cy="38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63D0D-6884-47EA-9CAE-6B897FD7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14C52-4706-4954-A7E9-74911E46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拿你的手機或是平板，開啟瀏覽器，打上</a:t>
            </a:r>
            <a:endParaRPr lang="en-US" altLang="zh-TW" dirty="0"/>
          </a:p>
          <a:p>
            <a:r>
              <a:rPr lang="en-US" altLang="zh-TW" dirty="0"/>
              <a:t>http://</a:t>
            </a:r>
            <a:r>
              <a:rPr lang="zh-TW" altLang="en-US" dirty="0"/>
              <a:t>你的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en-US" altLang="zh-TW" dirty="0"/>
              <a:t>/on</a:t>
            </a:r>
          </a:p>
          <a:p>
            <a:r>
              <a:rPr lang="zh-TW" altLang="en-US" dirty="0"/>
              <a:t>你就會看到</a:t>
            </a:r>
            <a:r>
              <a:rPr lang="en-US" altLang="zh-TW" dirty="0"/>
              <a:t>LED</a:t>
            </a:r>
            <a:r>
              <a:rPr lang="zh-TW" altLang="en-US" dirty="0"/>
              <a:t>開燈，然後打上</a:t>
            </a:r>
            <a:endParaRPr lang="en-US" altLang="zh-TW" dirty="0"/>
          </a:p>
          <a:p>
            <a:r>
              <a:rPr lang="en-US" altLang="zh-TW" dirty="0"/>
              <a:t>http://</a:t>
            </a:r>
            <a:r>
              <a:rPr lang="zh-TW" altLang="en-US" dirty="0"/>
              <a:t>你的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en-US" altLang="zh-TW" dirty="0"/>
              <a:t>/off</a:t>
            </a:r>
          </a:p>
          <a:p>
            <a:r>
              <a:rPr lang="zh-TW" altLang="en-US" dirty="0"/>
              <a:t>你就會看到</a:t>
            </a:r>
            <a:r>
              <a:rPr lang="en-US" altLang="zh-TW" dirty="0"/>
              <a:t>LED</a:t>
            </a:r>
            <a:r>
              <a:rPr lang="zh-TW" altLang="en-US" dirty="0"/>
              <a:t>燈關燈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47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F14AD-F1DD-4801-AF63-F121D59E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98066B-1F31-4205-ABFE-9C46FB71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BFA0EB-B66F-4D51-9817-E7F5321F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38" y="1845734"/>
            <a:ext cx="5703612" cy="42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68FC8-4B93-41ED-95C1-B253299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註冊</a:t>
            </a:r>
            <a:r>
              <a:rPr lang="en-US" altLang="zh-TW" sz="4000" b="1" dirty="0"/>
              <a:t>app inventor</a:t>
            </a:r>
            <a:r>
              <a:rPr lang="zh-TW" altLang="en-US" sz="4000" b="1" dirty="0"/>
              <a:t>，上面放兩個按鈕跟</a:t>
            </a:r>
            <a:r>
              <a:rPr lang="en-US" altLang="zh-TW" sz="4000" b="1" dirty="0"/>
              <a:t>web</a:t>
            </a:r>
            <a:r>
              <a:rPr lang="zh-TW" altLang="en-US" sz="4000" b="1" dirty="0"/>
              <a:t>元件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55E1C22-FC9F-4B0A-A5E4-2F9015DB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050" y="1895690"/>
            <a:ext cx="240645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A8B55-9CA3-49FD-B0BF-687A61AC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加入控制積木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11028-432C-4FF3-ACFF-509BA2C5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88BE42-691E-4DCE-BAF5-27747D5C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09" y="2166937"/>
            <a:ext cx="4467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23AE7-9438-41BA-8D4C-2D755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9E176-6F95-44FD-8D3C-74182C99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如果沒有提供網頁，會出現錯誤訊息，但還是可以控制，所以還是提供網頁。</a:t>
            </a:r>
            <a:endParaRPr lang="en-US" altLang="zh-TW" dirty="0"/>
          </a:p>
          <a:p>
            <a:r>
              <a:rPr lang="zh-TW" altLang="en-US" dirty="0"/>
              <a:t>你可以用</a:t>
            </a:r>
            <a:r>
              <a:rPr lang="en-US" altLang="zh-TW" dirty="0"/>
              <a:t>app inventor</a:t>
            </a:r>
            <a:r>
              <a:rPr lang="zh-TW" altLang="en-US" dirty="0"/>
              <a:t>寫一些像是語音辨識等</a:t>
            </a:r>
            <a:r>
              <a:rPr lang="en-US" altLang="zh-TW" dirty="0"/>
              <a:t>app</a:t>
            </a:r>
            <a:r>
              <a:rPr lang="zh-TW" altLang="en-US" dirty="0"/>
              <a:t>，透過語音辨識來控制硬體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5797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325</Words>
  <Application>Microsoft Office PowerPoint</Application>
  <PresentationFormat>寬螢幕</PresentationFormat>
  <Paragraphs>42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新細明體</vt:lpstr>
      <vt:lpstr>Calibri</vt:lpstr>
      <vt:lpstr>Calibri Light</vt:lpstr>
      <vt:lpstr>回顧</vt:lpstr>
      <vt:lpstr>Web Server和Ifttt服務</vt:lpstr>
      <vt:lpstr>用手機或電腦當基地台，看一下IP位址</vt:lpstr>
      <vt:lpstr>有IP位址，就代表有連上</vt:lpstr>
      <vt:lpstr>一個簡單的網頁(LED:Pin27)</vt:lpstr>
      <vt:lpstr>接著</vt:lpstr>
      <vt:lpstr>加上網頁</vt:lpstr>
      <vt:lpstr>註冊app inventor，上面放兩個按鈕跟web元件</vt:lpstr>
      <vt:lpstr>加入控制積木</vt:lpstr>
      <vt:lpstr>說明</vt:lpstr>
      <vt:lpstr>接著</vt:lpstr>
      <vt:lpstr>如果要把值顯示在網頁</vt:lpstr>
      <vt:lpstr>ifttt</vt:lpstr>
      <vt:lpstr>瀏覽器輸入https://ifttt.com/，並註冊</vt:lpstr>
      <vt:lpstr>點選create</vt:lpstr>
      <vt:lpstr>選擇If This</vt:lpstr>
      <vt:lpstr>鍵入webhook</vt:lpstr>
      <vt:lpstr>選擇</vt:lpstr>
      <vt:lpstr>鍵入event name</vt:lpstr>
      <vt:lpstr>選擇then that</vt:lpstr>
      <vt:lpstr>鍵入gmail</vt:lpstr>
      <vt:lpstr>選擇寄信給自己</vt:lpstr>
      <vt:lpstr>都不改，直接按create action</vt:lpstr>
      <vt:lpstr>按下continue</vt:lpstr>
      <vt:lpstr>按下finish</vt:lpstr>
      <vt:lpstr>點右上角人頭，選擇my services</vt:lpstr>
      <vt:lpstr>選擇webhook後取得金鑰</vt:lpstr>
      <vt:lpstr>接積木</vt:lpstr>
      <vt:lpstr>看一下你的gmail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Server和Ifttt服務</dc:title>
  <dc:creator>user</dc:creator>
  <cp:lastModifiedBy>user</cp:lastModifiedBy>
  <cp:revision>10</cp:revision>
  <dcterms:created xsi:type="dcterms:W3CDTF">2023-05-10T00:51:28Z</dcterms:created>
  <dcterms:modified xsi:type="dcterms:W3CDTF">2023-05-10T07:13:48Z</dcterms:modified>
</cp:coreProperties>
</file>