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4" r:id="rId8"/>
    <p:sldId id="265" r:id="rId9"/>
    <p:sldId id="261" r:id="rId10"/>
    <p:sldId id="262" r:id="rId11"/>
    <p:sldId id="276" r:id="rId12"/>
    <p:sldId id="270" r:id="rId13"/>
    <p:sldId id="267" r:id="rId14"/>
    <p:sldId id="272" r:id="rId15"/>
    <p:sldId id="275" r:id="rId16"/>
    <p:sldId id="277" r:id="rId17"/>
    <p:sldId id="278" r:id="rId18"/>
    <p:sldId id="279" r:id="rId19"/>
    <p:sldId id="26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0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1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89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4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2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1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4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6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7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86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6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EA0B-E1F5-483A-AECA-18F3D65EE9BA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A2BDB6-F380-4C57-B61C-D11B4C57E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4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vhwKGMug2f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9008" y="1456682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認識開發板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39437" y="3805507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20968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是</a:t>
            </a:r>
            <a:r>
              <a:rPr lang="en-US" altLang="zh-TW" dirty="0"/>
              <a:t>ESP8266</a:t>
            </a:r>
            <a:r>
              <a:rPr lang="zh-TW" altLang="en-US" dirty="0"/>
              <a:t>的進階，他同時具有</a:t>
            </a:r>
            <a:r>
              <a:rPr lang="en-US" altLang="zh-TW" dirty="0" err="1"/>
              <a:t>wifi</a:t>
            </a:r>
            <a:r>
              <a:rPr lang="zh-TW" altLang="en-US" dirty="0"/>
              <a:t>和藍芽，腳位有</a:t>
            </a:r>
            <a:r>
              <a:rPr lang="en-US" altLang="zh-TW" dirty="0"/>
              <a:t>30</a:t>
            </a:r>
            <a:r>
              <a:rPr lang="zh-TW" altLang="en-US" dirty="0"/>
              <a:t>幾個，售價很便宜，開發語言：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 err="1"/>
              <a:t>Micropython</a:t>
            </a:r>
            <a:r>
              <a:rPr lang="en-US" altLang="zh-TW" dirty="0"/>
              <a:t> </a:t>
            </a:r>
            <a:r>
              <a:rPr lang="en-US" altLang="zh-TW" dirty="0" err="1"/>
              <a:t>Lua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26" y="2881313"/>
            <a:ext cx="710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ESP32-CAM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比起</a:t>
            </a:r>
            <a:r>
              <a:rPr lang="en-US" altLang="zh-TW" dirty="0"/>
              <a:t>ESP32</a:t>
            </a:r>
            <a:r>
              <a:rPr lang="zh-TW" altLang="en-US" dirty="0"/>
              <a:t>，加大內部記憶體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/>
              <a:t>SD</a:t>
            </a:r>
            <a:r>
              <a:rPr lang="zh-TW" altLang="en-US" dirty="0"/>
              <a:t>和</a:t>
            </a:r>
            <a:r>
              <a:rPr lang="en-US" altLang="zh-TW" dirty="0"/>
              <a:t>CAMERA(</a:t>
            </a:r>
            <a:r>
              <a:rPr lang="zh-TW" altLang="en-US" dirty="0"/>
              <a:t>攝影頭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3142118"/>
            <a:ext cx="6999923" cy="263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03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遊戲機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56" y="2310606"/>
            <a:ext cx="5572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你以為這樣就結束了嗎？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其他硬體商看到</a:t>
            </a:r>
            <a:r>
              <a:rPr lang="en-US" altLang="zh-TW" dirty="0" err="1"/>
              <a:t>arduino</a:t>
            </a:r>
            <a:r>
              <a:rPr lang="zh-TW" altLang="en-US" dirty="0"/>
              <a:t>的成功，不會紛紛效仿嗎</a:t>
            </a:r>
            <a:endParaRPr lang="en-US" altLang="zh-TW" dirty="0"/>
          </a:p>
          <a:p>
            <a:r>
              <a:rPr lang="zh-TW" altLang="en-US" dirty="0"/>
              <a:t>你要簡單，我可以比你更簡單，你要便宜，我可以比你更便宜，你軟體簡單，我比你更簡單</a:t>
            </a:r>
          </a:p>
        </p:txBody>
      </p:sp>
    </p:spTree>
    <p:extLst>
      <p:ext uri="{BB962C8B-B14F-4D97-AF65-F5344CB8AC3E}">
        <p14:creationId xmlns:p14="http://schemas.microsoft.com/office/powerpoint/2010/main" val="373814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人工智慧專用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Maixbit</a:t>
            </a:r>
            <a:r>
              <a:rPr lang="en-US" altLang="zh-TW" dirty="0"/>
              <a:t>(k210)</a:t>
            </a:r>
            <a:r>
              <a:rPr lang="zh-TW" altLang="en-US" dirty="0"/>
              <a:t>主要開發語言是</a:t>
            </a:r>
            <a:r>
              <a:rPr lang="en-US" altLang="zh-TW" dirty="0" err="1"/>
              <a:t>micropython</a:t>
            </a:r>
            <a:r>
              <a:rPr lang="zh-TW" altLang="en-US" dirty="0"/>
              <a:t>，</a:t>
            </a:r>
            <a:r>
              <a:rPr lang="en-US" altLang="zh-TW" dirty="0"/>
              <a:t>Arduino C</a:t>
            </a:r>
            <a:r>
              <a:rPr lang="zh-TW" altLang="en-US" dirty="0"/>
              <a:t>還在開發中，目前可做人臉辨識等，還具有</a:t>
            </a:r>
            <a:r>
              <a:rPr lang="en-US" altLang="zh-TW" dirty="0"/>
              <a:t>WIFI</a:t>
            </a:r>
            <a:r>
              <a:rPr lang="zh-TW" altLang="en-US" dirty="0"/>
              <a:t>功能，開發板加螢幕加鏡頭，淘寶大概是</a:t>
            </a:r>
            <a:r>
              <a:rPr lang="en-US" altLang="zh-TW" dirty="0"/>
              <a:t>670-720</a:t>
            </a:r>
            <a:r>
              <a:rPr lang="zh-TW" altLang="en-US" dirty="0"/>
              <a:t>元</a:t>
            </a:r>
          </a:p>
        </p:txBody>
      </p:sp>
      <p:pic>
        <p:nvPicPr>
          <p:cNvPr id="4100" name="Picture 4" descr="「maixbi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5" y="2966146"/>
            <a:ext cx="3468417" cy="346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9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https://www.youtube.com/watch?v=vhwKGMug2f4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0869" y="2160588"/>
            <a:ext cx="62102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68A15-ABCD-419C-B436-3CCBFCC3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MakeCode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E23B29-DB44-4DED-8E8E-0AE3D300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862022"/>
            <a:ext cx="10309765" cy="42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E1F2-685D-4D21-B110-3BDC5C8F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Arcade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16A9C4-FE97-4866-95AB-29BC9B12D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52690"/>
            <a:ext cx="9380710" cy="49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BFA72-E928-4746-88EB-282F47FB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altLang="zh-TW" dirty="0" err="1"/>
              <a:t>Micropython</a:t>
            </a:r>
            <a:r>
              <a:rPr lang="en-US" altLang="zh-TW" dirty="0"/>
              <a:t> </a:t>
            </a:r>
            <a:r>
              <a:rPr lang="en-US" altLang="zh-TW" dirty="0" err="1"/>
              <a:t>Blockly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0B60396-DFE9-4CA5-96A5-616DA5E6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08259"/>
            <a:ext cx="8596312" cy="43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這是一個永無休止的硬體與軟體大戰</a:t>
            </a:r>
            <a:endParaRPr lang="en-US" altLang="zh-TW" dirty="0"/>
          </a:p>
          <a:p>
            <a:r>
              <a:rPr lang="zh-TW" altLang="en-US" dirty="0"/>
              <a:t>各家廠商都想要弄出自己的商品去佔領市場</a:t>
            </a:r>
            <a:endParaRPr lang="en-US" altLang="zh-TW" dirty="0"/>
          </a:p>
          <a:p>
            <a:r>
              <a:rPr lang="zh-TW" altLang="en-US" dirty="0"/>
              <a:t>而且會越做越簡單</a:t>
            </a:r>
          </a:p>
        </p:txBody>
      </p:sp>
    </p:spTree>
    <p:extLst>
      <p:ext uri="{BB962C8B-B14F-4D97-AF65-F5344CB8AC3E}">
        <p14:creationId xmlns:p14="http://schemas.microsoft.com/office/powerpoint/2010/main" val="293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Arduino</a:t>
            </a:r>
            <a:r>
              <a:rPr lang="zh-TW" altLang="en-US" sz="3200" dirty="0"/>
              <a:t>最早是針對沒有任何程式設計跟電子背景所設計</a:t>
            </a:r>
            <a:endParaRPr lang="en-US" altLang="zh-TW" sz="3200" dirty="0"/>
          </a:p>
          <a:p>
            <a:r>
              <a:rPr lang="zh-TW" altLang="en-US" sz="3200" dirty="0"/>
              <a:t>雖然說是這樣，但你還是要會使用</a:t>
            </a:r>
            <a:r>
              <a:rPr lang="en-US" altLang="zh-TW" sz="3200" dirty="0"/>
              <a:t>C</a:t>
            </a:r>
            <a:r>
              <a:rPr lang="zh-TW" altLang="en-US" sz="3200" dirty="0"/>
              <a:t>語言</a:t>
            </a:r>
            <a:endParaRPr lang="en-US" altLang="zh-TW" sz="3200" dirty="0"/>
          </a:p>
          <a:p>
            <a:r>
              <a:rPr lang="zh-TW" altLang="en-US" sz="3200" dirty="0"/>
              <a:t>不過，雖然是要用</a:t>
            </a:r>
            <a:r>
              <a:rPr lang="en-US" altLang="zh-TW" sz="3200" dirty="0"/>
              <a:t>C</a:t>
            </a:r>
            <a:r>
              <a:rPr lang="zh-TW" altLang="en-US" sz="3200" dirty="0"/>
              <a:t>語言，但它簡化了很多</a:t>
            </a:r>
            <a:r>
              <a:rPr lang="en-US" altLang="zh-TW" sz="3200" dirty="0"/>
              <a:t>C</a:t>
            </a:r>
            <a:r>
              <a:rPr lang="zh-TW" altLang="en-US" sz="3200" dirty="0"/>
              <a:t>的東西</a:t>
            </a:r>
          </a:p>
        </p:txBody>
      </p:sp>
    </p:spTree>
    <p:extLst>
      <p:ext uri="{BB962C8B-B14F-4D97-AF65-F5344CB8AC3E}">
        <p14:creationId xmlns:p14="http://schemas.microsoft.com/office/powerpoint/2010/main" val="4393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開發板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/>
          <a:lstStyle/>
          <a:p>
            <a:r>
              <a:rPr lang="zh-TW" altLang="en-US" sz="2400" dirty="0"/>
              <a:t>有各種型號，但我們最常用的是</a:t>
            </a:r>
            <a:r>
              <a:rPr lang="en-US" altLang="zh-TW" sz="2400" dirty="0" err="1"/>
              <a:t>uno</a:t>
            </a:r>
            <a:r>
              <a:rPr lang="zh-TW" altLang="en-US" sz="2400" dirty="0"/>
              <a:t> 與</a:t>
            </a:r>
            <a:r>
              <a:rPr lang="en-US" altLang="zh-TW" sz="2400" dirty="0" err="1"/>
              <a:t>nano</a:t>
            </a:r>
            <a:r>
              <a:rPr lang="zh-TW" altLang="en-US" sz="2400" dirty="0"/>
              <a:t>，一塊</a:t>
            </a:r>
            <a:r>
              <a:rPr lang="en-US" altLang="zh-TW" sz="2400" dirty="0" err="1"/>
              <a:t>uno</a:t>
            </a:r>
            <a:r>
              <a:rPr lang="zh-TW" altLang="en-US" sz="2400" dirty="0"/>
              <a:t>，露天沒有</a:t>
            </a:r>
            <a:r>
              <a:rPr lang="en-US" altLang="zh-TW" sz="2400" dirty="0" err="1"/>
              <a:t>arduino</a:t>
            </a:r>
            <a:r>
              <a:rPr lang="zh-TW" altLang="en-US" sz="2400" dirty="0"/>
              <a:t>的大陸製板子大概是</a:t>
            </a:r>
            <a:r>
              <a:rPr lang="en-US" altLang="zh-TW" sz="2400" dirty="0"/>
              <a:t>150-200</a:t>
            </a:r>
            <a:r>
              <a:rPr lang="zh-TW" altLang="en-US" sz="2400" dirty="0"/>
              <a:t>元，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24" y="3261173"/>
            <a:ext cx="3626470" cy="25022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01" y="2902452"/>
            <a:ext cx="2983649" cy="29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</a:t>
            </a:r>
            <a:r>
              <a:rPr lang="en-US" altLang="zh-TW" dirty="0"/>
              <a:t>WIFI…..(</a:t>
            </a:r>
            <a:r>
              <a:rPr lang="zh-TW" altLang="en-US" dirty="0"/>
              <a:t>這是原廠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78564"/>
            <a:ext cx="8596312" cy="34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2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的影響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Arduino</a:t>
            </a:r>
            <a:r>
              <a:rPr lang="zh-TW" altLang="en-US" sz="2400" dirty="0"/>
              <a:t>因為讓很多原本不是很懂硬體控制的人突然有了一線希望，開始紛紛有很多廠商研發相關的硬體跟軟體，甚至年齡層由大學慢慢轉往高中、國中、國小</a:t>
            </a:r>
            <a:endParaRPr lang="en-US" altLang="zh-TW" sz="2400" dirty="0"/>
          </a:p>
          <a:p>
            <a:r>
              <a:rPr lang="zh-TW" altLang="en-US" sz="2400" dirty="0"/>
              <a:t>其他廠商也紛紛投注到這個東西的研發，紛紛推出自家產品</a:t>
            </a:r>
            <a:endParaRPr lang="en-US" altLang="zh-TW" sz="2400" dirty="0"/>
          </a:p>
          <a:p>
            <a:r>
              <a:rPr lang="en-US" altLang="zh-TW" sz="2400" dirty="0"/>
              <a:t>Arduino</a:t>
            </a:r>
            <a:r>
              <a:rPr lang="zh-TW" altLang="en-US" sz="2400" dirty="0"/>
              <a:t>是開放硬體，所以，任何人都可以開發相關產品，只是差別，你不能印上</a:t>
            </a:r>
            <a:r>
              <a:rPr lang="en-US" altLang="zh-TW" sz="2400" dirty="0"/>
              <a:t>Arduino</a:t>
            </a:r>
            <a:r>
              <a:rPr lang="zh-TW" altLang="en-US" sz="2400" dirty="0"/>
              <a:t>這個字樣</a:t>
            </a:r>
            <a:endParaRPr lang="en-US" altLang="zh-TW" sz="2400" dirty="0"/>
          </a:p>
          <a:p>
            <a:r>
              <a:rPr lang="zh-TW" altLang="en-US" sz="2400" dirty="0"/>
              <a:t>如果要擴充成</a:t>
            </a:r>
            <a:r>
              <a:rPr lang="en-US" altLang="zh-TW" sz="2400" dirty="0" err="1"/>
              <a:t>wifi</a:t>
            </a:r>
            <a:r>
              <a:rPr lang="en-US" altLang="zh-TW" sz="2400" dirty="0"/>
              <a:t> </a:t>
            </a:r>
            <a:r>
              <a:rPr lang="zh-TW" altLang="en-US" sz="2400" dirty="0"/>
              <a:t>藍芽等   價格不便宜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26188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ESP8266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0727"/>
            <a:ext cx="10515600" cy="4351338"/>
          </a:xfrm>
        </p:spPr>
        <p:txBody>
          <a:bodyPr/>
          <a:lstStyle/>
          <a:p>
            <a:r>
              <a:rPr lang="zh-TW" altLang="en-US" sz="2400" dirty="0"/>
              <a:t>大陸製的晶片，可以使用</a:t>
            </a:r>
            <a:r>
              <a:rPr lang="en-US" altLang="zh-TW" sz="2400" dirty="0"/>
              <a:t>WIFI</a:t>
            </a:r>
            <a:r>
              <a:rPr lang="zh-TW" altLang="en-US" sz="2400" dirty="0"/>
              <a:t>，可以使用的插孔少了些</a:t>
            </a:r>
            <a:endParaRPr lang="en-US" altLang="zh-TW" sz="2400" dirty="0"/>
          </a:p>
          <a:p>
            <a:r>
              <a:rPr lang="zh-TW" altLang="en-US" sz="2400" dirty="0"/>
              <a:t>常見的有</a:t>
            </a:r>
            <a:r>
              <a:rPr lang="en-US" altLang="zh-TW" sz="2400" dirty="0"/>
              <a:t>ESP01 </a:t>
            </a:r>
            <a:r>
              <a:rPr lang="en-US" altLang="zh-TW" sz="2400" dirty="0" err="1"/>
              <a:t>nodemcu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開發程式語言：</a:t>
            </a:r>
            <a:r>
              <a:rPr lang="en-US" altLang="zh-TW" sz="2400" dirty="0"/>
              <a:t>C</a:t>
            </a:r>
            <a:r>
              <a:rPr lang="zh-TW" altLang="en-US" sz="2400" dirty="0"/>
              <a:t>  </a:t>
            </a:r>
            <a:r>
              <a:rPr lang="en-US" altLang="zh-TW" sz="2400" dirty="0" err="1"/>
              <a:t>micropython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lua</a:t>
            </a:r>
            <a:r>
              <a:rPr lang="en-US" altLang="zh-TW" sz="2400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「esp01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64" y="2924299"/>
            <a:ext cx="2398828" cy="208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MCU DEVKIT 1.0 BE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89" y="283852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esp01</a:t>
            </a:r>
            <a:r>
              <a:rPr lang="zh-TW" altLang="en-US" dirty="0"/>
              <a:t>露天售價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944" y="2505869"/>
            <a:ext cx="7296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露天售價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06" y="2186781"/>
            <a:ext cx="69818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台灣聯發科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台灣聯發科也提出了一個晶片，做出了</a:t>
            </a:r>
            <a:r>
              <a:rPr lang="en-US" altLang="zh-TW" dirty="0"/>
              <a:t>Linkit7697</a:t>
            </a:r>
            <a:r>
              <a:rPr lang="zh-TW" altLang="en-US" dirty="0"/>
              <a:t>，這塊開發板同時可以使用</a:t>
            </a:r>
            <a:r>
              <a:rPr lang="en-US" altLang="zh-TW" dirty="0"/>
              <a:t>WIFI</a:t>
            </a:r>
            <a:r>
              <a:rPr lang="zh-TW" altLang="en-US" dirty="0"/>
              <a:t>、藍芽，但這塊開發板比較少販賣到國外去，售價為</a:t>
            </a:r>
            <a:r>
              <a:rPr lang="en-US" altLang="zh-TW" dirty="0"/>
              <a:t>400-500</a:t>
            </a:r>
            <a:r>
              <a:rPr lang="zh-TW" altLang="en-US" dirty="0"/>
              <a:t>之間。</a:t>
            </a:r>
            <a:r>
              <a:rPr lang="en-US" altLang="zh-TW" dirty="0"/>
              <a:t>(</a:t>
            </a:r>
            <a:r>
              <a:rPr lang="zh-TW" altLang="en-US" dirty="0"/>
              <a:t>好歹人家加了藍芽跟腳位比較多</a:t>
            </a:r>
            <a:r>
              <a:rPr lang="en-US" altLang="zh-TW" dirty="0"/>
              <a:t>)</a:t>
            </a:r>
            <a:r>
              <a:rPr lang="zh-TW" altLang="en-US" dirty="0"/>
              <a:t>，只有</a:t>
            </a:r>
            <a:r>
              <a:rPr lang="en-US" altLang="zh-TW" dirty="0"/>
              <a:t>C</a:t>
            </a:r>
            <a:r>
              <a:rPr lang="zh-TW" altLang="en-US" dirty="0"/>
              <a:t>語言！</a:t>
            </a:r>
          </a:p>
        </p:txBody>
      </p:sp>
      <p:pic>
        <p:nvPicPr>
          <p:cNvPr id="2050" name="Picture 2" descr="「7697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72" y="3541249"/>
            <a:ext cx="3956043" cy="263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34747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475</Words>
  <Application>Microsoft Office PowerPoint</Application>
  <PresentationFormat>寬螢幕</PresentationFormat>
  <Paragraphs>43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Trebuchet MS</vt:lpstr>
      <vt:lpstr>Wingdings 3</vt:lpstr>
      <vt:lpstr>多面向</vt:lpstr>
      <vt:lpstr>認識開發板</vt:lpstr>
      <vt:lpstr>Arduino</vt:lpstr>
      <vt:lpstr>Arduino開發板</vt:lpstr>
      <vt:lpstr>加上WIFI…..(這是原廠)</vt:lpstr>
      <vt:lpstr>Arduino的影響</vt:lpstr>
      <vt:lpstr>ESP8266</vt:lpstr>
      <vt:lpstr>esp01露天售價</vt:lpstr>
      <vt:lpstr>nodemcu露天售價</vt:lpstr>
      <vt:lpstr>台灣聯發科</vt:lpstr>
      <vt:lpstr>ESP32</vt:lpstr>
      <vt:lpstr>ESP32-CAM</vt:lpstr>
      <vt:lpstr>ESP32遊戲機</vt:lpstr>
      <vt:lpstr>你以為這樣就結束了嗎？</vt:lpstr>
      <vt:lpstr>人工智慧專用</vt:lpstr>
      <vt:lpstr>https://www.youtube.com/watch?v=vhwKGMug2f4</vt:lpstr>
      <vt:lpstr>MakeCode</vt:lpstr>
      <vt:lpstr>Arcade</vt:lpstr>
      <vt:lpstr>Micropython Blockly</vt:lpstr>
      <vt:lpstr>所以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認識開發板</dc:title>
  <dc:creator>user</dc:creator>
  <cp:lastModifiedBy>user</cp:lastModifiedBy>
  <cp:revision>16</cp:revision>
  <dcterms:created xsi:type="dcterms:W3CDTF">2020-03-05T00:12:31Z</dcterms:created>
  <dcterms:modified xsi:type="dcterms:W3CDTF">2023-02-22T07:56:45Z</dcterms:modified>
</cp:coreProperties>
</file>