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97E3-CD48-48AB-82E7-950B520FE99C}" type="datetimeFigureOut">
              <a:rPr lang="zh-TW" altLang="en-US" smtClean="0"/>
              <a:t>2023/5/10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50F7C-188A-44C1-8C51-E3368B92919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874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97E3-CD48-48AB-82E7-950B520FE99C}" type="datetimeFigureOut">
              <a:rPr lang="zh-TW" altLang="en-US" smtClean="0"/>
              <a:t>2023/5/10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50F7C-188A-44C1-8C51-E3368B9291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7535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97E3-CD48-48AB-82E7-950B520FE99C}" type="datetimeFigureOut">
              <a:rPr lang="zh-TW" altLang="en-US" smtClean="0"/>
              <a:t>2023/5/10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50F7C-188A-44C1-8C51-E3368B9291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771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97E3-CD48-48AB-82E7-950B520FE99C}" type="datetimeFigureOut">
              <a:rPr lang="zh-TW" altLang="en-US" smtClean="0"/>
              <a:t>2023/5/10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50F7C-188A-44C1-8C51-E3368B9291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415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97E3-CD48-48AB-82E7-950B520FE99C}" type="datetimeFigureOut">
              <a:rPr lang="zh-TW" altLang="en-US" smtClean="0"/>
              <a:t>2023/5/10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50F7C-188A-44C1-8C51-E3368B92919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657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97E3-CD48-48AB-82E7-950B520FE99C}" type="datetimeFigureOut">
              <a:rPr lang="zh-TW" altLang="en-US" smtClean="0"/>
              <a:t>2023/5/10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50F7C-188A-44C1-8C51-E3368B9291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2755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97E3-CD48-48AB-82E7-950B520FE99C}" type="datetimeFigureOut">
              <a:rPr lang="zh-TW" altLang="en-US" smtClean="0"/>
              <a:t>2023/5/10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50F7C-188A-44C1-8C51-E3368B9291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6833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97E3-CD48-48AB-82E7-950B520FE99C}" type="datetimeFigureOut">
              <a:rPr lang="zh-TW" altLang="en-US" smtClean="0"/>
              <a:t>2023/5/10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50F7C-188A-44C1-8C51-E3368B9291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92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97E3-CD48-48AB-82E7-950B520FE99C}" type="datetimeFigureOut">
              <a:rPr lang="zh-TW" altLang="en-US" smtClean="0"/>
              <a:t>2023/5/10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50F7C-188A-44C1-8C51-E3368B9291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8087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90497E3-CD48-48AB-82E7-950B520FE99C}" type="datetimeFigureOut">
              <a:rPr lang="zh-TW" altLang="en-US" smtClean="0"/>
              <a:t>2023/5/10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150F7C-188A-44C1-8C51-E3368B9291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101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97E3-CD48-48AB-82E7-950B520FE99C}" type="datetimeFigureOut">
              <a:rPr lang="zh-TW" altLang="en-US" smtClean="0"/>
              <a:t>2023/5/10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50F7C-188A-44C1-8C51-E3368B9291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1427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90497E3-CD48-48AB-82E7-950B520FE99C}" type="datetimeFigureOut">
              <a:rPr lang="zh-TW" altLang="en-US" smtClean="0"/>
              <a:t>2023/5/10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0150F7C-188A-44C1-8C51-E3368B92919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723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BB90B7-DB25-4019-8F86-DA66EEBD38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語音辨識與</a:t>
            </a:r>
            <a:r>
              <a:rPr lang="en-US" altLang="zh-TW" dirty="0" err="1"/>
              <a:t>MQTT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59C01BE-E0E0-4A33-AD6F-8FFDA215FC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講師：蔡佳倫</a:t>
            </a:r>
          </a:p>
        </p:txBody>
      </p:sp>
    </p:spTree>
    <p:extLst>
      <p:ext uri="{BB962C8B-B14F-4D97-AF65-F5344CB8AC3E}">
        <p14:creationId xmlns:p14="http://schemas.microsoft.com/office/powerpoint/2010/main" val="3015512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CF2414-AFC5-4F55-8761-F65D5822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用手機或電腦麥克風</a:t>
            </a:r>
            <a:r>
              <a:rPr lang="en-US" altLang="zh-TW" dirty="0"/>
              <a:t>(LED</a:t>
            </a:r>
            <a:r>
              <a:rPr lang="zh-TW" altLang="en-US" dirty="0"/>
              <a:t>：</a:t>
            </a:r>
            <a:r>
              <a:rPr lang="en-US" altLang="zh-TW" dirty="0"/>
              <a:t>Pin 27)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9ED933-712F-4326-B04C-A321E4304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FE6A493-D5F1-4AFE-A2D2-C6D637B48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372" y="1954039"/>
            <a:ext cx="3588233" cy="409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111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84199F-D308-4CBE-B44A-1A47E31AF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接著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7B411C-2713-4F50-BEC7-107A2C4F9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等一下，手機開啟瀏覽器，鍵入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https://</a:t>
            </a:r>
            <a:r>
              <a:rPr lang="zh-TW" altLang="en-US" dirty="0"/>
              <a:t>你的</a:t>
            </a:r>
            <a:r>
              <a:rPr lang="en-US" altLang="zh-TW" dirty="0"/>
              <a:t>IP</a:t>
            </a:r>
            <a:r>
              <a:rPr lang="zh-TW" altLang="en-US" dirty="0"/>
              <a:t>位址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進入網頁後，請選擇進階，並選擇仍要進入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對著手機或電腦的麥克風講出開燈或關燈就可以控制</a:t>
            </a:r>
          </a:p>
        </p:txBody>
      </p:sp>
    </p:spTree>
    <p:extLst>
      <p:ext uri="{BB962C8B-B14F-4D97-AF65-F5344CB8AC3E}">
        <p14:creationId xmlns:p14="http://schemas.microsoft.com/office/powerpoint/2010/main" val="1029062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4B51F2-E6B2-4FAF-9FC2-95958E78E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MQTT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5C616F-D9FF-413E-BC14-72F2BC62B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MQTT</a:t>
            </a:r>
            <a:r>
              <a:rPr lang="zh-TW" altLang="en-US" dirty="0"/>
              <a:t>通常透過一個免費的伺服器，來傳送訊息，這個免費的伺服器，我們叫做</a:t>
            </a:r>
            <a:r>
              <a:rPr lang="en-US" altLang="zh-TW" dirty="0"/>
              <a:t>broker</a:t>
            </a:r>
            <a:r>
              <a:rPr lang="zh-TW" altLang="en-US" dirty="0"/>
              <a:t>，而傳送的訊息可以給多台裝置，為了知道某訊息是不是傳給我的，這時會用到主題</a:t>
            </a:r>
            <a:r>
              <a:rPr lang="en-US" altLang="zh-TW" dirty="0"/>
              <a:t>(topic)</a:t>
            </a:r>
            <a:r>
              <a:rPr lang="zh-TW" altLang="en-US" dirty="0"/>
              <a:t>，只有訂閱相同主題的裝置可以收到那個主題的訊息，所以發送訊息時，也要指定主題。</a:t>
            </a:r>
          </a:p>
        </p:txBody>
      </p:sp>
    </p:spTree>
    <p:extLst>
      <p:ext uri="{BB962C8B-B14F-4D97-AF65-F5344CB8AC3E}">
        <p14:creationId xmlns:p14="http://schemas.microsoft.com/office/powerpoint/2010/main" val="2087666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BBF20F-C359-48D5-B981-C20F24106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MQTT</a:t>
            </a:r>
            <a:r>
              <a:rPr lang="zh-TW" altLang="en-US" dirty="0"/>
              <a:t>接收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6FC3B5-11FB-4E9F-A380-33D2562DF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DDD0A56-780E-45BC-9FC6-A75A2B1CF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556" y="1845734"/>
            <a:ext cx="4222901" cy="433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935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31D39A-84A4-4C45-9C0F-5D6C9E09B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進入</a:t>
            </a:r>
            <a:r>
              <a:rPr lang="en-US" altLang="zh-TW" dirty="0" err="1"/>
              <a:t>hivemq</a:t>
            </a:r>
            <a:r>
              <a:rPr lang="zh-TW" altLang="en-US" dirty="0"/>
              <a:t>傳送訊息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8B2A52-15B1-4374-B085-DB485B98A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https://</a:t>
            </a:r>
            <a:r>
              <a:rPr lang="en-US" altLang="zh-TW" dirty="0" err="1"/>
              <a:t>www.hivemq.com</a:t>
            </a:r>
            <a:r>
              <a:rPr lang="en-US" altLang="zh-TW" dirty="0"/>
              <a:t>/demos/</a:t>
            </a:r>
            <a:r>
              <a:rPr lang="en-US" altLang="zh-TW" dirty="0" err="1"/>
              <a:t>websocket</a:t>
            </a:r>
            <a:r>
              <a:rPr lang="en-US" altLang="zh-TW" dirty="0"/>
              <a:t>-client/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AD29879-D02E-436C-93B4-18A0B9749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771" y="2098375"/>
            <a:ext cx="6211956" cy="307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770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DE7050-AEF3-487F-949E-16B55968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發送訊息</a:t>
            </a:r>
            <a:r>
              <a:rPr lang="en-US" altLang="zh-TW" dirty="0"/>
              <a:t>(</a:t>
            </a:r>
            <a:r>
              <a:rPr lang="zh-TW" altLang="en-US" dirty="0"/>
              <a:t>按鈕</a:t>
            </a:r>
            <a:r>
              <a:rPr lang="en-US" altLang="zh-TW" dirty="0"/>
              <a:t>:Pin 27)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104591-3AF1-4170-8159-C0ABDB30C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8C9E51E-4029-43C9-AB8C-B9C8FB26A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86" y="2075289"/>
            <a:ext cx="4204819" cy="332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298639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</TotalTime>
  <Words>164</Words>
  <Application>Microsoft Office PowerPoint</Application>
  <PresentationFormat>寬螢幕</PresentationFormat>
  <Paragraphs>22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新細明體</vt:lpstr>
      <vt:lpstr>Calibri</vt:lpstr>
      <vt:lpstr>Calibri Light</vt:lpstr>
      <vt:lpstr>回顧</vt:lpstr>
      <vt:lpstr>語音辨識與MQTT</vt:lpstr>
      <vt:lpstr>用手機或電腦麥克風(LED：Pin 27)</vt:lpstr>
      <vt:lpstr>接著</vt:lpstr>
      <vt:lpstr>MQTT</vt:lpstr>
      <vt:lpstr>MQTT接收</vt:lpstr>
      <vt:lpstr>進入hivemq傳送訊息</vt:lpstr>
      <vt:lpstr>發送訊息(按鈕:Pin 27)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語音辨識與MQTT</dc:title>
  <dc:creator>user</dc:creator>
  <cp:lastModifiedBy>user</cp:lastModifiedBy>
  <cp:revision>2</cp:revision>
  <dcterms:created xsi:type="dcterms:W3CDTF">2023-05-10T03:24:16Z</dcterms:created>
  <dcterms:modified xsi:type="dcterms:W3CDTF">2023-05-10T03:34:43Z</dcterms:modified>
</cp:coreProperties>
</file>