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342" r:id="rId7"/>
    <p:sldId id="343" r:id="rId8"/>
    <p:sldId id="344" r:id="rId9"/>
    <p:sldId id="345" r:id="rId10"/>
    <p:sldId id="346" r:id="rId11"/>
    <p:sldId id="350" r:id="rId12"/>
    <p:sldId id="351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F7A1F-CE73-4B29-9DC1-03FF19B04AC4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D4969-5DE9-470F-A3F5-ED13C78F85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0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0" name="Google Shape;710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9" name="Google Shape;719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8" name="Google Shape;728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5" name="Google Shape;735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5" name="Google Shape;745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2" name="Google Shape;7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2" name="Google Shape;792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D4969-5DE9-470F-A3F5-ED13C78F85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9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9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7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FF5EB6-B5A4-4686-922B-9C54A70ACCF8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614C78-CC71-4777-84C3-14DF7F942B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BA5BF-2DA3-4B63-9A39-6C31E557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網路時間與</a:t>
            </a:r>
            <a:r>
              <a:rPr lang="en-US" altLang="zh-TW" sz="7200" dirty="0"/>
              <a:t>google</a:t>
            </a:r>
            <a:r>
              <a:rPr lang="zh-TW" altLang="en-US" sz="7200" dirty="0"/>
              <a:t>試算表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2A25F2-8DE6-41F6-94CB-E6D63DF55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251048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7"/>
          <p:cNvSpPr txBox="1">
            <a:spLocks noGrp="1"/>
          </p:cNvSpPr>
          <p:nvPr>
            <p:ph type="title"/>
          </p:nvPr>
        </p:nvSpPr>
        <p:spPr>
          <a:xfrm>
            <a:off x="1293180" y="34701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Google試算表(五)</a:t>
            </a:r>
            <a:endParaRPr/>
          </a:p>
        </p:txBody>
      </p:sp>
      <p:sp>
        <p:nvSpPr>
          <p:cNvPr id="748" name="Google Shape;748;p127"/>
          <p:cNvSpPr txBox="1">
            <a:spLocks noGrp="1"/>
          </p:cNvSpPr>
          <p:nvPr>
            <p:ph type="body" idx="1"/>
          </p:nvPr>
        </p:nvSpPr>
        <p:spPr>
          <a:xfrm>
            <a:off x="1151138" y="1820662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 dirty="0" err="1"/>
              <a:t>隨便填入些資料後，點選取得連結</a:t>
            </a:r>
            <a:endParaRPr dirty="0"/>
          </a:p>
        </p:txBody>
      </p:sp>
      <p:pic>
        <p:nvPicPr>
          <p:cNvPr id="749" name="Google Shape;74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79" y="2577968"/>
            <a:ext cx="4076869" cy="272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1"/>
          <p:cNvSpPr txBox="1">
            <a:spLocks noGrp="1"/>
          </p:cNvSpPr>
          <p:nvPr>
            <p:ph type="title"/>
          </p:nvPr>
        </p:nvSpPr>
        <p:spPr>
          <a:xfrm>
            <a:off x="1272803" y="48864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Google試算表(九)</a:t>
            </a:r>
            <a:endParaRPr/>
          </a:p>
        </p:txBody>
      </p:sp>
      <p:sp>
        <p:nvSpPr>
          <p:cNvPr id="785" name="Google Shape;785;p131"/>
          <p:cNvSpPr txBox="1">
            <a:spLocks noGrp="1"/>
          </p:cNvSpPr>
          <p:nvPr>
            <p:ph type="body" idx="1"/>
          </p:nvPr>
        </p:nvSpPr>
        <p:spPr>
          <a:xfrm>
            <a:off x="1407268" y="1778541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進入回覆的地方，點選EXCEL圖案，將表單資料轉成google試算表</a:t>
            </a:r>
            <a:endParaRPr/>
          </a:p>
        </p:txBody>
      </p:sp>
      <p:pic>
        <p:nvPicPr>
          <p:cNvPr id="786" name="Google Shape;786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7870" y="2489080"/>
            <a:ext cx="6697070" cy="340518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31"/>
          <p:cNvSpPr/>
          <p:nvPr/>
        </p:nvSpPr>
        <p:spPr>
          <a:xfrm>
            <a:off x="5893700" y="2565175"/>
            <a:ext cx="728283" cy="3236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131"/>
          <p:cNvCxnSpPr/>
          <p:nvPr/>
        </p:nvCxnSpPr>
        <p:spPr>
          <a:xfrm>
            <a:off x="6621983" y="2888858"/>
            <a:ext cx="1966365" cy="242761"/>
          </a:xfrm>
          <a:prstGeom prst="straightConnector1">
            <a:avLst/>
          </a:prstGeom>
          <a:noFill/>
          <a:ln w="9525" cap="flat" cmpd="sng">
            <a:solidFill>
              <a:srgbClr val="D2431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89" name="Google Shape;789;p131"/>
          <p:cNvSpPr/>
          <p:nvPr/>
        </p:nvSpPr>
        <p:spPr>
          <a:xfrm>
            <a:off x="8588347" y="3131619"/>
            <a:ext cx="388418" cy="24276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2"/>
          <p:cNvSpPr txBox="1">
            <a:spLocks noGrp="1"/>
          </p:cNvSpPr>
          <p:nvPr>
            <p:ph type="title"/>
          </p:nvPr>
        </p:nvSpPr>
        <p:spPr>
          <a:xfrm>
            <a:off x="1151138" y="52050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 dirty="0" err="1"/>
              <a:t>Google試算表</a:t>
            </a:r>
            <a:r>
              <a:rPr lang="en-US" b="1" dirty="0"/>
              <a:t>(十)</a:t>
            </a:r>
            <a:endParaRPr dirty="0"/>
          </a:p>
        </p:txBody>
      </p:sp>
      <p:sp>
        <p:nvSpPr>
          <p:cNvPr id="795" name="Google Shape;795;p132"/>
          <p:cNvSpPr txBox="1">
            <a:spLocks noGrp="1"/>
          </p:cNvSpPr>
          <p:nvPr>
            <p:ph type="body" idx="1"/>
          </p:nvPr>
        </p:nvSpPr>
        <p:spPr>
          <a:xfrm>
            <a:off x="1151138" y="187392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 dirty="0" err="1"/>
              <a:t>點選建立，就可以建立試算表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796" name="Google Shape;796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7730" y="2734012"/>
            <a:ext cx="4242870" cy="193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9CF0A-9AE7-4051-A0F4-510A089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Google試算表</a:t>
            </a:r>
            <a:r>
              <a:rPr lang="en-US" altLang="zh-TW" b="1" dirty="0"/>
              <a:t>(十</a:t>
            </a:r>
            <a:r>
              <a:rPr lang="zh-TW" altLang="en-US" b="1" dirty="0"/>
              <a:t>一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55D4A-F5AF-42F9-878B-F09806B2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67B5BC-1E5E-4B6F-A932-D8B349DA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53" y="2145241"/>
            <a:ext cx="10487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A245D-E7DB-425B-BD12-2294BD6E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77FB9-B9CD-4C77-A451-78C63F59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網路時間</a:t>
            </a:r>
            <a:r>
              <a:rPr lang="en-US" altLang="zh-TW" dirty="0"/>
              <a:t>(</a:t>
            </a:r>
            <a:r>
              <a:rPr lang="en-US" altLang="zh-TW" dirty="0" err="1"/>
              <a:t>NTP</a:t>
            </a:r>
            <a:r>
              <a:rPr lang="en-US" altLang="zh-TW" dirty="0"/>
              <a:t>)</a:t>
            </a:r>
            <a:r>
              <a:rPr lang="zh-TW" altLang="en-US" dirty="0"/>
              <a:t>，是一種網路上的時間通訊協定，你可以透過網路詢問現在時間是幾點。</a:t>
            </a:r>
          </a:p>
        </p:txBody>
      </p:sp>
    </p:spTree>
    <p:extLst>
      <p:ext uri="{BB962C8B-B14F-4D97-AF65-F5344CB8AC3E}">
        <p14:creationId xmlns:p14="http://schemas.microsoft.com/office/powerpoint/2010/main" val="334634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5DB79-A787-4642-8589-071DBEB3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0950B-BC76-42DA-BD04-762062D0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F22666-7474-49C2-9819-37E9253D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1939950"/>
            <a:ext cx="3146425" cy="41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3236D-4D4B-463C-A365-2C960C86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你可以加上感測器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EF148-E92F-49D8-897D-25BE1E0A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加上蜂鳴器，就馬上變成鬧鐘</a:t>
            </a:r>
            <a:endParaRPr lang="en-US" altLang="zh-TW" dirty="0"/>
          </a:p>
          <a:p>
            <a:r>
              <a:rPr lang="zh-TW" altLang="en-US" dirty="0"/>
              <a:t>加上抽水馬達，就變成定時澆花器</a:t>
            </a:r>
            <a:endParaRPr lang="en-US" altLang="zh-TW" dirty="0"/>
          </a:p>
          <a:p>
            <a:r>
              <a:rPr lang="zh-TW" altLang="en-US" dirty="0"/>
              <a:t>加上舵機控制的門，就可以變成定時開門</a:t>
            </a:r>
            <a:endParaRPr lang="en-US" altLang="zh-TW" dirty="0"/>
          </a:p>
          <a:p>
            <a:r>
              <a:rPr lang="en-US" altLang="zh-TW" dirty="0"/>
              <a:t>………………………………………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22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E1A8A-B4FC-4DEE-83E9-1AB1A311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試算表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65BF2-8627-4581-9DFA-F5A1F80F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寫入</a:t>
            </a:r>
            <a:r>
              <a:rPr lang="en-US" altLang="zh-TW" dirty="0"/>
              <a:t>google</a:t>
            </a:r>
            <a:r>
              <a:rPr lang="zh-TW" altLang="en-US" dirty="0"/>
              <a:t>試算表的方式有兩種：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直接透過</a:t>
            </a:r>
            <a:r>
              <a:rPr lang="en-US" altLang="zh-TW" dirty="0"/>
              <a:t>google </a:t>
            </a:r>
            <a:r>
              <a:rPr lang="en-US" altLang="zh-TW" dirty="0" err="1"/>
              <a:t>api</a:t>
            </a:r>
            <a:r>
              <a:rPr lang="zh-TW" altLang="en-US" dirty="0"/>
              <a:t>寫入，用多了要錢，寫入讀取比較有彈性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直接透過</a:t>
            </a:r>
            <a:r>
              <a:rPr lang="en-US" altLang="zh-TW" dirty="0"/>
              <a:t>google</a:t>
            </a:r>
            <a:r>
              <a:rPr lang="zh-TW" altLang="en-US" dirty="0"/>
              <a:t>表單寫入，不用錢，寫入跟讀取比較麻煩</a:t>
            </a:r>
          </a:p>
        </p:txBody>
      </p:sp>
    </p:spTree>
    <p:extLst>
      <p:ext uri="{BB962C8B-B14F-4D97-AF65-F5344CB8AC3E}">
        <p14:creationId xmlns:p14="http://schemas.microsoft.com/office/powerpoint/2010/main" val="31158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3"/>
          <p:cNvSpPr txBox="1">
            <a:spLocks noGrp="1"/>
          </p:cNvSpPr>
          <p:nvPr>
            <p:ph type="title"/>
          </p:nvPr>
        </p:nvSpPr>
        <p:spPr>
          <a:xfrm>
            <a:off x="1524000" y="45821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Google試算表(一)</a:t>
            </a:r>
            <a:endParaRPr b="1"/>
          </a:p>
        </p:txBody>
      </p:sp>
      <p:sp>
        <p:nvSpPr>
          <p:cNvPr id="713" name="Google Shape;713;p123"/>
          <p:cNvSpPr txBox="1">
            <a:spLocks noGrp="1"/>
          </p:cNvSpPr>
          <p:nvPr>
            <p:ph type="body" idx="1"/>
          </p:nvPr>
        </p:nvSpPr>
        <p:spPr>
          <a:xfrm>
            <a:off x="1213281" y="1882806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請先進入到雲端硬碟，並點選新增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</p:txBody>
      </p:sp>
      <p:pic>
        <p:nvPicPr>
          <p:cNvPr id="714" name="Google Shape;714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448" y="2358201"/>
            <a:ext cx="7146131" cy="4008297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23"/>
          <p:cNvSpPr/>
          <p:nvPr/>
        </p:nvSpPr>
        <p:spPr>
          <a:xfrm>
            <a:off x="1524000" y="2902448"/>
            <a:ext cx="1021345" cy="40460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123"/>
          <p:cNvCxnSpPr/>
          <p:nvPr/>
        </p:nvCxnSpPr>
        <p:spPr>
          <a:xfrm flipH="1">
            <a:off x="2516146" y="2457386"/>
            <a:ext cx="574534" cy="445062"/>
          </a:xfrm>
          <a:prstGeom prst="straightConnector1">
            <a:avLst/>
          </a:prstGeom>
          <a:noFill/>
          <a:ln w="9525" cap="flat" cmpd="sng">
            <a:solidFill>
              <a:srgbClr val="D2431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4"/>
          <p:cNvSpPr txBox="1">
            <a:spLocks noGrp="1"/>
          </p:cNvSpPr>
          <p:nvPr>
            <p:ph type="title"/>
          </p:nvPr>
        </p:nvSpPr>
        <p:spPr>
          <a:xfrm>
            <a:off x="1328691" y="42962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Google試算表(二)</a:t>
            </a:r>
            <a:endParaRPr/>
          </a:p>
        </p:txBody>
      </p:sp>
      <p:sp>
        <p:nvSpPr>
          <p:cNvPr id="722" name="Google Shape;722;p124"/>
          <p:cNvSpPr txBox="1">
            <a:spLocks noGrp="1"/>
          </p:cNvSpPr>
          <p:nvPr>
            <p:ph type="body" idx="1"/>
          </p:nvPr>
        </p:nvSpPr>
        <p:spPr>
          <a:xfrm>
            <a:off x="1204404" y="1974625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進入到google表單</a:t>
            </a:r>
            <a:endParaRPr/>
          </a:p>
        </p:txBody>
      </p:sp>
      <p:pic>
        <p:nvPicPr>
          <p:cNvPr id="723" name="Google Shape;723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608" y="2796780"/>
            <a:ext cx="4048913" cy="340708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24"/>
          <p:cNvSpPr/>
          <p:nvPr/>
        </p:nvSpPr>
        <p:spPr>
          <a:xfrm>
            <a:off x="3400608" y="5450184"/>
            <a:ext cx="2695392" cy="27512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124"/>
          <p:cNvCxnSpPr/>
          <p:nvPr/>
        </p:nvCxnSpPr>
        <p:spPr>
          <a:xfrm flipH="1">
            <a:off x="5868246" y="4816110"/>
            <a:ext cx="776835" cy="582627"/>
          </a:xfrm>
          <a:prstGeom prst="straightConnector1">
            <a:avLst/>
          </a:prstGeom>
          <a:noFill/>
          <a:ln w="9525" cap="flat" cmpd="sng">
            <a:solidFill>
              <a:srgbClr val="D2431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25"/>
          <p:cNvSpPr txBox="1">
            <a:spLocks noGrp="1"/>
          </p:cNvSpPr>
          <p:nvPr>
            <p:ph type="title"/>
          </p:nvPr>
        </p:nvSpPr>
        <p:spPr>
          <a:xfrm>
            <a:off x="1360330" y="41668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Google試算表(三)</a:t>
            </a:r>
            <a:endParaRPr/>
          </a:p>
        </p:txBody>
      </p:sp>
      <p:sp>
        <p:nvSpPr>
          <p:cNvPr id="731" name="Google Shape;731;p125"/>
          <p:cNvSpPr txBox="1">
            <a:spLocks noGrp="1"/>
          </p:cNvSpPr>
          <p:nvPr>
            <p:ph type="body" idx="1"/>
          </p:nvPr>
        </p:nvSpPr>
        <p:spPr>
          <a:xfrm>
            <a:off x="1195527" y="1780547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 dirty="0" err="1"/>
              <a:t>新增</a:t>
            </a:r>
            <a:r>
              <a:rPr lang="zh-TW" altLang="en-US" dirty="0"/>
              <a:t>六</a:t>
            </a:r>
            <a:r>
              <a:rPr lang="en-US" dirty="0" err="1"/>
              <a:t>個簡答題</a:t>
            </a:r>
            <a:endParaRPr dirty="0"/>
          </a:p>
        </p:txBody>
      </p:sp>
      <p:pic>
        <p:nvPicPr>
          <p:cNvPr id="732" name="Google Shape;73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330" y="2230809"/>
            <a:ext cx="6148841" cy="40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6"/>
          <p:cNvSpPr txBox="1">
            <a:spLocks noGrp="1"/>
          </p:cNvSpPr>
          <p:nvPr>
            <p:ph type="title"/>
          </p:nvPr>
        </p:nvSpPr>
        <p:spPr>
          <a:xfrm>
            <a:off x="1160015" y="50583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Google試算表(四)</a:t>
            </a:r>
            <a:endParaRPr/>
          </a:p>
        </p:txBody>
      </p:sp>
      <p:sp>
        <p:nvSpPr>
          <p:cNvPr id="738" name="Google Shape;738;p126"/>
          <p:cNvSpPr txBox="1">
            <a:spLocks noGrp="1"/>
          </p:cNvSpPr>
          <p:nvPr>
            <p:ph type="body" idx="1"/>
          </p:nvPr>
        </p:nvSpPr>
        <p:spPr>
          <a:xfrm>
            <a:off x="1160015" y="198194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點選右上角的冒號後，點選取得預先填入的連結</a:t>
            </a:r>
            <a:endParaRPr/>
          </a:p>
        </p:txBody>
      </p:sp>
      <p:pic>
        <p:nvPicPr>
          <p:cNvPr id="739" name="Google Shape;73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7006" y="2621819"/>
            <a:ext cx="2995808" cy="3346268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126"/>
          <p:cNvSpPr/>
          <p:nvPr/>
        </p:nvSpPr>
        <p:spPr>
          <a:xfrm>
            <a:off x="7175927" y="2546006"/>
            <a:ext cx="534075" cy="59071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1" name="Google Shape;741;p126"/>
          <p:cNvCxnSpPr>
            <a:stCxn id="740" idx="2"/>
          </p:cNvCxnSpPr>
          <p:nvPr/>
        </p:nvCxnSpPr>
        <p:spPr>
          <a:xfrm flipH="1">
            <a:off x="7031065" y="3136724"/>
            <a:ext cx="411900" cy="651300"/>
          </a:xfrm>
          <a:prstGeom prst="straightConnector1">
            <a:avLst/>
          </a:prstGeom>
          <a:noFill/>
          <a:ln w="9525" cap="flat" cmpd="sng">
            <a:solidFill>
              <a:srgbClr val="D2431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2" name="Google Shape;742;p126"/>
          <p:cNvSpPr/>
          <p:nvPr/>
        </p:nvSpPr>
        <p:spPr>
          <a:xfrm>
            <a:off x="5998561" y="3788069"/>
            <a:ext cx="1938076" cy="39651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186</Words>
  <Application>Microsoft Office PowerPoint</Application>
  <PresentationFormat>寬螢幕</PresentationFormat>
  <Paragraphs>32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回顧</vt:lpstr>
      <vt:lpstr>網路時間與google試算表</vt:lpstr>
      <vt:lpstr>網路時間</vt:lpstr>
      <vt:lpstr>網路時間</vt:lpstr>
      <vt:lpstr>你可以加上感測器</vt:lpstr>
      <vt:lpstr>Google試算表</vt:lpstr>
      <vt:lpstr>Google試算表(一)</vt:lpstr>
      <vt:lpstr>Google試算表(二)</vt:lpstr>
      <vt:lpstr>Google試算表(三)</vt:lpstr>
      <vt:lpstr>Google試算表(四)</vt:lpstr>
      <vt:lpstr>Google試算表(五)</vt:lpstr>
      <vt:lpstr>Google試算表(九)</vt:lpstr>
      <vt:lpstr>Google試算表(十)</vt:lpstr>
      <vt:lpstr>Google試算表(十一)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網路時間與google試算表</dc:title>
  <dc:creator>user</dc:creator>
  <cp:lastModifiedBy>user</cp:lastModifiedBy>
  <cp:revision>3</cp:revision>
  <dcterms:created xsi:type="dcterms:W3CDTF">2023-05-17T00:34:14Z</dcterms:created>
  <dcterms:modified xsi:type="dcterms:W3CDTF">2023-05-17T01:37:48Z</dcterms:modified>
</cp:coreProperties>
</file>