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22" r:id="rId3"/>
    <p:sldId id="324" r:id="rId4"/>
    <p:sldId id="325" r:id="rId5"/>
    <p:sldId id="326" r:id="rId6"/>
    <p:sldId id="327" r:id="rId7"/>
    <p:sldId id="257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67C80-D092-4667-AFB9-3A1D997756AE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FFA2-E125-4ED1-AD97-062EA3B90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9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6" name="Google Shape;56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1" name="Google Shape;581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9" name="Google Shape;589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6" name="Google Shape;59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5" name="Google Shape;605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56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5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8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7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9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4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2AB80C-5EB3-4D44-AA0F-6B407162D3A1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2D8E78-5E9A-4013-B79B-B8163DA563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qr.calm9.com/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D474A-54A4-4F33-B875-D4EAE99FC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/>
              <a:t>Line notify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824510-FE7C-4A7D-9AE9-C478CFB38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29032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7644-53AE-4F46-BD95-8B38383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傳送ＱＲ</a:t>
            </a:r>
            <a:r>
              <a:rPr lang="en-US" altLang="zh-TW" dirty="0"/>
              <a:t>Code</a:t>
            </a:r>
            <a:r>
              <a:rPr lang="zh-TW" altLang="en-US" dirty="0"/>
              <a:t>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842CC-C041-4BAA-83B0-A9A758B8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9721AC-0994-4DB1-9769-2A3AA2B3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16" y="2479675"/>
            <a:ext cx="5372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0"/>
          <p:cNvSpPr txBox="1">
            <a:spLocks noGrp="1"/>
          </p:cNvSpPr>
          <p:nvPr>
            <p:ph type="title"/>
          </p:nvPr>
        </p:nvSpPr>
        <p:spPr>
          <a:xfrm>
            <a:off x="1373080" y="398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Line notify</a:t>
            </a:r>
            <a:endParaRPr b="1"/>
          </a:p>
        </p:txBody>
      </p:sp>
      <p:sp>
        <p:nvSpPr>
          <p:cNvPr id="569" name="Google Shape;569;p110"/>
          <p:cNvSpPr txBox="1">
            <a:spLocks noGrp="1"/>
          </p:cNvSpPr>
          <p:nvPr>
            <p:ph idx="1"/>
          </p:nvPr>
        </p:nvSpPr>
        <p:spPr>
          <a:xfrm>
            <a:off x="1186648" y="1749641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Line notify可以讓你傳送訊息給Line，雖然說，IFTTT也可以，但bDesigner有內建積木</a:t>
            </a:r>
            <a:endParaRPr/>
          </a:p>
        </p:txBody>
      </p:sp>
      <p:pic>
        <p:nvPicPr>
          <p:cNvPr id="570" name="Google Shape;570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266" y="2738541"/>
            <a:ext cx="7862508" cy="349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2"/>
          <p:cNvSpPr txBox="1">
            <a:spLocks noGrp="1"/>
          </p:cNvSpPr>
          <p:nvPr>
            <p:ph type="title"/>
          </p:nvPr>
        </p:nvSpPr>
        <p:spPr>
          <a:xfrm>
            <a:off x="1284303" y="41207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Line notify</a:t>
            </a:r>
            <a:endParaRPr b="1"/>
          </a:p>
        </p:txBody>
      </p:sp>
      <p:sp>
        <p:nvSpPr>
          <p:cNvPr id="584" name="Google Shape;584;p112"/>
          <p:cNvSpPr txBox="1">
            <a:spLocks noGrp="1"/>
          </p:cNvSpPr>
          <p:nvPr>
            <p:ph idx="1"/>
          </p:nvPr>
        </p:nvSpPr>
        <p:spPr>
          <a:xfrm>
            <a:off x="1115628" y="187392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到右上角點人名，進入個人頁面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發行存取權杖</a:t>
            </a:r>
            <a:endParaRPr/>
          </a:p>
        </p:txBody>
      </p:sp>
      <p:pic>
        <p:nvPicPr>
          <p:cNvPr id="585" name="Google Shape;585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096" y="2153267"/>
            <a:ext cx="2150501" cy="17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8959" y="4329958"/>
            <a:ext cx="3024441" cy="178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3"/>
          <p:cNvSpPr txBox="1">
            <a:spLocks noGrp="1"/>
          </p:cNvSpPr>
          <p:nvPr>
            <p:ph type="title"/>
          </p:nvPr>
        </p:nvSpPr>
        <p:spPr>
          <a:xfrm>
            <a:off x="1142261" y="36481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Line notify</a:t>
            </a:r>
            <a:endParaRPr b="1"/>
          </a:p>
        </p:txBody>
      </p:sp>
      <p:sp>
        <p:nvSpPr>
          <p:cNvPr id="592" name="Google Shape;592;p113"/>
          <p:cNvSpPr txBox="1">
            <a:spLocks noGrp="1"/>
          </p:cNvSpPr>
          <p:nvPr>
            <p:ph idx="1"/>
          </p:nvPr>
        </p:nvSpPr>
        <p:spPr>
          <a:xfrm>
            <a:off x="1142261" y="1921184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輸入權杖名稱，選擇1對1，按下發行</a:t>
            </a:r>
            <a:endParaRPr/>
          </a:p>
        </p:txBody>
      </p:sp>
      <p:pic>
        <p:nvPicPr>
          <p:cNvPr id="593" name="Google Shape;593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9908" y="2799608"/>
            <a:ext cx="2374046" cy="309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14"/>
          <p:cNvSpPr txBox="1">
            <a:spLocks noGrp="1"/>
          </p:cNvSpPr>
          <p:nvPr>
            <p:ph type="title"/>
          </p:nvPr>
        </p:nvSpPr>
        <p:spPr>
          <a:xfrm>
            <a:off x="1405740" y="50182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Line notify</a:t>
            </a:r>
            <a:endParaRPr b="1"/>
          </a:p>
        </p:txBody>
      </p:sp>
      <p:sp>
        <p:nvSpPr>
          <p:cNvPr id="599" name="Google Shape;599;p114"/>
          <p:cNvSpPr txBox="1">
            <a:spLocks noGrp="1"/>
          </p:cNvSpPr>
          <p:nvPr>
            <p:ph idx="1"/>
          </p:nvPr>
        </p:nvSpPr>
        <p:spPr>
          <a:xfrm>
            <a:off x="1263033" y="1785151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權杖要保存好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首先發送訊息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</p:txBody>
      </p:sp>
      <p:pic>
        <p:nvPicPr>
          <p:cNvPr id="600" name="Google Shape;600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3993" y="1934470"/>
            <a:ext cx="2179943" cy="18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906" y="4476372"/>
            <a:ext cx="52482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1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7053" y="4476372"/>
            <a:ext cx="2162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15"/>
          <p:cNvSpPr txBox="1">
            <a:spLocks noGrp="1"/>
          </p:cNvSpPr>
          <p:nvPr>
            <p:ph type="title"/>
          </p:nvPr>
        </p:nvSpPr>
        <p:spPr>
          <a:xfrm>
            <a:off x="1168894" y="44025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/>
              <a:t>Line notify</a:t>
            </a:r>
            <a:endParaRPr b="1"/>
          </a:p>
        </p:txBody>
      </p:sp>
      <p:sp>
        <p:nvSpPr>
          <p:cNvPr id="608" name="Google Shape;608;p115"/>
          <p:cNvSpPr txBox="1">
            <a:spLocks noGrp="1"/>
          </p:cNvSpPr>
          <p:nvPr>
            <p:ph idx="1"/>
          </p:nvPr>
        </p:nvSpPr>
        <p:spPr>
          <a:xfrm>
            <a:off x="1044606" y="1891683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可以傳送超連結，請先進入到google map，放入你要給的地址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endParaRPr/>
          </a:p>
        </p:txBody>
      </p:sp>
      <p:pic>
        <p:nvPicPr>
          <p:cNvPr id="609" name="Google Shape;609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5948" y="2508532"/>
            <a:ext cx="3790165" cy="321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7644-53AE-4F46-BD95-8B38383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傳送訊息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7FE0F9-52B5-4276-9E8F-80EEA8EAB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25" y="2571750"/>
            <a:ext cx="5324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7644-53AE-4F46-BD95-8B38383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傳送訊息跟貼圖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842CC-C041-4BAA-83B0-A9A758B8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E853A4-A39B-4822-8681-A7934AA2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28" y="2203450"/>
            <a:ext cx="5248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7644-53AE-4F46-BD95-8B38383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先進到</a:t>
            </a:r>
            <a:r>
              <a:rPr lang="zh-TW" altLang="en-US" dirty="0">
                <a:hlinkClick r:id="rId2"/>
              </a:rPr>
              <a:t>這裡</a:t>
            </a:r>
            <a:r>
              <a:rPr lang="zh-TW" altLang="en-US" dirty="0"/>
              <a:t>然後產生一個</a:t>
            </a:r>
            <a:r>
              <a:rPr lang="en-US" altLang="zh-TW" dirty="0" err="1"/>
              <a:t>QR</a:t>
            </a:r>
            <a:r>
              <a:rPr lang="en-US" altLang="zh-TW" dirty="0"/>
              <a:t> Code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67EFB9-A005-4134-98A3-991705ED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944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61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69</Words>
  <Application>Microsoft Office PowerPoint</Application>
  <PresentationFormat>寬螢幕</PresentationFormat>
  <Paragraphs>29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Calibri</vt:lpstr>
      <vt:lpstr>Calibri Light</vt:lpstr>
      <vt:lpstr>回顧</vt:lpstr>
      <vt:lpstr>Line notify</vt:lpstr>
      <vt:lpstr>Line notify</vt:lpstr>
      <vt:lpstr>Line notify</vt:lpstr>
      <vt:lpstr>Line notify</vt:lpstr>
      <vt:lpstr>Line notify</vt:lpstr>
      <vt:lpstr>Line notify</vt:lpstr>
      <vt:lpstr>傳送訊息</vt:lpstr>
      <vt:lpstr>傳送訊息跟貼圖</vt:lpstr>
      <vt:lpstr>先進到這裡然後產生一個QR Code</vt:lpstr>
      <vt:lpstr>傳送ＱＲCode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notify與OpenWeathermap</dc:title>
  <dc:creator>user</dc:creator>
  <cp:lastModifiedBy>user</cp:lastModifiedBy>
  <cp:revision>3</cp:revision>
  <dcterms:created xsi:type="dcterms:W3CDTF">2023-05-17T03:06:53Z</dcterms:created>
  <dcterms:modified xsi:type="dcterms:W3CDTF">2023-05-17T03:23:19Z</dcterms:modified>
</cp:coreProperties>
</file>