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B92F80-65DF-41A8-A324-A12AB7BFA8A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3A5447-A04E-449C-A092-30BD773CF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講師：蔡佳倫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RFID</a:t>
            </a:r>
            <a:r>
              <a:rPr lang="zh-TW" altLang="en-US" dirty="0" smtClean="0"/>
              <a:t>與其他硬體控制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34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光敏</a:t>
            </a:r>
            <a:r>
              <a:rPr lang="en-US" altLang="zh-TW" dirty="0" smtClean="0"/>
              <a:t>(OUT:34)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182724" cy="34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91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舵</a:t>
            </a:r>
            <a:r>
              <a:rPr lang="zh-TW" altLang="en-US" dirty="0" smtClean="0"/>
              <a:t>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橘</a:t>
            </a:r>
            <a:r>
              <a:rPr lang="en-US" altLang="zh-TW" dirty="0" smtClean="0"/>
              <a:t>:18 </a:t>
            </a:r>
            <a:r>
              <a:rPr lang="zh-TW" altLang="en-US" dirty="0" smtClean="0"/>
              <a:t>紅</a:t>
            </a:r>
            <a:r>
              <a:rPr lang="en-US" altLang="zh-TW" dirty="0" smtClean="0"/>
              <a:t>:5V </a:t>
            </a:r>
            <a:r>
              <a:rPr lang="zh-TW" altLang="en-US" dirty="0" smtClean="0"/>
              <a:t>咖啡</a:t>
            </a:r>
            <a:r>
              <a:rPr lang="en-US" altLang="zh-TW" dirty="0" smtClean="0"/>
              <a:t>:GND)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3" y="3733791"/>
            <a:ext cx="13" cy="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88840"/>
            <a:ext cx="3456384" cy="45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77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腳位接法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MFRC522</a:t>
            </a:r>
            <a:r>
              <a:rPr lang="zh-TW" altLang="en-US" dirty="0"/>
              <a:t>           </a:t>
            </a:r>
            <a:r>
              <a:rPr lang="en-US" altLang="zh-TW" dirty="0" smtClean="0"/>
              <a:t>ESP32</a:t>
            </a:r>
          </a:p>
          <a:p>
            <a:r>
              <a:rPr lang="en-US" altLang="zh-TW" dirty="0" smtClean="0"/>
              <a:t>  </a:t>
            </a:r>
            <a:r>
              <a:rPr lang="en-US" altLang="zh-TW" dirty="0"/>
              <a:t>3.3V</a:t>
            </a:r>
            <a:r>
              <a:rPr lang="zh-TW" altLang="en-US" dirty="0"/>
              <a:t> </a:t>
            </a:r>
            <a:r>
              <a:rPr lang="en-US" altLang="zh-TW" dirty="0"/>
              <a:t>        ------    3.3V</a:t>
            </a:r>
          </a:p>
          <a:p>
            <a:r>
              <a:rPr lang="en-US" altLang="zh-TW" dirty="0"/>
              <a:t>  RST           ------    </a:t>
            </a:r>
            <a:r>
              <a:rPr lang="en-US" altLang="zh-TW" dirty="0" smtClean="0"/>
              <a:t>27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GND         ------    GND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 IRQ           ------    X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 MISO       -------   </a:t>
            </a:r>
            <a:r>
              <a:rPr lang="en-US" altLang="zh-TW" dirty="0" smtClean="0">
                <a:sym typeface="Wingdings" panose="05000000000000000000" pitchFamily="2" charset="2"/>
              </a:rPr>
              <a:t>19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  MOSI       -------   </a:t>
            </a:r>
            <a:r>
              <a:rPr lang="en-US" altLang="zh-TW" dirty="0" smtClean="0">
                <a:sym typeface="Wingdings" panose="05000000000000000000" pitchFamily="2" charset="2"/>
              </a:rPr>
              <a:t>23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SCK          -------   </a:t>
            </a:r>
            <a:r>
              <a:rPr lang="en-US" altLang="zh-TW" dirty="0" smtClean="0">
                <a:sym typeface="Wingdings" panose="05000000000000000000" pitchFamily="2" charset="2"/>
              </a:rPr>
              <a:t>18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  SDA          -------  </a:t>
            </a:r>
            <a:r>
              <a:rPr lang="en-US" altLang="zh-TW" dirty="0" smtClean="0">
                <a:sym typeface="Wingdings" panose="05000000000000000000" pitchFamily="2" charset="2"/>
              </a:rPr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82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查詢卡號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3243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45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RFID+LED(LED</a:t>
            </a:r>
            <a:r>
              <a:rPr lang="zh-TW" altLang="en-US" dirty="0" smtClean="0"/>
              <a:t> </a:t>
            </a:r>
            <a:r>
              <a:rPr lang="en-US" altLang="zh-TW" dirty="0" smtClean="0"/>
              <a:t>PIN:15)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3852466" cy="44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34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RFID+</a:t>
            </a:r>
            <a:r>
              <a:rPr lang="zh-TW" altLang="en-US" dirty="0" smtClean="0"/>
              <a:t>蜂鳴器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蜂鳴器 </a:t>
            </a:r>
            <a:r>
              <a:rPr lang="en-US" altLang="zh-TW" dirty="0" smtClean="0"/>
              <a:t>PIN:15)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4279608" cy="415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53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WS2812(PIN:15)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9150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86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WS2812</a:t>
            </a:r>
            <a:r>
              <a:rPr lang="zh-TW" altLang="en-US" dirty="0" smtClean="0"/>
              <a:t>循環</a:t>
            </a:r>
            <a:r>
              <a:rPr lang="en-US" altLang="zh-TW" dirty="0" smtClean="0"/>
              <a:t>(PIN:15)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4172775" cy="446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超音波</a:t>
            </a:r>
            <a:r>
              <a:rPr lang="en-US" altLang="zh-TW" dirty="0" smtClean="0"/>
              <a:t>(trig:15 echo:16)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248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33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DHT11(Pin:15)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389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68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</TotalTime>
  <Words>89</Words>
  <Application>Microsoft Office PowerPoint</Application>
  <PresentationFormat>如螢幕大小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公正</vt:lpstr>
      <vt:lpstr>RFID與其他硬體控制</vt:lpstr>
      <vt:lpstr>腳位接法</vt:lpstr>
      <vt:lpstr>查詢卡號</vt:lpstr>
      <vt:lpstr>RFID+LED(LED PIN:15)</vt:lpstr>
      <vt:lpstr>RFID+蜂鳴器(蜂鳴器 PIN:15)</vt:lpstr>
      <vt:lpstr>WS2812(PIN:15)</vt:lpstr>
      <vt:lpstr>WS2812循環(PIN:15)</vt:lpstr>
      <vt:lpstr>超音波(trig:15 echo:16)</vt:lpstr>
      <vt:lpstr>DHT11(Pin:15)</vt:lpstr>
      <vt:lpstr>光敏(OUT:34)</vt:lpstr>
      <vt:lpstr>舵機(橘:18 紅:5V 咖啡:GND)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RFID硬體控制</dc:title>
  <dc:creator>crouse John</dc:creator>
  <cp:lastModifiedBy>crouse</cp:lastModifiedBy>
  <cp:revision>6</cp:revision>
  <dcterms:created xsi:type="dcterms:W3CDTF">2023-05-22T14:56:59Z</dcterms:created>
  <dcterms:modified xsi:type="dcterms:W3CDTF">2023-05-31T10:17:33Z</dcterms:modified>
</cp:coreProperties>
</file>