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83" r:id="rId7"/>
    <p:sldId id="282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2" r:id="rId18"/>
    <p:sldId id="270" r:id="rId19"/>
    <p:sldId id="271" r:id="rId20"/>
    <p:sldId id="273" r:id="rId21"/>
    <p:sldId id="274" r:id="rId22"/>
    <p:sldId id="275" r:id="rId23"/>
    <p:sldId id="276" r:id="rId24"/>
    <p:sldId id="277" r:id="rId25"/>
    <p:sldId id="278" r:id="rId26"/>
    <p:sldId id="281" r:id="rId27"/>
    <p:sldId id="284" r:id="rId28"/>
    <p:sldId id="285" r:id="rId29"/>
    <p:sldId id="286" r:id="rId30"/>
    <p:sldId id="279" r:id="rId31"/>
    <p:sldId id="280" r:id="rId3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82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圓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2023/2/26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2023/2/26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2023/2/26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2023/2/26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圓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2023/2/26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2023/2/26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2023/2/26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2023/2/26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2023/2/26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圓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2023/2/26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2023/2/26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圓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2023/2/26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31640" y="3933056"/>
            <a:ext cx="6400800" cy="1600200"/>
          </a:xfrm>
        </p:spPr>
        <p:txBody>
          <a:bodyPr/>
          <a:lstStyle/>
          <a:p>
            <a:r>
              <a:rPr lang="zh-TW" altLang="en-US"/>
              <a:t>講師：蔡佳倫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Tinkercad</a:t>
            </a:r>
            <a:r>
              <a:rPr lang="zh-TW" altLang="en-US" dirty="0"/>
              <a:t>介紹與簡易使用</a:t>
            </a:r>
          </a:p>
        </p:txBody>
      </p:sp>
    </p:spTree>
    <p:extLst>
      <p:ext uri="{BB962C8B-B14F-4D97-AF65-F5344CB8AC3E}">
        <p14:creationId xmlns:p14="http://schemas.microsoft.com/office/powerpoint/2010/main" val="3404305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點選文字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12776"/>
            <a:ext cx="6800304" cy="5100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5497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積木式的編譯方式雖然方便，但是，當你用其它套時，你會不知道怎麼使用，所以，我們的課程會教你一些簡單的</a:t>
            </a:r>
            <a:r>
              <a:rPr lang="en-US" altLang="zh-TW" dirty="0"/>
              <a:t>C</a:t>
            </a:r>
            <a:r>
              <a:rPr lang="zh-TW" altLang="en-US" dirty="0"/>
              <a:t>語言</a:t>
            </a:r>
            <a:endParaRPr lang="en-US" altLang="zh-TW" dirty="0"/>
          </a:p>
          <a:p>
            <a:r>
              <a:rPr lang="zh-TW" altLang="en-US" dirty="0"/>
              <a:t>使用上，請自己輸入文字</a:t>
            </a:r>
          </a:p>
        </p:txBody>
      </p:sp>
    </p:spTree>
    <p:extLst>
      <p:ext uri="{BB962C8B-B14F-4D97-AF65-F5344CB8AC3E}">
        <p14:creationId xmlns:p14="http://schemas.microsoft.com/office/powerpoint/2010/main" val="693222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他會給個簡單的範例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void setup()</a:t>
            </a:r>
          </a:p>
          <a:p>
            <a:r>
              <a:rPr lang="en-US" altLang="zh-TW" dirty="0"/>
              <a:t>{</a:t>
            </a:r>
          </a:p>
          <a:p>
            <a:r>
              <a:rPr lang="en-US" altLang="zh-TW" dirty="0"/>
              <a:t>  </a:t>
            </a:r>
            <a:r>
              <a:rPr lang="en-US" altLang="zh-TW" dirty="0" err="1"/>
              <a:t>pinMode</a:t>
            </a:r>
            <a:r>
              <a:rPr lang="en-US" altLang="zh-TW" dirty="0"/>
              <a:t>(13, OUTPUT);</a:t>
            </a:r>
          </a:p>
          <a:p>
            <a:r>
              <a:rPr lang="en-US" altLang="zh-TW" dirty="0"/>
              <a:t>}</a:t>
            </a:r>
          </a:p>
          <a:p>
            <a:endParaRPr lang="en-US" altLang="zh-TW" dirty="0"/>
          </a:p>
          <a:p>
            <a:r>
              <a:rPr lang="en-US" altLang="zh-TW" dirty="0"/>
              <a:t>void loop()</a:t>
            </a:r>
          </a:p>
          <a:p>
            <a:r>
              <a:rPr lang="en-US" altLang="zh-TW" dirty="0"/>
              <a:t>{</a:t>
            </a:r>
          </a:p>
          <a:p>
            <a:r>
              <a:rPr lang="en-US" altLang="zh-TW" dirty="0"/>
              <a:t>  </a:t>
            </a:r>
            <a:r>
              <a:rPr lang="en-US" altLang="zh-TW" dirty="0" err="1"/>
              <a:t>digitalWrite</a:t>
            </a:r>
            <a:r>
              <a:rPr lang="en-US" altLang="zh-TW" dirty="0"/>
              <a:t>(13, HIGH);</a:t>
            </a:r>
          </a:p>
          <a:p>
            <a:r>
              <a:rPr lang="en-US" altLang="zh-TW" dirty="0"/>
              <a:t>  delay(1000); // Wait for 1000 millisecond(s)</a:t>
            </a:r>
          </a:p>
          <a:p>
            <a:r>
              <a:rPr lang="en-US" altLang="zh-TW" dirty="0"/>
              <a:t>  </a:t>
            </a:r>
            <a:r>
              <a:rPr lang="en-US" altLang="zh-TW" dirty="0" err="1"/>
              <a:t>digitalWrite</a:t>
            </a:r>
            <a:r>
              <a:rPr lang="en-US" altLang="zh-TW" dirty="0"/>
              <a:t>(13, LOW);</a:t>
            </a:r>
          </a:p>
          <a:p>
            <a:r>
              <a:rPr lang="en-US" altLang="zh-TW" dirty="0"/>
              <a:t>  delay(1000); // Wait for 1000 millisecond(s)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5244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程式一開始執行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zh-TW" dirty="0"/>
          </a:p>
          <a:p>
            <a:r>
              <a:rPr lang="en-US" altLang="zh-TW" dirty="0"/>
              <a:t>void setup()</a:t>
            </a:r>
          </a:p>
          <a:p>
            <a:r>
              <a:rPr lang="en-US" altLang="zh-TW" dirty="0"/>
              <a:t>{</a:t>
            </a:r>
          </a:p>
          <a:p>
            <a:r>
              <a:rPr lang="zh-TW" altLang="en-US" dirty="0"/>
              <a:t>程式一開始執行</a:t>
            </a:r>
            <a:endParaRPr lang="en-US" altLang="zh-TW" dirty="0"/>
          </a:p>
          <a:p>
            <a:r>
              <a:rPr lang="en-US" altLang="zh-TW" dirty="0"/>
              <a:t>}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70466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等</a:t>
            </a:r>
            <a:r>
              <a:rPr lang="en-US" altLang="zh-TW" dirty="0"/>
              <a:t>setup</a:t>
            </a:r>
            <a:r>
              <a:rPr lang="zh-TW" altLang="en-US" dirty="0"/>
              <a:t>執行完後，</a:t>
            </a:r>
            <a:r>
              <a:rPr lang="en-US" altLang="zh-TW" dirty="0"/>
              <a:t>loop</a:t>
            </a:r>
            <a:r>
              <a:rPr lang="zh-TW" altLang="en-US" dirty="0"/>
              <a:t>會不斷地重複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void loop()</a:t>
            </a:r>
          </a:p>
          <a:p>
            <a:r>
              <a:rPr lang="en-US" altLang="zh-TW" dirty="0"/>
              <a:t>{</a:t>
            </a:r>
          </a:p>
          <a:p>
            <a:r>
              <a:rPr lang="zh-TW" altLang="en-US" dirty="0"/>
              <a:t>無限循環</a:t>
            </a:r>
            <a:endParaRPr lang="en-US" altLang="zh-TW" dirty="0"/>
          </a:p>
          <a:p>
            <a:r>
              <a:rPr lang="en-US" altLang="zh-TW" dirty="0"/>
              <a:t>}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4175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err="1"/>
              <a:t>pinMode</a:t>
            </a:r>
            <a:r>
              <a:rPr lang="zh-TW" altLang="en-US" dirty="0"/>
              <a:t>用來設定腳位，</a:t>
            </a:r>
            <a:r>
              <a:rPr lang="en-US" altLang="zh-TW" dirty="0"/>
              <a:t>OUTPUT</a:t>
            </a:r>
            <a:r>
              <a:rPr lang="zh-TW" altLang="en-US" dirty="0"/>
              <a:t>是將腳位設定為輸出電流</a:t>
            </a:r>
            <a:endParaRPr lang="en-US" altLang="zh-TW" dirty="0"/>
          </a:p>
          <a:p>
            <a:r>
              <a:rPr lang="en-US" altLang="zh-TW" dirty="0" err="1"/>
              <a:t>pinMode</a:t>
            </a:r>
            <a:r>
              <a:rPr lang="en-US" altLang="zh-TW" dirty="0"/>
              <a:t>(13, OUTPUT);</a:t>
            </a:r>
          </a:p>
          <a:p>
            <a:r>
              <a:rPr lang="zh-TW" altLang="en-US" dirty="0"/>
              <a:t>這個一般都是在</a:t>
            </a:r>
            <a:r>
              <a:rPr lang="en-US" altLang="zh-TW" dirty="0"/>
              <a:t>setup</a:t>
            </a:r>
            <a:r>
              <a:rPr lang="zh-TW" altLang="en-US" dirty="0"/>
              <a:t>裡面指定</a:t>
            </a:r>
          </a:p>
        </p:txBody>
      </p:sp>
    </p:spTree>
    <p:extLst>
      <p:ext uri="{BB962C8B-B14F-4D97-AF65-F5344CB8AC3E}">
        <p14:creationId xmlns:p14="http://schemas.microsoft.com/office/powerpoint/2010/main" val="256454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err="1"/>
              <a:t>digitalWrite</a:t>
            </a:r>
            <a:r>
              <a:rPr lang="zh-TW" altLang="en-US" dirty="0"/>
              <a:t>是否輸出高電流</a:t>
            </a:r>
            <a:endParaRPr lang="en-US" altLang="zh-TW" dirty="0"/>
          </a:p>
          <a:p>
            <a:r>
              <a:rPr lang="en-US" altLang="zh-TW" dirty="0"/>
              <a:t>13</a:t>
            </a:r>
            <a:r>
              <a:rPr lang="zh-TW" altLang="en-US" dirty="0"/>
              <a:t>是腳位</a:t>
            </a:r>
            <a:endParaRPr lang="en-US" altLang="zh-TW" dirty="0"/>
          </a:p>
          <a:p>
            <a:r>
              <a:rPr lang="en-US" altLang="zh-TW" dirty="0"/>
              <a:t>HIGH</a:t>
            </a:r>
            <a:r>
              <a:rPr lang="zh-TW" altLang="en-US" dirty="0"/>
              <a:t>是高電位  你可以想成輸出電流</a:t>
            </a:r>
            <a:endParaRPr lang="en-US" altLang="zh-TW" dirty="0"/>
          </a:p>
          <a:p>
            <a:r>
              <a:rPr lang="en-US" altLang="zh-TW" dirty="0" err="1"/>
              <a:t>digitalWrite</a:t>
            </a:r>
            <a:r>
              <a:rPr lang="en-US" altLang="zh-TW" dirty="0"/>
              <a:t>(13, HIGH);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9289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等待幾秒後執行下一個指令</a:t>
            </a:r>
            <a:endParaRPr lang="en-US" altLang="zh-TW" dirty="0"/>
          </a:p>
          <a:p>
            <a:r>
              <a:rPr lang="en-US" altLang="zh-TW" dirty="0"/>
              <a:t>delay(1000);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4718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先執行看看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點選開始模擬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204864"/>
            <a:ext cx="5792192" cy="4344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0339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你會看到燈泡有亮暗亮暗變化</a:t>
            </a:r>
            <a:endParaRPr lang="en-US" altLang="zh-TW" dirty="0"/>
          </a:p>
          <a:p>
            <a:r>
              <a:rPr lang="zh-TW" altLang="en-US" dirty="0"/>
              <a:t>旁邊有個驚嘆號  那是因為他判斷電流過強  之後可以改善</a:t>
            </a:r>
            <a:endParaRPr lang="en-US" altLang="zh-TW" dirty="0"/>
          </a:p>
          <a:p>
            <a:r>
              <a:rPr lang="zh-TW" altLang="en-US" dirty="0"/>
              <a:t>停止模擬後，才可以繼續打程式碼</a:t>
            </a:r>
          </a:p>
        </p:txBody>
      </p:sp>
    </p:spTree>
    <p:extLst>
      <p:ext uri="{BB962C8B-B14F-4D97-AF65-F5344CB8AC3E}">
        <p14:creationId xmlns:p14="http://schemas.microsoft.com/office/powerpoint/2010/main" val="3380499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Tinkercad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一套非常有名的</a:t>
            </a:r>
            <a:r>
              <a:rPr lang="en-US" altLang="zh-TW" dirty="0"/>
              <a:t>Arduino</a:t>
            </a:r>
            <a:r>
              <a:rPr lang="zh-TW" altLang="en-US" dirty="0"/>
              <a:t>模擬器，可以在不買</a:t>
            </a:r>
            <a:r>
              <a:rPr lang="en-US" altLang="zh-TW" dirty="0"/>
              <a:t>Arduino</a:t>
            </a:r>
            <a:r>
              <a:rPr lang="zh-TW" altLang="en-US" dirty="0"/>
              <a:t>的情況下，直接操作</a:t>
            </a:r>
            <a:r>
              <a:rPr lang="en-US" altLang="zh-TW" dirty="0"/>
              <a:t>Arduino</a:t>
            </a:r>
          </a:p>
          <a:p>
            <a:r>
              <a:rPr lang="zh-TW" altLang="en-US" dirty="0"/>
              <a:t>軟體網址</a:t>
            </a:r>
            <a:endParaRPr lang="en-US" altLang="zh-TW" dirty="0"/>
          </a:p>
          <a:p>
            <a:r>
              <a:rPr lang="en-US" altLang="zh-TW" dirty="0"/>
              <a:t>https://www.tinkercad.com/circuits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26747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手動修改一下程式碼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void setup()</a:t>
            </a:r>
          </a:p>
          <a:p>
            <a:r>
              <a:rPr lang="en-US" altLang="zh-TW" dirty="0"/>
              <a:t>{</a:t>
            </a:r>
          </a:p>
          <a:p>
            <a:r>
              <a:rPr lang="en-US" altLang="zh-TW" dirty="0"/>
              <a:t>  </a:t>
            </a:r>
            <a:r>
              <a:rPr lang="en-US" altLang="zh-TW" dirty="0" err="1"/>
              <a:t>pinMode</a:t>
            </a:r>
            <a:r>
              <a:rPr lang="en-US" altLang="zh-TW" dirty="0"/>
              <a:t>(13, OUTPUT);</a:t>
            </a:r>
          </a:p>
          <a:p>
            <a:r>
              <a:rPr lang="en-US" altLang="zh-TW" dirty="0"/>
              <a:t>  </a:t>
            </a:r>
            <a:r>
              <a:rPr lang="en-US" altLang="zh-TW" dirty="0" err="1"/>
              <a:t>digitalWrite</a:t>
            </a:r>
            <a:r>
              <a:rPr lang="en-US" altLang="zh-TW" dirty="0"/>
              <a:t>(13, HIGH);</a:t>
            </a:r>
          </a:p>
          <a:p>
            <a:r>
              <a:rPr lang="en-US" altLang="zh-TW" dirty="0"/>
              <a:t>}</a:t>
            </a:r>
          </a:p>
          <a:p>
            <a:endParaRPr lang="en-US" altLang="zh-TW" dirty="0"/>
          </a:p>
          <a:p>
            <a:r>
              <a:rPr lang="en-US" altLang="zh-TW" dirty="0"/>
              <a:t>void loop()</a:t>
            </a:r>
          </a:p>
          <a:p>
            <a:r>
              <a:rPr lang="en-US" altLang="zh-TW" dirty="0"/>
              <a:t>{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4006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執行結果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你會發現，燈泡一直亮</a:t>
            </a:r>
          </a:p>
        </p:txBody>
      </p:sp>
    </p:spTree>
    <p:extLst>
      <p:ext uri="{BB962C8B-B14F-4D97-AF65-F5344CB8AC3E}">
        <p14:creationId xmlns:p14="http://schemas.microsoft.com/office/powerpoint/2010/main" val="41981713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繼續修改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void setup()</a:t>
            </a:r>
          </a:p>
          <a:p>
            <a:r>
              <a:rPr lang="en-US" altLang="zh-TW" dirty="0"/>
              <a:t>{</a:t>
            </a:r>
          </a:p>
          <a:p>
            <a:r>
              <a:rPr lang="en-US" altLang="zh-TW" dirty="0"/>
              <a:t>  </a:t>
            </a:r>
            <a:r>
              <a:rPr lang="en-US" altLang="zh-TW" dirty="0" err="1"/>
              <a:t>pinMode</a:t>
            </a:r>
            <a:r>
              <a:rPr lang="en-US" altLang="zh-TW" dirty="0"/>
              <a:t>(13, OUTPUT);</a:t>
            </a:r>
          </a:p>
          <a:p>
            <a:r>
              <a:rPr lang="en-US" altLang="zh-TW" dirty="0"/>
              <a:t>  </a:t>
            </a:r>
            <a:r>
              <a:rPr lang="en-US" altLang="zh-TW" dirty="0" err="1"/>
              <a:t>digitalWrite</a:t>
            </a:r>
            <a:r>
              <a:rPr lang="en-US" altLang="zh-TW" dirty="0"/>
              <a:t>(13, HIGH);</a:t>
            </a:r>
          </a:p>
          <a:p>
            <a:r>
              <a:rPr lang="en-US" altLang="zh-TW" dirty="0"/>
              <a:t>  delay(2000);</a:t>
            </a:r>
          </a:p>
          <a:p>
            <a:r>
              <a:rPr lang="en-US" altLang="zh-TW" dirty="0"/>
              <a:t>  </a:t>
            </a:r>
            <a:r>
              <a:rPr lang="en-US" altLang="zh-TW" dirty="0" err="1"/>
              <a:t>digitalWrite</a:t>
            </a:r>
            <a:r>
              <a:rPr lang="en-US" altLang="zh-TW" dirty="0"/>
              <a:t>(13, LOW);</a:t>
            </a:r>
          </a:p>
          <a:p>
            <a:r>
              <a:rPr lang="en-US" altLang="zh-TW" dirty="0"/>
              <a:t>  delay(2000);</a:t>
            </a:r>
          </a:p>
          <a:p>
            <a:r>
              <a:rPr lang="en-US" altLang="zh-TW" dirty="0"/>
              <a:t>}</a:t>
            </a:r>
          </a:p>
          <a:p>
            <a:endParaRPr lang="en-US" altLang="zh-TW" dirty="0"/>
          </a:p>
          <a:p>
            <a:r>
              <a:rPr lang="en-US" altLang="zh-TW" dirty="0"/>
              <a:t>void loop()</a:t>
            </a:r>
          </a:p>
          <a:p>
            <a:r>
              <a:rPr lang="en-US" altLang="zh-TW" dirty="0"/>
              <a:t>{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83566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執行結果說明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因為程式只在一開始執行就結束</a:t>
            </a:r>
            <a:endParaRPr lang="en-US" altLang="zh-TW" dirty="0"/>
          </a:p>
          <a:p>
            <a:r>
              <a:rPr lang="zh-TW" altLang="en-US" dirty="0"/>
              <a:t>你要了解</a:t>
            </a:r>
            <a:r>
              <a:rPr lang="en-US" altLang="zh-TW" dirty="0"/>
              <a:t>setup</a:t>
            </a:r>
            <a:r>
              <a:rPr lang="zh-TW" altLang="en-US" dirty="0"/>
              <a:t>與</a:t>
            </a:r>
            <a:r>
              <a:rPr lang="en-US" altLang="zh-TW" dirty="0"/>
              <a:t>loop</a:t>
            </a:r>
            <a:r>
              <a:rPr lang="zh-TW" altLang="en-US" dirty="0"/>
              <a:t>是不一樣的</a:t>
            </a:r>
          </a:p>
        </p:txBody>
      </p:sp>
    </p:spTree>
    <p:extLst>
      <p:ext uri="{BB962C8B-B14F-4D97-AF65-F5344CB8AC3E}">
        <p14:creationId xmlns:p14="http://schemas.microsoft.com/office/powerpoint/2010/main" val="34199583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修改一下電路圖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60488"/>
            <a:ext cx="6560277" cy="492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81459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執行一下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當你執行後，你會發現，驚嘆號不見了，這是因為</a:t>
            </a:r>
            <a:r>
              <a:rPr lang="en-US" altLang="zh-TW" dirty="0" err="1"/>
              <a:t>arduino</a:t>
            </a:r>
            <a:r>
              <a:rPr lang="zh-TW" altLang="en-US" dirty="0"/>
              <a:t>輸出的是</a:t>
            </a:r>
            <a:r>
              <a:rPr lang="en-US" altLang="zh-TW" dirty="0"/>
              <a:t>5V</a:t>
            </a:r>
            <a:r>
              <a:rPr lang="zh-TW" altLang="en-US" dirty="0"/>
              <a:t>，對</a:t>
            </a:r>
            <a:r>
              <a:rPr lang="en-US" altLang="zh-TW" dirty="0"/>
              <a:t>LED</a:t>
            </a:r>
            <a:r>
              <a:rPr lang="zh-TW" altLang="en-US" dirty="0"/>
              <a:t>燈泡來說，太強了，所以，我們需要一個</a:t>
            </a:r>
            <a:r>
              <a:rPr lang="en-US" altLang="zh-TW" dirty="0"/>
              <a:t>220</a:t>
            </a:r>
            <a:r>
              <a:rPr lang="zh-TW" altLang="en-US" dirty="0"/>
              <a:t>歐姆的電組，讓電流別這麼強</a:t>
            </a:r>
          </a:p>
        </p:txBody>
      </p:sp>
    </p:spTree>
    <p:extLst>
      <p:ext uri="{BB962C8B-B14F-4D97-AF65-F5344CB8AC3E}">
        <p14:creationId xmlns:p14="http://schemas.microsoft.com/office/powerpoint/2010/main" val="33394679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28800"/>
            <a:ext cx="6728296" cy="5046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94403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5BA223-53B2-F490-7C98-EF0E789E4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KOKWI</a:t>
            </a:r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68B1A484-6937-AF29-A3E9-C888B2FAF9A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79965AC-1A9B-567D-3A77-B93CC45AD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277" y="1556793"/>
            <a:ext cx="6953887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800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EED4CE-6F7C-4345-F977-8F449BB86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打入程式碼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D99B33D-2808-58F0-31EB-EED213126B30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15616" y="1428502"/>
            <a:ext cx="6264696" cy="4607677"/>
          </a:xfrm>
        </p:spPr>
      </p:pic>
    </p:spTree>
    <p:extLst>
      <p:ext uri="{BB962C8B-B14F-4D97-AF65-F5344CB8AC3E}">
        <p14:creationId xmlns:p14="http://schemas.microsoft.com/office/powerpoint/2010/main" val="20525036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04169E-581E-BF92-E6A2-A264C858D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加入一個</a:t>
            </a:r>
            <a:r>
              <a:rPr lang="en-US" altLang="zh-TW" dirty="0"/>
              <a:t>LED</a:t>
            </a:r>
            <a:r>
              <a:rPr lang="zh-TW" altLang="en-US" dirty="0"/>
              <a:t>並執行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BE0EAB-5583-17BF-2792-BC05028F026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813523C-27D1-8439-F51F-C1E121DA5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525" y="1454671"/>
            <a:ext cx="531495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37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先註冊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628800"/>
            <a:ext cx="5936208" cy="4452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73920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上課測試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現在請你手動輸入，讓兩個</a:t>
            </a:r>
            <a:r>
              <a:rPr lang="en-US" altLang="zh-TW" dirty="0"/>
              <a:t>LED</a:t>
            </a:r>
            <a:r>
              <a:rPr lang="zh-TW" altLang="en-US" dirty="0"/>
              <a:t>燈泡可以依序發亮，也就是當綠色亮完，輪到紅色，紅色亮完，輪到綠色</a:t>
            </a:r>
            <a:endParaRPr lang="en-US" altLang="zh-TW" dirty="0"/>
          </a:p>
          <a:p>
            <a:r>
              <a:rPr lang="zh-TW" altLang="en-US" dirty="0"/>
              <a:t>紅色腳位接在</a:t>
            </a:r>
            <a:r>
              <a:rPr lang="en-US" altLang="zh-TW" dirty="0"/>
              <a:t>13</a:t>
            </a:r>
            <a:r>
              <a:rPr lang="zh-TW" altLang="en-US" dirty="0"/>
              <a:t>，綠色腳位接在</a:t>
            </a:r>
            <a:r>
              <a:rPr lang="en-US" altLang="zh-TW" dirty="0"/>
              <a:t>10</a:t>
            </a:r>
          </a:p>
          <a:p>
            <a:r>
              <a:rPr lang="zh-TW" altLang="en-US" dirty="0"/>
              <a:t>時間間隔為</a:t>
            </a:r>
            <a:r>
              <a:rPr lang="en-US" altLang="zh-TW" dirty="0"/>
              <a:t>200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5152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上課測試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現在再拉一個黃色燈</a:t>
            </a:r>
            <a:endParaRPr lang="en-US" altLang="zh-TW" dirty="0"/>
          </a:p>
          <a:p>
            <a:r>
              <a:rPr lang="zh-TW" altLang="en-US" dirty="0"/>
              <a:t>請你模擬一下紅綠燈號誌</a:t>
            </a:r>
          </a:p>
        </p:txBody>
      </p:sp>
    </p:spTree>
    <p:extLst>
      <p:ext uri="{BB962C8B-B14F-4D97-AF65-F5344CB8AC3E}">
        <p14:creationId xmlns:p14="http://schemas.microsoft.com/office/powerpoint/2010/main" val="304129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進入</a:t>
            </a:r>
            <a:r>
              <a:rPr lang="en-US" altLang="zh-TW" dirty="0"/>
              <a:t>Circuits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592796"/>
            <a:ext cx="6512272" cy="4884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2610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執行環境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772816"/>
            <a:ext cx="6440264" cy="4830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2088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認識</a:t>
            </a:r>
            <a:r>
              <a:rPr lang="en-US" altLang="zh-TW" dirty="0"/>
              <a:t>Arduino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Arduino</a:t>
            </a:r>
            <a:r>
              <a:rPr lang="zh-TW" altLang="en-US" dirty="0"/>
              <a:t>其上有</a:t>
            </a:r>
            <a:r>
              <a:rPr lang="en-US" altLang="zh-TW" dirty="0"/>
              <a:t>0-13</a:t>
            </a:r>
            <a:r>
              <a:rPr lang="zh-TW" altLang="en-US" dirty="0"/>
              <a:t>的</a:t>
            </a:r>
            <a:endParaRPr lang="en-US" altLang="zh-TW" dirty="0"/>
          </a:p>
          <a:p>
            <a:r>
              <a:rPr lang="zh-TW" altLang="en-US" dirty="0"/>
              <a:t>數位腳位</a:t>
            </a:r>
            <a:endParaRPr lang="en-US" altLang="zh-TW" dirty="0"/>
          </a:p>
          <a:p>
            <a:r>
              <a:rPr lang="en-US" altLang="zh-TW" dirty="0"/>
              <a:t>A0-A5</a:t>
            </a:r>
            <a:r>
              <a:rPr lang="zh-TW" altLang="en-US" dirty="0"/>
              <a:t>類比腳位</a:t>
            </a:r>
            <a:endParaRPr lang="en-US" altLang="zh-TW" dirty="0"/>
          </a:p>
          <a:p>
            <a:r>
              <a:rPr lang="en-US" altLang="zh-TW" dirty="0"/>
              <a:t>3.3V</a:t>
            </a:r>
            <a:r>
              <a:rPr lang="zh-TW" altLang="en-US" dirty="0"/>
              <a:t> </a:t>
            </a:r>
            <a:r>
              <a:rPr lang="en-US" altLang="zh-TW" dirty="0"/>
              <a:t>5V</a:t>
            </a:r>
            <a:r>
              <a:rPr lang="zh-TW" altLang="en-US" dirty="0"/>
              <a:t> </a:t>
            </a:r>
            <a:r>
              <a:rPr lang="en-US" altLang="zh-TW" dirty="0"/>
              <a:t>GND</a:t>
            </a:r>
          </a:p>
          <a:p>
            <a:r>
              <a:rPr lang="zh-TW" altLang="en-US" dirty="0"/>
              <a:t>通常由</a:t>
            </a:r>
            <a:r>
              <a:rPr lang="en-US" altLang="zh-TW" dirty="0"/>
              <a:t>USB</a:t>
            </a:r>
            <a:r>
              <a:rPr lang="zh-TW" altLang="en-US" dirty="0"/>
              <a:t>供電，</a:t>
            </a:r>
            <a:endParaRPr lang="en-US" altLang="zh-TW" dirty="0"/>
          </a:p>
          <a:p>
            <a:r>
              <a:rPr lang="zh-TW" altLang="en-US" dirty="0"/>
              <a:t>但也可以用電池</a:t>
            </a:r>
            <a:endParaRPr lang="en-US" altLang="zh-TW" dirty="0"/>
          </a:p>
          <a:p>
            <a:r>
              <a:rPr lang="zh-TW" altLang="en-US" dirty="0"/>
              <a:t>板載有一個可控制</a:t>
            </a:r>
            <a:endParaRPr lang="en-US" altLang="zh-TW" dirty="0"/>
          </a:p>
          <a:p>
            <a:r>
              <a:rPr lang="en-US" altLang="zh-TW" dirty="0"/>
              <a:t>LED</a:t>
            </a:r>
            <a:r>
              <a:rPr lang="zh-TW" altLang="en-US" dirty="0"/>
              <a:t>燈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989614"/>
            <a:ext cx="4594870" cy="368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3872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LED</a:t>
            </a:r>
            <a:r>
              <a:rPr lang="zh-TW" altLang="en-US" dirty="0"/>
              <a:t>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LED</a:t>
            </a:r>
            <a:r>
              <a:rPr lang="zh-TW" altLang="en-US" dirty="0"/>
              <a:t>燈為一種發光二極體</a:t>
            </a:r>
            <a:endParaRPr lang="en-US" altLang="zh-TW" dirty="0"/>
          </a:p>
          <a:p>
            <a:r>
              <a:rPr lang="zh-TW" altLang="en-US" dirty="0"/>
              <a:t>有長腳跟短腳，長腳接</a:t>
            </a:r>
            <a:endParaRPr lang="en-US" altLang="zh-TW" dirty="0"/>
          </a:p>
          <a:p>
            <a:r>
              <a:rPr lang="zh-TW" altLang="en-US" dirty="0"/>
              <a:t>腳位，短腳接</a:t>
            </a:r>
            <a:r>
              <a:rPr lang="en-US" altLang="zh-TW"/>
              <a:t>GND</a:t>
            </a:r>
            <a:endParaRPr lang="zh-TW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844823"/>
            <a:ext cx="1447800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3980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拉出</a:t>
            </a:r>
            <a:r>
              <a:rPr lang="en-US" altLang="zh-TW" dirty="0" err="1"/>
              <a:t>arduino</a:t>
            </a:r>
            <a:r>
              <a:rPr lang="zh-TW" altLang="en-US" dirty="0"/>
              <a:t>和</a:t>
            </a:r>
            <a:r>
              <a:rPr lang="en-US" altLang="zh-TW" dirty="0"/>
              <a:t>LED</a:t>
            </a:r>
            <a:r>
              <a:rPr lang="zh-TW" altLang="en-US" dirty="0"/>
              <a:t>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826920"/>
            <a:ext cx="6056221" cy="4542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2056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點選程式碼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754814"/>
            <a:ext cx="6296248" cy="4722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71185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104</TotalTime>
  <Words>581</Words>
  <Application>Microsoft Office PowerPoint</Application>
  <PresentationFormat>如螢幕大小 (4:3)</PresentationFormat>
  <Paragraphs>108</Paragraphs>
  <Slides>31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5" baseType="lpstr">
      <vt:lpstr>Franklin Gothic Book</vt:lpstr>
      <vt:lpstr>Perpetua</vt:lpstr>
      <vt:lpstr>Wingdings 2</vt:lpstr>
      <vt:lpstr>公正</vt:lpstr>
      <vt:lpstr>Tinkercad介紹與簡易使用</vt:lpstr>
      <vt:lpstr>Tinkercad</vt:lpstr>
      <vt:lpstr>先註冊</vt:lpstr>
      <vt:lpstr>進入Circuits</vt:lpstr>
      <vt:lpstr>執行環境</vt:lpstr>
      <vt:lpstr>認識Arduino</vt:lpstr>
      <vt:lpstr>LED燈</vt:lpstr>
      <vt:lpstr>拉出arduino和LED燈</vt:lpstr>
      <vt:lpstr>點選程式碼</vt:lpstr>
      <vt:lpstr>點選文字</vt:lpstr>
      <vt:lpstr>說明</vt:lpstr>
      <vt:lpstr>他會給個簡單的範例</vt:lpstr>
      <vt:lpstr>程式一開始執行</vt:lpstr>
      <vt:lpstr>等setup執行完後，loop會不斷地重複</vt:lpstr>
      <vt:lpstr>PowerPoint 簡報</vt:lpstr>
      <vt:lpstr>PowerPoint 簡報</vt:lpstr>
      <vt:lpstr>PowerPoint 簡報</vt:lpstr>
      <vt:lpstr>先執行看看</vt:lpstr>
      <vt:lpstr>執行說明</vt:lpstr>
      <vt:lpstr>手動修改一下程式碼</vt:lpstr>
      <vt:lpstr>執行結果</vt:lpstr>
      <vt:lpstr>繼續修改</vt:lpstr>
      <vt:lpstr>執行結果說明</vt:lpstr>
      <vt:lpstr>修改一下電路圖</vt:lpstr>
      <vt:lpstr>執行一下</vt:lpstr>
      <vt:lpstr>PowerPoint 簡報</vt:lpstr>
      <vt:lpstr>KOKWI</vt:lpstr>
      <vt:lpstr>打入程式碼</vt:lpstr>
      <vt:lpstr>加入一個LED並執行</vt:lpstr>
      <vt:lpstr>上課測試</vt:lpstr>
      <vt:lpstr>上課測試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crouse</dc:creator>
  <cp:lastModifiedBy>Customer</cp:lastModifiedBy>
  <cp:revision>18</cp:revision>
  <dcterms:created xsi:type="dcterms:W3CDTF">2020-02-08T06:30:37Z</dcterms:created>
  <dcterms:modified xsi:type="dcterms:W3CDTF">2023-02-26T00:51:58Z</dcterms:modified>
</cp:coreProperties>
</file>