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5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08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1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9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5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CD1751-F717-40C5-A656-C619BA5AE3D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7F8F00-26F2-49A3-8C1F-C938E0F3B49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序列輸出控制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85646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正確的數字跟文字相接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62" y="2054038"/>
            <a:ext cx="4591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0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序列埠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序列埠主要是提供外部電腦與控制板互相溝通的管道，也可以透過這個跟其他的控制板或通訊用感測器</a:t>
            </a:r>
            <a:r>
              <a:rPr lang="en-US" altLang="zh-TW" dirty="0"/>
              <a:t>(</a:t>
            </a:r>
            <a:r>
              <a:rPr lang="zh-TW" altLang="en-US" dirty="0"/>
              <a:t>藍芽</a:t>
            </a:r>
            <a:r>
              <a:rPr lang="en-US" altLang="zh-TW" dirty="0"/>
              <a:t>)</a:t>
            </a:r>
            <a:r>
              <a:rPr lang="zh-TW" altLang="en-US" dirty="0"/>
              <a:t>互相通訊</a:t>
            </a:r>
            <a:endParaRPr lang="en-US" altLang="zh-TW" dirty="0"/>
          </a:p>
          <a:p>
            <a:r>
              <a:rPr lang="zh-TW" altLang="en-US" dirty="0"/>
              <a:t>一開始要設定</a:t>
            </a:r>
            <a:r>
              <a:rPr lang="en-US" altLang="zh-TW" dirty="0"/>
              <a:t>baud rate</a:t>
            </a:r>
            <a:r>
              <a:rPr lang="zh-TW" altLang="en-US" dirty="0"/>
              <a:t>，</a:t>
            </a:r>
            <a:r>
              <a:rPr lang="en-US" altLang="zh-TW" dirty="0"/>
              <a:t>baud rate</a:t>
            </a:r>
            <a:r>
              <a:rPr lang="zh-TW" altLang="en-US" dirty="0"/>
              <a:t>要一樣才可以互相通訊</a:t>
            </a:r>
            <a:endParaRPr lang="en-US" altLang="zh-TW" dirty="0"/>
          </a:p>
          <a:p>
            <a:r>
              <a:rPr lang="zh-TW" altLang="en-US" dirty="0"/>
              <a:t>設定方式</a:t>
            </a:r>
            <a:endParaRPr lang="en-US" altLang="zh-TW" dirty="0"/>
          </a:p>
          <a:p>
            <a:r>
              <a:rPr lang="en-US" altLang="zh-TW" dirty="0" err="1"/>
              <a:t>Serial.begin</a:t>
            </a:r>
            <a:r>
              <a:rPr lang="en-US" altLang="zh-TW" dirty="0"/>
              <a:t>(9600)</a:t>
            </a:r>
          </a:p>
          <a:p>
            <a:r>
              <a:rPr lang="zh-TW" altLang="en-US" dirty="0"/>
              <a:t>通常放在</a:t>
            </a:r>
            <a:r>
              <a:rPr lang="en-US" altLang="zh-TW" dirty="0"/>
              <a:t>setup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6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可以分為換行或是非換行</a:t>
            </a:r>
            <a:endParaRPr lang="en-US" altLang="zh-TW" dirty="0"/>
          </a:p>
          <a:p>
            <a:r>
              <a:rPr lang="en-US" altLang="zh-TW" dirty="0" err="1"/>
              <a:t>Serial.println</a:t>
            </a:r>
            <a:r>
              <a:rPr lang="en-US" altLang="zh-TW" dirty="0"/>
              <a:t>(“Hello”)</a:t>
            </a:r>
          </a:p>
          <a:p>
            <a:r>
              <a:rPr lang="en-US" altLang="zh-TW" dirty="0" err="1"/>
              <a:t>Serial.print</a:t>
            </a:r>
            <a:r>
              <a:rPr lang="en-US" altLang="zh-TW" dirty="0"/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310254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一個簡單的範例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33563"/>
            <a:ext cx="4038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14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的變數宣告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變數宣告，通常可以分為數字跟文字</a:t>
            </a:r>
            <a:endParaRPr lang="en-US" altLang="zh-TW" dirty="0"/>
          </a:p>
          <a:p>
            <a:r>
              <a:rPr lang="zh-TW" altLang="en-US" dirty="0"/>
              <a:t>文字</a:t>
            </a:r>
            <a:r>
              <a:rPr lang="en-US" altLang="zh-TW" dirty="0"/>
              <a:t>(‘’</a:t>
            </a:r>
            <a:r>
              <a:rPr lang="zh-TW" altLang="en-US" dirty="0"/>
              <a:t>裡面包的是一個字元，</a:t>
            </a:r>
            <a:r>
              <a:rPr lang="en-US" altLang="zh-TW" dirty="0"/>
              <a:t>“”</a:t>
            </a:r>
            <a:r>
              <a:rPr lang="zh-TW" altLang="en-US" dirty="0"/>
              <a:t>裡面包的是一整個字串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String a=“HelloWorld”;</a:t>
            </a:r>
          </a:p>
          <a:p>
            <a:r>
              <a:rPr lang="en-US" altLang="zh-TW" dirty="0"/>
              <a:t>char a=‘a’; (</a:t>
            </a:r>
            <a:r>
              <a:rPr lang="zh-TW" altLang="en-US" dirty="0"/>
              <a:t>大部分會在</a:t>
            </a:r>
            <a:r>
              <a:rPr lang="en-US" altLang="zh-TW" dirty="0" err="1"/>
              <a:t>serial.read</a:t>
            </a:r>
            <a:r>
              <a:rPr lang="zh-TW" altLang="en-US" dirty="0"/>
              <a:t>時遇到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數字：先學整數即可</a:t>
            </a:r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b=12;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48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輸出整數跟文字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2371725"/>
            <a:ext cx="36385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63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數字跟文字相加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數字跟文字相加都是用</a:t>
            </a:r>
            <a:r>
              <a:rPr lang="en-US" altLang="zh-TW" dirty="0"/>
              <a:t>+</a:t>
            </a:r>
          </a:p>
          <a:p>
            <a:r>
              <a:rPr lang="zh-TW" altLang="en-US" dirty="0"/>
              <a:t>文字部分：</a:t>
            </a:r>
            <a:endParaRPr lang="en-US" altLang="zh-TW" dirty="0"/>
          </a:p>
          <a:p>
            <a:r>
              <a:rPr lang="en-US" altLang="zh-TW" dirty="0"/>
              <a:t> String a="HelloWorld";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String c="!!!!!";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Serial.println</a:t>
            </a:r>
            <a:r>
              <a:rPr lang="en-US" altLang="zh-TW" dirty="0"/>
              <a:t>(</a:t>
            </a:r>
            <a:r>
              <a:rPr lang="en-US" altLang="zh-TW" dirty="0" err="1"/>
              <a:t>a+c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數字部分：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b=12;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d=13;</a:t>
            </a:r>
          </a:p>
          <a:p>
            <a:r>
              <a:rPr lang="en-US" altLang="zh-TW" dirty="0" err="1"/>
              <a:t>Serial.println</a:t>
            </a:r>
            <a:r>
              <a:rPr lang="en-US" altLang="zh-TW" dirty="0"/>
              <a:t>(</a:t>
            </a:r>
            <a:r>
              <a:rPr lang="en-US" altLang="zh-TW" dirty="0" err="1"/>
              <a:t>b+d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雖然文字跟數字可以一起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97" y="2223808"/>
            <a:ext cx="32194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5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雖然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雖然文字跟數字可以直接相接，但我個人還是比較建議，最好數字部分先轉換成文字，然後再跟文字相接</a:t>
            </a:r>
            <a:endParaRPr lang="en-US" altLang="zh-TW" dirty="0"/>
          </a:p>
          <a:p>
            <a:r>
              <a:rPr lang="zh-TW" altLang="en-US" dirty="0"/>
              <a:t>也就是文字跟文字相加</a:t>
            </a:r>
            <a:endParaRPr lang="en-US" altLang="zh-TW" dirty="0"/>
          </a:p>
          <a:p>
            <a:r>
              <a:rPr lang="zh-TW" altLang="en-US" dirty="0"/>
              <a:t>              數字跟數字相加</a:t>
            </a:r>
            <a:endParaRPr lang="en-US" altLang="zh-TW" dirty="0"/>
          </a:p>
          <a:p>
            <a:r>
              <a:rPr lang="zh-TW" altLang="en-US" dirty="0"/>
              <a:t>區分開來比較好一點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02138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273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回顧</vt:lpstr>
      <vt:lpstr>序列輸出控制</vt:lpstr>
      <vt:lpstr>序列埠</vt:lpstr>
      <vt:lpstr>輸出</vt:lpstr>
      <vt:lpstr>一個簡單的範例</vt:lpstr>
      <vt:lpstr>Arduino的變數宣告</vt:lpstr>
      <vt:lpstr>輸出整數跟文字</vt:lpstr>
      <vt:lpstr>數字跟文字相加</vt:lpstr>
      <vt:lpstr>雖然文字跟數字可以一起</vt:lpstr>
      <vt:lpstr>雖然</vt:lpstr>
      <vt:lpstr>正確的數字跟文字相接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序列控制</dc:title>
  <dc:creator>user</dc:creator>
  <cp:lastModifiedBy>Customer</cp:lastModifiedBy>
  <cp:revision>9</cp:revision>
  <dcterms:created xsi:type="dcterms:W3CDTF">2020-03-10T23:58:29Z</dcterms:created>
  <dcterms:modified xsi:type="dcterms:W3CDTF">2023-02-26T00:41:41Z</dcterms:modified>
</cp:coreProperties>
</file>