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1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3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29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86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57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750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868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24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6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2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4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5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41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53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91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60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ACA1-4192-4F03-8F12-6A3B2819EB6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865174-7BE7-4B00-A6B6-710F645B7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53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21584" y="1667107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sz="9600" dirty="0"/>
              <a:t>If</a:t>
            </a:r>
            <a:r>
              <a:rPr lang="zh-TW" altLang="en-US" sz="9600" dirty="0"/>
              <a:t>條件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87483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讀取序列埠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序列埠可以讀取使用者的輸入</a:t>
            </a:r>
            <a:endParaRPr lang="en-US" altLang="zh-TW" dirty="0"/>
          </a:p>
          <a:p>
            <a:r>
              <a:rPr lang="zh-TW" altLang="en-US" dirty="0"/>
              <a:t>讀取字串</a:t>
            </a:r>
            <a:r>
              <a:rPr lang="en-US" altLang="zh-TW" dirty="0"/>
              <a:t>(</a:t>
            </a:r>
            <a:r>
              <a:rPr lang="zh-TW" altLang="en-US" dirty="0"/>
              <a:t>我個人比較喜歡用，控制比較長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String a=</a:t>
            </a:r>
            <a:r>
              <a:rPr lang="en-US" altLang="zh-TW" dirty="0" err="1"/>
              <a:t>Serial.readStringUntil</a:t>
            </a:r>
            <a:r>
              <a:rPr lang="en-US" altLang="zh-TW" dirty="0"/>
              <a:t>('\n');</a:t>
            </a:r>
          </a:p>
          <a:p>
            <a:r>
              <a:rPr lang="zh-TW" altLang="en-US" dirty="0"/>
              <a:t>前面最好加入，有判斷是否有資料進來</a:t>
            </a:r>
            <a:endParaRPr lang="en-US" altLang="zh-TW" dirty="0"/>
          </a:p>
          <a:p>
            <a:r>
              <a:rPr lang="en-US" altLang="zh-TW" dirty="0"/>
              <a:t>if(</a:t>
            </a:r>
            <a:r>
              <a:rPr lang="en-US" altLang="zh-TW" dirty="0" err="1"/>
              <a:t>Serial.available</a:t>
            </a:r>
            <a:r>
              <a:rPr lang="en-US" altLang="zh-TW" dirty="0"/>
              <a:t>()&gt;0)</a:t>
            </a:r>
          </a:p>
          <a:p>
            <a:r>
              <a:rPr lang="en-US" altLang="zh-TW" dirty="0"/>
              <a:t> {</a:t>
            </a:r>
          </a:p>
          <a:p>
            <a:r>
              <a:rPr lang="en-US" altLang="zh-TW" dirty="0"/>
              <a:t>   String a=</a:t>
            </a:r>
            <a:r>
              <a:rPr lang="en-US" altLang="zh-TW" dirty="0" err="1"/>
              <a:t>Serial.readStringUntil</a:t>
            </a:r>
            <a:r>
              <a:rPr lang="en-US" altLang="zh-TW" dirty="0"/>
              <a:t>('\n');</a:t>
            </a:r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01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Serial</a:t>
            </a:r>
            <a:r>
              <a:rPr lang="zh-TW" altLang="en-US" dirty="0"/>
              <a:t>讀取控制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04" y="1974850"/>
            <a:ext cx="45624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5E48A99-EDCE-4903-B69C-76B9CC2E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C06CF9-3EA4-4A22-B707-FD34D250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256" y="2222186"/>
            <a:ext cx="3181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1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D88F3-57AD-4401-BFA3-7A349171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57EA6B-47FF-480D-AA36-632C49A15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78571"/>
            <a:ext cx="3342967" cy="3778250"/>
          </a:xfrm>
        </p:spPr>
      </p:pic>
    </p:spTree>
    <p:extLst>
      <p:ext uri="{BB962C8B-B14F-4D97-AF65-F5344CB8AC3E}">
        <p14:creationId xmlns:p14="http://schemas.microsoft.com/office/powerpoint/2010/main" val="31634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請加入三個</a:t>
            </a:r>
            <a:r>
              <a:rPr lang="en-US" altLang="zh-TW" dirty="0"/>
              <a:t>LED</a:t>
            </a:r>
            <a:r>
              <a:rPr lang="zh-TW" altLang="en-US" dirty="0"/>
              <a:t>燈，分別為紅黃綠</a:t>
            </a:r>
            <a:endParaRPr lang="en-US" altLang="zh-TW" dirty="0"/>
          </a:p>
          <a:p>
            <a:r>
              <a:rPr lang="zh-TW" altLang="en-US" dirty="0"/>
              <a:t>分別輸入</a:t>
            </a:r>
            <a:r>
              <a:rPr lang="en-US" altLang="zh-TW" dirty="0"/>
              <a:t>6</a:t>
            </a:r>
            <a:r>
              <a:rPr lang="zh-TW" altLang="en-US" dirty="0"/>
              <a:t>個指令 可以控制</a:t>
            </a:r>
            <a:r>
              <a:rPr lang="en-US" altLang="zh-TW" dirty="0"/>
              <a:t>3</a:t>
            </a:r>
            <a:r>
              <a:rPr lang="zh-TW" altLang="en-US" dirty="0"/>
              <a:t>個燈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151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52546" y="2133600"/>
            <a:ext cx="9252066" cy="44456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If</a:t>
            </a:r>
            <a:r>
              <a:rPr lang="zh-TW" altLang="en-US" dirty="0"/>
              <a:t>條件判斷是用來在某些條件符合的情況下，可以有甚麼反應的一個程式語言結構</a:t>
            </a:r>
            <a:endParaRPr lang="en-US" altLang="zh-TW" dirty="0"/>
          </a:p>
          <a:p>
            <a:r>
              <a:rPr lang="zh-TW" altLang="en-US" dirty="0"/>
              <a:t>它的結構通常為</a:t>
            </a:r>
            <a:endParaRPr lang="en-US" altLang="zh-TW" dirty="0"/>
          </a:p>
          <a:p>
            <a:r>
              <a:rPr lang="en-US" altLang="zh-TW" dirty="0"/>
              <a:t>if (</a:t>
            </a:r>
            <a:r>
              <a:rPr lang="zh-TW" altLang="en-US" dirty="0"/>
              <a:t>條件一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</a:t>
            </a:r>
            <a:r>
              <a:rPr lang="zh-TW" altLang="en-US" dirty="0"/>
              <a:t>執行動作一</a:t>
            </a:r>
            <a:endParaRPr lang="en-US" altLang="zh-TW" dirty="0"/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else if (</a:t>
            </a:r>
            <a:r>
              <a:rPr lang="zh-TW" altLang="en-US" dirty="0"/>
              <a:t>條件二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{</a:t>
            </a:r>
          </a:p>
          <a:p>
            <a:r>
              <a:rPr lang="zh-TW" altLang="en-US" dirty="0"/>
              <a:t>  執行動作二</a:t>
            </a:r>
            <a:endParaRPr lang="en-US" altLang="zh-TW" dirty="0"/>
          </a:p>
          <a:p>
            <a:r>
              <a:rPr lang="en-US" altLang="zh-TW" dirty="0"/>
              <a:t>}else</a:t>
            </a:r>
          </a:p>
          <a:p>
            <a:r>
              <a:rPr lang="en-US" altLang="zh-TW" dirty="0"/>
              <a:t>{</a:t>
            </a:r>
          </a:p>
          <a:p>
            <a:r>
              <a:rPr lang="zh-TW" altLang="en-US" dirty="0"/>
              <a:t>  執行動作三</a:t>
            </a:r>
            <a:endParaRPr lang="en-US" altLang="zh-TW" dirty="0"/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751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文字可以判斷是否等於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字串比對  </a:t>
            </a:r>
            <a:r>
              <a:rPr lang="en-US" altLang="zh-TW" dirty="0"/>
              <a:t>==</a:t>
            </a:r>
            <a:r>
              <a:rPr lang="zh-TW" altLang="en-US" dirty="0"/>
              <a:t>  等於  </a:t>
            </a:r>
            <a:r>
              <a:rPr lang="en-US" altLang="zh-TW" dirty="0"/>
              <a:t>!=</a:t>
            </a:r>
            <a:r>
              <a:rPr lang="zh-TW" altLang="en-US" dirty="0"/>
              <a:t>  不等於</a:t>
            </a:r>
            <a:endParaRPr lang="en-US" altLang="zh-TW" dirty="0"/>
          </a:p>
          <a:p>
            <a:r>
              <a:rPr lang="en-US" altLang="zh-TW" dirty="0"/>
              <a:t>String a=“HelloWorld”</a:t>
            </a:r>
          </a:p>
          <a:p>
            <a:r>
              <a:rPr lang="en-US" altLang="zh-TW" dirty="0"/>
              <a:t>a==“HelloWorld”</a:t>
            </a:r>
            <a:r>
              <a:rPr lang="zh-TW" altLang="en-US" dirty="0"/>
              <a:t> 判斷為真</a:t>
            </a:r>
            <a:endParaRPr lang="en-US" altLang="zh-TW" dirty="0"/>
          </a:p>
          <a:p>
            <a:r>
              <a:rPr lang="en-US" altLang="zh-TW" dirty="0"/>
              <a:t>a!=“Hello”</a:t>
            </a:r>
            <a:r>
              <a:rPr lang="zh-TW" altLang="en-US" dirty="0"/>
              <a:t> 判斷為真</a:t>
            </a:r>
          </a:p>
        </p:txBody>
      </p:sp>
    </p:spTree>
    <p:extLst>
      <p:ext uri="{BB962C8B-B14F-4D97-AF65-F5344CB8AC3E}">
        <p14:creationId xmlns:p14="http://schemas.microsoft.com/office/powerpoint/2010/main" val="247984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進行</a:t>
            </a:r>
            <a:r>
              <a:rPr lang="en-US" altLang="zh-TW" dirty="0"/>
              <a:t>==</a:t>
            </a:r>
            <a:r>
              <a:rPr lang="zh-TW" altLang="en-US" dirty="0"/>
              <a:t>比對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43" y="1395730"/>
            <a:ext cx="33718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0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進行</a:t>
            </a:r>
            <a:r>
              <a:rPr lang="en-US" altLang="zh-TW" dirty="0"/>
              <a:t>!=</a:t>
            </a:r>
            <a:r>
              <a:rPr lang="zh-TW" altLang="en-US" dirty="0"/>
              <a:t>比對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1536700"/>
            <a:ext cx="33432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90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數字判斷是否大於小於等於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數字等於</a:t>
            </a:r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a=10;</a:t>
            </a:r>
          </a:p>
          <a:p>
            <a:r>
              <a:rPr lang="en-US" altLang="zh-TW" dirty="0"/>
              <a:t>a==10 </a:t>
            </a:r>
            <a:r>
              <a:rPr lang="zh-TW" altLang="en-US" dirty="0"/>
              <a:t>判斷為真</a:t>
            </a:r>
            <a:endParaRPr lang="en-US" altLang="zh-TW" dirty="0"/>
          </a:p>
          <a:p>
            <a:r>
              <a:rPr lang="zh-TW" altLang="en-US" dirty="0"/>
              <a:t>數字大於</a:t>
            </a:r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a=10;</a:t>
            </a:r>
          </a:p>
          <a:p>
            <a:r>
              <a:rPr lang="en-US" altLang="zh-TW" dirty="0"/>
              <a:t>a&gt;5 </a:t>
            </a:r>
            <a:r>
              <a:rPr lang="zh-TW" altLang="en-US" dirty="0"/>
              <a:t>判斷為真</a:t>
            </a:r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a=5;</a:t>
            </a:r>
          </a:p>
          <a:p>
            <a:r>
              <a:rPr lang="en-US" altLang="zh-TW" dirty="0"/>
              <a:t>a&lt; 10 </a:t>
            </a:r>
            <a:r>
              <a:rPr lang="zh-TW" altLang="en-US" dirty="0"/>
              <a:t>判斷為真</a:t>
            </a:r>
          </a:p>
        </p:txBody>
      </p:sp>
    </p:spTree>
    <p:extLst>
      <p:ext uri="{BB962C8B-B14F-4D97-AF65-F5344CB8AC3E}">
        <p14:creationId xmlns:p14="http://schemas.microsoft.com/office/powerpoint/2010/main" val="1271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</a:t>
            </a:r>
            <a:r>
              <a:rPr lang="en-US" altLang="zh-TW" dirty="0"/>
              <a:t>==</a:t>
            </a:r>
            <a:r>
              <a:rPr lang="zh-TW" altLang="en-US" dirty="0"/>
              <a:t>實驗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706034"/>
            <a:ext cx="31432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26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</a:t>
            </a:r>
            <a:r>
              <a:rPr lang="en-US" altLang="zh-TW" dirty="0"/>
              <a:t>&lt;</a:t>
            </a:r>
            <a:r>
              <a:rPr lang="zh-TW" altLang="en-US" dirty="0"/>
              <a:t>實驗</a:t>
            </a: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672" y="2306637"/>
            <a:ext cx="31051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2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</a:t>
            </a:r>
            <a:r>
              <a:rPr lang="en-US" altLang="zh-TW" dirty="0"/>
              <a:t>&gt;</a:t>
            </a:r>
            <a:r>
              <a:rPr lang="zh-TW" altLang="en-US" dirty="0"/>
              <a:t>實驗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09" y="1628246"/>
            <a:ext cx="29622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59730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244</Words>
  <Application>Microsoft Office PowerPoint</Application>
  <PresentationFormat>寬螢幕</PresentationFormat>
  <Paragraphs>49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絲縷</vt:lpstr>
      <vt:lpstr>If條件</vt:lpstr>
      <vt:lpstr>If條件</vt:lpstr>
      <vt:lpstr>文字可以判斷是否等於</vt:lpstr>
      <vt:lpstr>進行==比對</vt:lpstr>
      <vt:lpstr>進行!=比對</vt:lpstr>
      <vt:lpstr>數字判斷是否大於小於等於</vt:lpstr>
      <vt:lpstr>數字==實驗</vt:lpstr>
      <vt:lpstr>數字&lt;實驗</vt:lpstr>
      <vt:lpstr>數字&gt;實驗</vt:lpstr>
      <vt:lpstr>讀取序列埠</vt:lpstr>
      <vt:lpstr>Serial讀取控制</vt:lpstr>
      <vt:lpstr>加上LED燈</vt:lpstr>
      <vt:lpstr>PowerPoint 簡報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If條件</dc:title>
  <dc:creator>user</dc:creator>
  <cp:lastModifiedBy>PC教室</cp:lastModifiedBy>
  <cp:revision>13</cp:revision>
  <dcterms:created xsi:type="dcterms:W3CDTF">2020-03-11T00:19:11Z</dcterms:created>
  <dcterms:modified xsi:type="dcterms:W3CDTF">2023-03-08T11:52:15Z</dcterms:modified>
</cp:coreProperties>
</file>