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5" r:id="rId5"/>
    <p:sldId id="261" r:id="rId6"/>
    <p:sldId id="266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BD2C-05E2-4E77-A667-2D7B21EC16F5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57FB-0887-4665-BAD3-CFC6AF49EB4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50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BD2C-05E2-4E77-A667-2D7B21EC16F5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57FB-0887-4665-BAD3-CFC6AF49EB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9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BD2C-05E2-4E77-A667-2D7B21EC16F5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57FB-0887-4665-BAD3-CFC6AF49EB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BD2C-05E2-4E77-A667-2D7B21EC16F5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57FB-0887-4665-BAD3-CFC6AF49EB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42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BD2C-05E2-4E77-A667-2D7B21EC16F5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57FB-0887-4665-BAD3-CFC6AF49EB4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37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BD2C-05E2-4E77-A667-2D7B21EC16F5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57FB-0887-4665-BAD3-CFC6AF49EB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86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BD2C-05E2-4E77-A667-2D7B21EC16F5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57FB-0887-4665-BAD3-CFC6AF49EB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93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BD2C-05E2-4E77-A667-2D7B21EC16F5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57FB-0887-4665-BAD3-CFC6AF49EB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4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BD2C-05E2-4E77-A667-2D7B21EC16F5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57FB-0887-4665-BAD3-CFC6AF49EB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34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6EBD2C-05E2-4E77-A667-2D7B21EC16F5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E157FB-0887-4665-BAD3-CFC6AF49EB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63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BD2C-05E2-4E77-A667-2D7B21EC16F5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57FB-0887-4665-BAD3-CFC6AF49EB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58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56EBD2C-05E2-4E77-A667-2D7B21EC16F5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E157FB-0887-4665-BAD3-CFC6AF49EB4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85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數位腳位讀取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講師：蔡佳倫</a:t>
            </a:r>
          </a:p>
        </p:txBody>
      </p:sp>
    </p:spTree>
    <p:extLst>
      <p:ext uri="{BB962C8B-B14F-4D97-AF65-F5344CB8AC3E}">
        <p14:creationId xmlns:p14="http://schemas.microsoft.com/office/powerpoint/2010/main" val="36053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數位腳位讀取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數位腳位讀取是傳入</a:t>
            </a:r>
            <a:r>
              <a:rPr lang="en-US" altLang="zh-TW" dirty="0"/>
              <a:t>0</a:t>
            </a:r>
            <a:r>
              <a:rPr lang="zh-TW" altLang="en-US" dirty="0"/>
              <a:t>和</a:t>
            </a:r>
            <a:r>
              <a:rPr lang="en-US" altLang="zh-TW" dirty="0"/>
              <a:t>1</a:t>
            </a:r>
          </a:p>
          <a:p>
            <a:r>
              <a:rPr lang="zh-TW" altLang="en-US" dirty="0"/>
              <a:t>通常是按鈕跟開關</a:t>
            </a:r>
          </a:p>
        </p:txBody>
      </p:sp>
    </p:spTree>
    <p:extLst>
      <p:ext uri="{BB962C8B-B14F-4D97-AF65-F5344CB8AC3E}">
        <p14:creationId xmlns:p14="http://schemas.microsoft.com/office/powerpoint/2010/main" val="62465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數位腳位讀取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4E49CC-6A6F-4AE6-8C48-15B041CA8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C0D33D9-4483-447A-B7C9-D73EFFF7F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393" y="1845734"/>
            <a:ext cx="4238625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9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EAEFCB-7650-4461-BBEB-76C2925A6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CD27349-CEEF-4DAF-97BB-87EF9960C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92341"/>
            <a:ext cx="4303695" cy="248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7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加一個</a:t>
            </a:r>
            <a:r>
              <a:rPr lang="en-US" altLang="zh-TW" dirty="0"/>
              <a:t>LED</a:t>
            </a:r>
            <a:r>
              <a:rPr lang="zh-TW" altLang="en-US" dirty="0"/>
              <a:t>燈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4E40BDA-14C3-443A-8057-150607C56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112" y="2112885"/>
            <a:ext cx="4295775" cy="376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0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D12A822-EF29-4CE4-9DD2-A656F586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947" y="1909762"/>
            <a:ext cx="32956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9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再加入兩個按鈕和兩個</a:t>
            </a:r>
            <a:r>
              <a:rPr lang="en-US" altLang="zh-TW" dirty="0"/>
              <a:t>LED</a:t>
            </a:r>
            <a:r>
              <a:rPr lang="zh-TW" altLang="en-US" dirty="0"/>
              <a:t>燈，讓其他兩個按鈕可以控制其他兩個</a:t>
            </a:r>
            <a:r>
              <a:rPr lang="en-US" altLang="zh-TW" dirty="0"/>
              <a:t>LED</a:t>
            </a:r>
            <a:r>
              <a:rPr lang="zh-TW" altLang="en-US"/>
              <a:t>燈的開關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2079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滑動式開關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D5F031-4BDA-4DB8-9397-E5D0DBC54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DFF4ECC-9ED4-4CA1-B527-0C56572EC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5" y="1845733"/>
            <a:ext cx="3105150" cy="395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44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請加入一個</a:t>
            </a:r>
            <a:r>
              <a:rPr lang="en-US" altLang="zh-TW" dirty="0"/>
              <a:t>LED</a:t>
            </a:r>
            <a:r>
              <a:rPr lang="zh-TW" altLang="en-US" dirty="0"/>
              <a:t>燈泡和一個滑動開關，讓滑動開關控制開關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請加入三個</a:t>
            </a:r>
            <a:r>
              <a:rPr lang="en-US" altLang="zh-TW" dirty="0"/>
              <a:t>LED</a:t>
            </a:r>
            <a:r>
              <a:rPr lang="zh-TW" altLang="en-US" dirty="0"/>
              <a:t>燈泡和三個滑動開關，讓滑動開關控制開關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790369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150</TotalTime>
  <Words>98</Words>
  <Application>Microsoft Office PowerPoint</Application>
  <PresentationFormat>寬螢幕</PresentationFormat>
  <Paragraphs>15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回顧</vt:lpstr>
      <vt:lpstr>數位腳位讀取</vt:lpstr>
      <vt:lpstr>數位腳位讀取</vt:lpstr>
      <vt:lpstr>數位腳位讀取</vt:lpstr>
      <vt:lpstr>程式碼</vt:lpstr>
      <vt:lpstr>加一個LED燈</vt:lpstr>
      <vt:lpstr>程式碼</vt:lpstr>
      <vt:lpstr>加入</vt:lpstr>
      <vt:lpstr>滑動式開關</vt:lpstr>
      <vt:lpstr>作業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類比腳位寫入</dc:title>
  <dc:creator>user</dc:creator>
  <cp:lastModifiedBy>PC教室</cp:lastModifiedBy>
  <cp:revision>13</cp:revision>
  <dcterms:created xsi:type="dcterms:W3CDTF">2020-03-11T02:13:01Z</dcterms:created>
  <dcterms:modified xsi:type="dcterms:W3CDTF">2023-03-08T10:03:09Z</dcterms:modified>
</cp:coreProperties>
</file>