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8" r:id="rId3"/>
    <p:sldId id="257" r:id="rId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576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圓角矩形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/>
              <a:t>按一下以編輯母片副標題樣式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68D9D-9AB5-4110-9BAA-8B315E871C81}" type="datetimeFigureOut">
              <a:rPr lang="zh-TW" altLang="en-US" smtClean="0"/>
              <a:t>2023/3/8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2FE0C19D-1E07-4A67-96D9-6E9B2B2086E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68D9D-9AB5-4110-9BAA-8B315E871C81}" type="datetimeFigureOut">
              <a:rPr lang="zh-TW" altLang="en-US" smtClean="0"/>
              <a:t>2023/3/8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0C19D-1E07-4A67-96D9-6E9B2B2086E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68D9D-9AB5-4110-9BAA-8B315E871C81}" type="datetimeFigureOut">
              <a:rPr lang="zh-TW" altLang="en-US" smtClean="0"/>
              <a:t>2023/3/8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0C19D-1E07-4A67-96D9-6E9B2B2086E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68D9D-9AB5-4110-9BAA-8B315E871C81}" type="datetimeFigureOut">
              <a:rPr lang="zh-TW" altLang="en-US" smtClean="0"/>
              <a:t>2023/3/8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0C19D-1E07-4A67-96D9-6E9B2B2086E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圓角矩形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68D9D-9AB5-4110-9BAA-8B315E871C81}" type="datetimeFigureOut">
              <a:rPr lang="zh-TW" altLang="en-US" smtClean="0"/>
              <a:t>2023/3/8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2FE0C19D-1E07-4A67-96D9-6E9B2B2086E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68D9D-9AB5-4110-9BAA-8B315E871C81}" type="datetimeFigureOut">
              <a:rPr lang="zh-TW" altLang="en-US" smtClean="0"/>
              <a:t>2023/3/8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0C19D-1E07-4A67-96D9-6E9B2B2086E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68D9D-9AB5-4110-9BAA-8B315E871C81}" type="datetimeFigureOut">
              <a:rPr lang="zh-TW" altLang="en-US" smtClean="0"/>
              <a:t>2023/3/8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0C19D-1E07-4A67-96D9-6E9B2B2086E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68D9D-9AB5-4110-9BAA-8B315E871C81}" type="datetimeFigureOut">
              <a:rPr lang="zh-TW" altLang="en-US" smtClean="0"/>
              <a:t>2023/3/8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0C19D-1E07-4A67-96D9-6E9B2B2086E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68D9D-9AB5-4110-9BAA-8B315E871C81}" type="datetimeFigureOut">
              <a:rPr lang="zh-TW" altLang="en-US" smtClean="0"/>
              <a:t>2023/3/8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0C19D-1E07-4A67-96D9-6E9B2B2086E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圓角矩形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68D9D-9AB5-4110-9BAA-8B315E871C81}" type="datetimeFigureOut">
              <a:rPr lang="zh-TW" altLang="en-US" smtClean="0"/>
              <a:t>2023/3/8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0C19D-1E07-4A67-96D9-6E9B2B2086E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68D9D-9AB5-4110-9BAA-8B315E871C81}" type="datetimeFigureOut">
              <a:rPr lang="zh-TW" altLang="en-US" smtClean="0"/>
              <a:t>2023/3/8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2FE0C19D-1E07-4A67-96D9-6E9B2B2086E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矩形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/>
              <a:t>按一下圖示以新增圖片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圓角矩形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  <a:p>
            <a:pPr lvl="1" eaLnBrk="1" latinLnBrk="0" hangingPunct="1"/>
            <a:r>
              <a:rPr kumimoji="0" lang="zh-TW" altLang="en-US"/>
              <a:t>第二層</a:t>
            </a:r>
          </a:p>
          <a:p>
            <a:pPr lvl="2" eaLnBrk="1" latinLnBrk="0" hangingPunct="1"/>
            <a:r>
              <a:rPr kumimoji="0" lang="zh-TW" altLang="en-US"/>
              <a:t>第三層</a:t>
            </a:r>
          </a:p>
          <a:p>
            <a:pPr lvl="3" eaLnBrk="1" latinLnBrk="0" hangingPunct="1"/>
            <a:r>
              <a:rPr kumimoji="0" lang="zh-TW" altLang="en-US"/>
              <a:t>第四層</a:t>
            </a:r>
          </a:p>
          <a:p>
            <a:pPr lvl="4" eaLnBrk="1" latinLnBrk="0" hangingPunct="1"/>
            <a:r>
              <a:rPr kumimoji="0" lang="zh-TW" altLang="en-US"/>
              <a:t>第五層</a:t>
            </a:r>
            <a:endParaRPr kumimoji="0"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F168D9D-9AB5-4110-9BAA-8B315E871C81}" type="datetimeFigureOut">
              <a:rPr lang="zh-TW" altLang="en-US" smtClean="0"/>
              <a:t>2023/3/8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2FE0C19D-1E07-4A67-96D9-6E9B2B2086E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31640" y="3717032"/>
            <a:ext cx="6400800" cy="1600200"/>
          </a:xfrm>
        </p:spPr>
        <p:txBody>
          <a:bodyPr/>
          <a:lstStyle/>
          <a:p>
            <a:r>
              <a:rPr lang="zh-TW" altLang="en-US" dirty="0"/>
              <a:t>講師：蔡佳倫</a:t>
            </a: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6000" dirty="0"/>
              <a:t>ESP32</a:t>
            </a:r>
            <a:r>
              <a:rPr lang="zh-TW" altLang="en-US" sz="6000" dirty="0"/>
              <a:t>介紹</a:t>
            </a:r>
          </a:p>
        </p:txBody>
      </p:sp>
    </p:spTree>
    <p:extLst>
      <p:ext uri="{BB962C8B-B14F-4D97-AF65-F5344CB8AC3E}">
        <p14:creationId xmlns:p14="http://schemas.microsoft.com/office/powerpoint/2010/main" val="37965504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5BD888-B8FB-47C9-AC9D-10575A30C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Pin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76F0E99C-5B96-4468-B503-1B711550FEFD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954076" y="1663026"/>
            <a:ext cx="5235847" cy="4898454"/>
          </a:xfrm>
        </p:spPr>
      </p:pic>
    </p:spTree>
    <p:extLst>
      <p:ext uri="{BB962C8B-B14F-4D97-AF65-F5344CB8AC3E}">
        <p14:creationId xmlns:p14="http://schemas.microsoft.com/office/powerpoint/2010/main" val="4068191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ESP32</a:t>
            </a:r>
            <a:r>
              <a:rPr lang="zh-TW" altLang="en-US" dirty="0"/>
              <a:t>介紹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/>
              <a:t>12-33</a:t>
            </a:r>
            <a:r>
              <a:rPr lang="zh-TW" altLang="en-US" dirty="0"/>
              <a:t> 數位讀取、數位寫入和</a:t>
            </a:r>
            <a:r>
              <a:rPr lang="en-US" altLang="zh-TW" dirty="0"/>
              <a:t>PWM</a:t>
            </a:r>
          </a:p>
          <a:p>
            <a:r>
              <a:rPr lang="en-US" altLang="zh-TW" dirty="0"/>
              <a:t>34-39</a:t>
            </a:r>
            <a:r>
              <a:rPr lang="zh-TW" altLang="en-US" dirty="0"/>
              <a:t> 只能數位讀取與類比讀取</a:t>
            </a:r>
            <a:endParaRPr lang="en-US" altLang="zh-TW" dirty="0"/>
          </a:p>
          <a:p>
            <a:r>
              <a:rPr lang="en-US" altLang="zh-TW" dirty="0"/>
              <a:t>15</a:t>
            </a:r>
            <a:r>
              <a:rPr lang="zh-TW" altLang="en-US" dirty="0"/>
              <a:t> </a:t>
            </a:r>
            <a:r>
              <a:rPr lang="en-US" altLang="zh-TW" dirty="0"/>
              <a:t>13</a:t>
            </a:r>
            <a:r>
              <a:rPr lang="zh-TW" altLang="en-US" dirty="0"/>
              <a:t> </a:t>
            </a:r>
            <a:r>
              <a:rPr lang="en-US" altLang="zh-TW" dirty="0"/>
              <a:t>12</a:t>
            </a:r>
            <a:r>
              <a:rPr lang="zh-TW" altLang="en-US" dirty="0"/>
              <a:t> </a:t>
            </a:r>
            <a:r>
              <a:rPr lang="en-US" altLang="zh-TW" dirty="0"/>
              <a:t>14</a:t>
            </a:r>
            <a:r>
              <a:rPr lang="zh-TW" altLang="en-US" dirty="0"/>
              <a:t> </a:t>
            </a:r>
            <a:r>
              <a:rPr lang="en-US" altLang="zh-TW" dirty="0"/>
              <a:t>27</a:t>
            </a:r>
            <a:r>
              <a:rPr lang="zh-TW" altLang="en-US" dirty="0"/>
              <a:t> </a:t>
            </a:r>
            <a:r>
              <a:rPr lang="en-US" altLang="zh-TW" dirty="0"/>
              <a:t>25</a:t>
            </a:r>
            <a:r>
              <a:rPr lang="zh-TW" altLang="en-US" dirty="0"/>
              <a:t> </a:t>
            </a:r>
            <a:r>
              <a:rPr lang="en-US" altLang="zh-TW" dirty="0"/>
              <a:t>26</a:t>
            </a:r>
            <a:r>
              <a:rPr lang="zh-TW" altLang="en-US" dirty="0"/>
              <a:t> 開了</a:t>
            </a:r>
            <a:r>
              <a:rPr lang="en-US" altLang="zh-TW" dirty="0"/>
              <a:t>WIFI</a:t>
            </a:r>
            <a:r>
              <a:rPr lang="zh-TW" altLang="en-US" dirty="0"/>
              <a:t>就不能用類比讀取</a:t>
            </a:r>
            <a:endParaRPr lang="en-US" altLang="zh-TW" dirty="0"/>
          </a:p>
          <a:p>
            <a:r>
              <a:rPr lang="en-US" altLang="zh-TW" dirty="0"/>
              <a:t>32</a:t>
            </a:r>
            <a:r>
              <a:rPr lang="zh-TW" altLang="en-US" dirty="0"/>
              <a:t> </a:t>
            </a:r>
            <a:r>
              <a:rPr lang="en-US" altLang="zh-TW" dirty="0"/>
              <a:t>33</a:t>
            </a:r>
            <a:r>
              <a:rPr lang="zh-TW" altLang="en-US" dirty="0"/>
              <a:t> </a:t>
            </a:r>
            <a:r>
              <a:rPr lang="en-US" altLang="zh-TW" dirty="0"/>
              <a:t>34-39</a:t>
            </a:r>
            <a:r>
              <a:rPr lang="zh-TW" altLang="en-US" dirty="0"/>
              <a:t> 開了</a:t>
            </a:r>
            <a:r>
              <a:rPr lang="en-US" altLang="zh-TW" dirty="0" err="1"/>
              <a:t>wifi</a:t>
            </a:r>
            <a:r>
              <a:rPr lang="zh-TW" altLang="en-US"/>
              <a:t>可以做類比讀取</a:t>
            </a:r>
            <a:endParaRPr lang="en-US" altLang="zh-TW" dirty="0"/>
          </a:p>
          <a:p>
            <a:r>
              <a:rPr lang="en-US" altLang="zh-TW" dirty="0"/>
              <a:t>I2c 21 22(</a:t>
            </a:r>
            <a:r>
              <a:rPr lang="zh-TW" altLang="en-US" dirty="0"/>
              <a:t>預設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16</a:t>
            </a:r>
            <a:r>
              <a:rPr lang="zh-TW" altLang="en-US" dirty="0"/>
              <a:t> </a:t>
            </a:r>
            <a:r>
              <a:rPr lang="en-US" altLang="zh-TW" dirty="0"/>
              <a:t>channel</a:t>
            </a:r>
            <a:r>
              <a:rPr lang="zh-TW" altLang="en-US" dirty="0"/>
              <a:t>可以做</a:t>
            </a:r>
            <a:r>
              <a:rPr lang="en-US" altLang="zh-TW" dirty="0"/>
              <a:t>PWM</a:t>
            </a:r>
          </a:p>
        </p:txBody>
      </p:sp>
    </p:spTree>
    <p:extLst>
      <p:ext uri="{BB962C8B-B14F-4D97-AF65-F5344CB8AC3E}">
        <p14:creationId xmlns:p14="http://schemas.microsoft.com/office/powerpoint/2010/main" val="23289518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公正">
  <a:themeElements>
    <a:clrScheme name="公正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公正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公正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16</TotalTime>
  <Words>60</Words>
  <Application>Microsoft Office PowerPoint</Application>
  <PresentationFormat>如螢幕大小 (4:3)</PresentationFormat>
  <Paragraphs>10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7" baseType="lpstr">
      <vt:lpstr>Franklin Gothic Book</vt:lpstr>
      <vt:lpstr>Perpetua</vt:lpstr>
      <vt:lpstr>Wingdings 2</vt:lpstr>
      <vt:lpstr>公正</vt:lpstr>
      <vt:lpstr>ESP32介紹</vt:lpstr>
      <vt:lpstr>Pin</vt:lpstr>
      <vt:lpstr>ESP32介紹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ESP32介紹</dc:title>
  <dc:creator>crouse John</dc:creator>
  <cp:lastModifiedBy>PC教室</cp:lastModifiedBy>
  <cp:revision>4</cp:revision>
  <dcterms:created xsi:type="dcterms:W3CDTF">2023-03-06T14:23:24Z</dcterms:created>
  <dcterms:modified xsi:type="dcterms:W3CDTF">2023-03-08T10:11:06Z</dcterms:modified>
</cp:coreProperties>
</file>