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8" r:id="rId6"/>
    <p:sldId id="267" r:id="rId7"/>
    <p:sldId id="266" r:id="rId8"/>
    <p:sldId id="269" r:id="rId9"/>
    <p:sldId id="270" r:id="rId10"/>
    <p:sldId id="271" r:id="rId11"/>
    <p:sldId id="261" r:id="rId12"/>
    <p:sldId id="260" r:id="rId13"/>
    <p:sldId id="264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5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5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40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2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4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1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5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EE4033-A12E-4594-9009-2528C286DAC6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DF73D0-D0BB-4420-92DF-E68879B579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1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77428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類比輸入跟輸出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80664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68916-7478-4E0D-BDC7-346B6494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類比讀取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5E502F6-612B-44D0-83B4-0406DAE16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8782"/>
            <a:ext cx="3853285" cy="24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輸入跟輸出相差</a:t>
            </a:r>
            <a:r>
              <a:rPr lang="en-US" altLang="zh-TW" dirty="0"/>
              <a:t>16</a:t>
            </a:r>
            <a:r>
              <a:rPr lang="zh-TW" altLang="en-US" dirty="0"/>
              <a:t>倍</a:t>
            </a:r>
            <a:endParaRPr lang="en-US" altLang="zh-TW" dirty="0"/>
          </a:p>
          <a:p>
            <a:r>
              <a:rPr lang="zh-TW" altLang="en-US" dirty="0"/>
              <a:t>所以，如果要將輸入變成輸出要除以</a:t>
            </a:r>
            <a:r>
              <a:rPr lang="en-US" altLang="zh-TW" dirty="0"/>
              <a:t>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兩個結合在一起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5989EA-F9DA-49A9-83DB-5A7244BA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792" y="1880130"/>
            <a:ext cx="404101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92C10F-F091-4305-A280-FF9C68EF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A6E63C-6D52-4A4F-89A4-A8536A7D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1999192"/>
            <a:ext cx="3860800" cy="31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有沒有甚麼其他的花樣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試著想一下，有沒有其他的花樣</a:t>
            </a:r>
          </a:p>
        </p:txBody>
      </p:sp>
    </p:spTree>
    <p:extLst>
      <p:ext uri="{BB962C8B-B14F-4D97-AF65-F5344CB8AC3E}">
        <p14:creationId xmlns:p14="http://schemas.microsoft.com/office/powerpoint/2010/main" val="424512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類比腳位輸入跟輸出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類比腳位輸入輸出提供不是只有</a:t>
            </a:r>
            <a:r>
              <a:rPr lang="en-US" altLang="zh-TW" dirty="0"/>
              <a:t>0</a:t>
            </a:r>
            <a:r>
              <a:rPr lang="zh-TW" altLang="en-US" dirty="0"/>
              <a:t>跟</a:t>
            </a:r>
            <a:r>
              <a:rPr lang="en-US" altLang="zh-TW" dirty="0"/>
              <a:t>1</a:t>
            </a:r>
            <a:r>
              <a:rPr lang="zh-TW" altLang="en-US" dirty="0"/>
              <a:t>的輸入跟輸出</a:t>
            </a:r>
            <a:endParaRPr lang="en-US" altLang="zh-TW" dirty="0"/>
          </a:p>
          <a:p>
            <a:r>
              <a:rPr lang="zh-TW" altLang="en-US" dirty="0"/>
              <a:t>每個板子的最大輸入輸出不太一樣，使用時要特別注意</a:t>
            </a:r>
            <a:endParaRPr lang="en-US" altLang="zh-TW" dirty="0"/>
          </a:p>
          <a:p>
            <a:r>
              <a:rPr lang="en-US" altLang="zh-TW" dirty="0"/>
              <a:t>Arduino</a:t>
            </a:r>
            <a:r>
              <a:rPr lang="zh-TW" altLang="en-US" dirty="0"/>
              <a:t>的輸入</a:t>
            </a:r>
            <a:r>
              <a:rPr lang="en-US" altLang="zh-TW" dirty="0" err="1"/>
              <a:t>analogread</a:t>
            </a:r>
            <a:r>
              <a:rPr lang="zh-TW" altLang="en-US" dirty="0"/>
              <a:t>範圍為</a:t>
            </a:r>
            <a:r>
              <a:rPr lang="en-US" altLang="zh-TW" dirty="0"/>
              <a:t>0</a:t>
            </a:r>
            <a:r>
              <a:rPr lang="zh-TW" altLang="en-US" dirty="0"/>
              <a:t>－</a:t>
            </a:r>
            <a:r>
              <a:rPr lang="en-US" altLang="zh-TW" dirty="0"/>
              <a:t>1023</a:t>
            </a:r>
          </a:p>
          <a:p>
            <a:r>
              <a:rPr lang="en-US" altLang="zh-TW" dirty="0"/>
              <a:t>Arduino</a:t>
            </a:r>
            <a:r>
              <a:rPr lang="zh-TW" altLang="en-US" dirty="0"/>
              <a:t>的輸出</a:t>
            </a:r>
            <a:r>
              <a:rPr lang="en-US" altLang="zh-TW" dirty="0" err="1"/>
              <a:t>analogwrite</a:t>
            </a:r>
            <a:r>
              <a:rPr lang="zh-TW" altLang="en-US" dirty="0"/>
              <a:t>範圍為</a:t>
            </a:r>
            <a:r>
              <a:rPr lang="en-US" altLang="zh-TW" dirty="0"/>
              <a:t>0</a:t>
            </a:r>
            <a:r>
              <a:rPr lang="zh-TW" altLang="en-US" dirty="0"/>
              <a:t>－</a:t>
            </a:r>
            <a:r>
              <a:rPr lang="en-US" altLang="zh-TW" dirty="0"/>
              <a:t>255</a:t>
            </a:r>
          </a:p>
          <a:p>
            <a:r>
              <a:rPr lang="en-US" altLang="zh-TW" dirty="0" err="1"/>
              <a:t>ESP32</a:t>
            </a:r>
            <a:r>
              <a:rPr lang="zh-TW" altLang="en-US" dirty="0"/>
              <a:t>的輸出</a:t>
            </a:r>
            <a:r>
              <a:rPr lang="en-US" altLang="zh-TW" dirty="0" err="1"/>
              <a:t>PWM</a:t>
            </a:r>
            <a:r>
              <a:rPr lang="zh-TW" altLang="en-US" dirty="0"/>
              <a:t>範圍為</a:t>
            </a:r>
            <a:r>
              <a:rPr lang="en-US" altLang="zh-TW" dirty="0"/>
              <a:t>0</a:t>
            </a:r>
            <a:r>
              <a:rPr lang="zh-TW" altLang="en-US" dirty="0"/>
              <a:t>－</a:t>
            </a:r>
            <a:r>
              <a:rPr lang="en-US" altLang="zh-TW" dirty="0"/>
              <a:t>255</a:t>
            </a:r>
          </a:p>
          <a:p>
            <a:r>
              <a:rPr lang="en-US" altLang="zh-TW" dirty="0" err="1"/>
              <a:t>ESP32</a:t>
            </a:r>
            <a:r>
              <a:rPr lang="zh-TW" altLang="en-US" dirty="0"/>
              <a:t>的輸入</a:t>
            </a:r>
            <a:r>
              <a:rPr lang="en-US" altLang="zh-TW" dirty="0" err="1"/>
              <a:t>analogread</a:t>
            </a:r>
            <a:r>
              <a:rPr lang="zh-TW" altLang="en-US" dirty="0"/>
              <a:t>範圍為</a:t>
            </a:r>
            <a:r>
              <a:rPr lang="en-US" altLang="zh-TW" dirty="0"/>
              <a:t>0</a:t>
            </a:r>
            <a:r>
              <a:rPr lang="zh-TW" altLang="en-US" dirty="0"/>
              <a:t>－</a:t>
            </a:r>
            <a:r>
              <a:rPr lang="en-US" altLang="zh-TW" dirty="0"/>
              <a:t>4095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21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先談類比腳位輸出</a:t>
            </a:r>
            <a:r>
              <a:rPr lang="en-US" altLang="zh-TW" dirty="0"/>
              <a:t>(~)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2" y="1858963"/>
            <a:ext cx="5670981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11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108200"/>
            <a:ext cx="461039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9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67A5E-C6C2-449D-84C7-F1BA21D5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ESP32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EE18E8-78CA-4C64-A3B9-8B25B0B1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err="1"/>
              <a:t>ESP32</a:t>
            </a:r>
            <a:r>
              <a:rPr lang="zh-TW" altLang="en-US" sz="2800" dirty="0"/>
              <a:t>的</a:t>
            </a:r>
            <a:r>
              <a:rPr lang="en-US" altLang="zh-TW" sz="2800" dirty="0" err="1"/>
              <a:t>PWM</a:t>
            </a:r>
            <a:r>
              <a:rPr lang="zh-TW" altLang="en-US" sz="2800" dirty="0"/>
              <a:t>是先將腳位指定給一個頻道，再用頻道去控制輸出的強弱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可以多個腳位指定給一個頻道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可以使用頻道為</a:t>
            </a:r>
            <a:r>
              <a:rPr lang="en-US" altLang="zh-TW" sz="2800" dirty="0"/>
              <a:t>0-15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但要注意的是，舵機、蜂鳴器等雖然在使用上沒有</a:t>
            </a:r>
            <a:r>
              <a:rPr lang="en-US" altLang="zh-TW" sz="2800" dirty="0" err="1"/>
              <a:t>PWM</a:t>
            </a:r>
            <a:r>
              <a:rPr lang="zh-TW" altLang="en-US" sz="2800" dirty="0"/>
              <a:t>，但其實背後都是有</a:t>
            </a:r>
            <a:r>
              <a:rPr lang="en-US" altLang="zh-TW" sz="2800" dirty="0" err="1"/>
              <a:t>PWM</a:t>
            </a:r>
            <a:r>
              <a:rPr lang="zh-TW" altLang="en-US" sz="2800" dirty="0"/>
              <a:t>，因此，如果混合使用，最好是設定比較中間的值</a:t>
            </a:r>
          </a:p>
        </p:txBody>
      </p:sp>
    </p:spTree>
    <p:extLst>
      <p:ext uri="{BB962C8B-B14F-4D97-AF65-F5344CB8AC3E}">
        <p14:creationId xmlns:p14="http://schemas.microsoft.com/office/powerpoint/2010/main" val="23585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48A0E-9819-4E3F-8E53-019A281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ESP32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1FA48-668B-42DD-8900-711E56D3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3411D7-0CB4-44A5-92F9-B21BCA26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19817"/>
            <a:ext cx="4972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7853C-B4B4-45BB-B8CD-42CBBCCB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ESP32</a:t>
            </a:r>
            <a:r>
              <a:rPr lang="en-US" altLang="zh-TW" dirty="0"/>
              <a:t>(</a:t>
            </a:r>
            <a:r>
              <a:rPr lang="zh-TW" altLang="en-US" dirty="0"/>
              <a:t>比較一下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D6BD630-E830-4F17-81B2-CB6F69A2A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841" y="2030941"/>
            <a:ext cx="3434292" cy="36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9978D-C52D-4C11-8396-30714076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ESP32</a:t>
            </a:r>
            <a:r>
              <a:rPr lang="en-US" altLang="zh-TW" dirty="0"/>
              <a:t>(</a:t>
            </a:r>
            <a:r>
              <a:rPr lang="zh-TW" altLang="en-US" dirty="0"/>
              <a:t>比較一下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D3E8A08-F3CD-4AEA-89D2-21AF41EA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034" y="2026708"/>
            <a:ext cx="2371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E3D4B-4702-4A00-B899-21EBBAD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類比讀取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A1A25CD-7960-4496-A43D-4D0FF44FD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748" y="1905529"/>
            <a:ext cx="35893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09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210</Words>
  <Application>Microsoft Office PowerPoint</Application>
  <PresentationFormat>寬螢幕</PresentationFormat>
  <Paragraphs>28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Calibri</vt:lpstr>
      <vt:lpstr>Calibri Light</vt:lpstr>
      <vt:lpstr>Wingdings</vt:lpstr>
      <vt:lpstr>回顧</vt:lpstr>
      <vt:lpstr>類比輸入跟輸出</vt:lpstr>
      <vt:lpstr>類比腳位輸入跟輸出</vt:lpstr>
      <vt:lpstr>先談類比腳位輸出(~)</vt:lpstr>
      <vt:lpstr>程式碼</vt:lpstr>
      <vt:lpstr>ESP32</vt:lpstr>
      <vt:lpstr>ESP32</vt:lpstr>
      <vt:lpstr>ESP32(比較一下)</vt:lpstr>
      <vt:lpstr>ESP32(比較一下)</vt:lpstr>
      <vt:lpstr>類比讀取</vt:lpstr>
      <vt:lpstr>類比讀取</vt:lpstr>
      <vt:lpstr>注意</vt:lpstr>
      <vt:lpstr>兩個結合在一起</vt:lpstr>
      <vt:lpstr>程式碼</vt:lpstr>
      <vt:lpstr>有沒有甚麼其他的花樣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類比輸入跟輸出</dc:title>
  <dc:creator>user</dc:creator>
  <cp:lastModifiedBy>user</cp:lastModifiedBy>
  <cp:revision>10</cp:revision>
  <dcterms:created xsi:type="dcterms:W3CDTF">2020-03-18T05:30:33Z</dcterms:created>
  <dcterms:modified xsi:type="dcterms:W3CDTF">2023-03-07T01:24:54Z</dcterms:modified>
</cp:coreProperties>
</file>