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8" r:id="rId5"/>
    <p:sldId id="267" r:id="rId6"/>
    <p:sldId id="272" r:id="rId7"/>
    <p:sldId id="271" r:id="rId8"/>
    <p:sldId id="263" r:id="rId9"/>
    <p:sldId id="262" r:id="rId10"/>
    <p:sldId id="273" r:id="rId11"/>
    <p:sldId id="269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245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7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3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08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7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0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0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0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8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0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7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5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EBB216-49DF-48B8-996E-5B72402F14F6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7FCFF1-B9BD-469E-8CA1-85A501E4B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1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其他常見感應器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20195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367" y="2641782"/>
            <a:ext cx="5935980" cy="31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8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8" y="2516238"/>
            <a:ext cx="3344636" cy="347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7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試著想想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試著想想，還可以加入甚麼</a:t>
            </a:r>
          </a:p>
        </p:txBody>
      </p:sp>
    </p:spTree>
    <p:extLst>
      <p:ext uri="{BB962C8B-B14F-4D97-AF65-F5344CB8AC3E}">
        <p14:creationId xmlns:p14="http://schemas.microsoft.com/office/powerpoint/2010/main" val="69589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放在</a:t>
            </a:r>
            <a:r>
              <a:rPr lang="en-US" altLang="zh-TW" dirty="0"/>
              <a:t>setup()</a:t>
            </a:r>
            <a:r>
              <a:rPr lang="zh-TW" altLang="en-US" dirty="0"/>
              <a:t>跟</a:t>
            </a:r>
            <a:r>
              <a:rPr lang="en-US" altLang="zh-TW" dirty="0"/>
              <a:t>loop()</a:t>
            </a:r>
            <a:r>
              <a:rPr lang="zh-TW" altLang="en-US" dirty="0"/>
              <a:t>之外的，我們叫全域變數，代表</a:t>
            </a:r>
            <a:r>
              <a:rPr lang="en-US" altLang="zh-TW" dirty="0"/>
              <a:t>setup</a:t>
            </a:r>
            <a:r>
              <a:rPr lang="zh-TW" altLang="en-US" dirty="0"/>
              <a:t>和</a:t>
            </a:r>
            <a:r>
              <a:rPr lang="en-US" altLang="zh-TW" dirty="0"/>
              <a:t>loop</a:t>
            </a:r>
            <a:r>
              <a:rPr lang="zh-TW" altLang="en-US" dirty="0"/>
              <a:t>都可以使用</a:t>
            </a:r>
            <a:endParaRPr lang="en-US" altLang="zh-TW" dirty="0"/>
          </a:p>
          <a:p>
            <a:r>
              <a:rPr lang="zh-TW" altLang="en-US" dirty="0"/>
              <a:t>例如</a:t>
            </a:r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a=0;</a:t>
            </a:r>
          </a:p>
          <a:p>
            <a:r>
              <a:rPr lang="en-US" altLang="zh-TW" dirty="0"/>
              <a:t>void setup()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}</a:t>
            </a:r>
          </a:p>
          <a:p>
            <a:r>
              <a:rPr lang="zh-TW" altLang="en-US" dirty="0"/>
              <a:t>變數</a:t>
            </a:r>
            <a:r>
              <a:rPr lang="en-US" altLang="zh-TW" dirty="0"/>
              <a:t>a</a:t>
            </a:r>
            <a:r>
              <a:rPr lang="zh-TW" altLang="en-US" dirty="0"/>
              <a:t>誰都可以用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20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HC-SR501</a:t>
            </a:r>
            <a:r>
              <a:rPr lang="zh-TW" altLang="en-US" b="1" dirty="0"/>
              <a:t>人體紅外線感應模組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感測是否有人靠近</a:t>
            </a:r>
            <a:endParaRPr lang="en-US" altLang="zh-TW" dirty="0"/>
          </a:p>
          <a:p>
            <a:r>
              <a:rPr lang="zh-TW" altLang="en-US" dirty="0"/>
              <a:t>靠近時輸出</a:t>
            </a:r>
            <a:r>
              <a:rPr lang="en-US" altLang="zh-TW" dirty="0"/>
              <a:t>1</a:t>
            </a:r>
            <a:r>
              <a:rPr lang="zh-TW" altLang="en-US" dirty="0"/>
              <a:t>，沒有輸出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84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HC-</a:t>
            </a:r>
            <a:r>
              <a:rPr lang="en-US" altLang="zh-TW" b="1" dirty="0" err="1"/>
              <a:t>SR501</a:t>
            </a:r>
            <a:r>
              <a:rPr lang="zh-TW" altLang="en-US" b="1" dirty="0"/>
              <a:t>人體紅外線感應模組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9C80A7F-0740-4D17-8C71-A6E0E1E0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ADE4C51-6171-4A8A-8EB7-C5FC52B2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18" y="2646915"/>
            <a:ext cx="4381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2AE427CD-8F44-4348-B7D7-7474B05D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508" y="2707217"/>
            <a:ext cx="3601272" cy="25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1716955-2A7F-4E67-B99D-0441DE5A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/>
              <a:t>LED</a:t>
            </a:r>
            <a:r>
              <a:rPr lang="zh-TW" altLang="en-US" dirty="0"/>
              <a:t>燈整合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0C26D6BA-C826-433A-A3AA-15FBA1345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568" y="2557993"/>
            <a:ext cx="332526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1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664BBA6-21D4-4AC5-BBF1-494689ED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/>
              <a:t>LED</a:t>
            </a:r>
            <a:r>
              <a:rPr lang="zh-TW" altLang="en-US" dirty="0"/>
              <a:t>燈整合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13B03510-8640-4D88-A43A-5178EEE93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021" y="2557993"/>
            <a:ext cx="252089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5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光敏感應器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光敏感應器，是一種感光裝置，可以感知目前光的亮度</a:t>
            </a:r>
            <a:endParaRPr lang="en-US" altLang="zh-TW" dirty="0"/>
          </a:p>
          <a:p>
            <a:r>
              <a:rPr lang="zh-TW" altLang="en-US" dirty="0"/>
              <a:t>你可以用它來設計一個裝置，當天變暗時，就關閉電源</a:t>
            </a:r>
          </a:p>
        </p:txBody>
      </p:sp>
    </p:spTree>
    <p:extLst>
      <p:ext uri="{BB962C8B-B14F-4D97-AF65-F5344CB8AC3E}">
        <p14:creationId xmlns:p14="http://schemas.microsoft.com/office/powerpoint/2010/main" val="207281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偵測亮度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65605465-1508-466B-986D-005EFD38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8F6A357-A0BF-4DE2-8563-4A035C0F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608793"/>
            <a:ext cx="52863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44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550</TotalTime>
  <Words>138</Words>
  <Application>Microsoft Office PowerPoint</Application>
  <PresentationFormat>自訂</PresentationFormat>
  <Paragraphs>28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有機</vt:lpstr>
      <vt:lpstr>其他常見感應器</vt:lpstr>
      <vt:lpstr>全域變數</vt:lpstr>
      <vt:lpstr>HC-SR501人體紅外線感應模組</vt:lpstr>
      <vt:lpstr>HC-SR501人體紅外線感應模組</vt:lpstr>
      <vt:lpstr>程式碼</vt:lpstr>
      <vt:lpstr>與LED燈整合</vt:lpstr>
      <vt:lpstr>與LED燈整合</vt:lpstr>
      <vt:lpstr>光敏感應器</vt:lpstr>
      <vt:lpstr>偵測亮度</vt:lpstr>
      <vt:lpstr>加上LED燈</vt:lpstr>
      <vt:lpstr>程式碼</vt:lpstr>
      <vt:lpstr>試著想想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其他常見感應器</dc:title>
  <dc:creator>user</dc:creator>
  <cp:lastModifiedBy>user</cp:lastModifiedBy>
  <cp:revision>20</cp:revision>
  <dcterms:created xsi:type="dcterms:W3CDTF">2020-03-25T02:27:36Z</dcterms:created>
  <dcterms:modified xsi:type="dcterms:W3CDTF">2023-03-15T13:06:58Z</dcterms:modified>
</cp:coreProperties>
</file>