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"/>
  </p:notesMasterIdLst>
  <p:sldIdLst>
    <p:sldId id="641" r:id="rId2"/>
    <p:sldId id="653" r:id="rId3"/>
    <p:sldId id="65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/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2145" autoAdjust="0"/>
  </p:normalViewPr>
  <p:slideViewPr>
    <p:cSldViewPr>
      <p:cViewPr varScale="1">
        <p:scale>
          <a:sx n="100" d="100"/>
          <a:sy n="100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12/25/2023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12/25/2023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12/25/2023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F6BD2C84-C843-4975-961D-3E9949956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內容需包含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詳細規定請見助教公告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整個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工作分配及比例檔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說明文件，針對每一項評分項目，需簡單說明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71650" lvl="3" indent="-457200">
              <a:spcBef>
                <a:spcPts val="48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實作內容為何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71650" lvl="3" indent="-457200">
              <a:spcBef>
                <a:spcPts val="48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實作的程式碼行數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8195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期末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佔整個地宮專案的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50%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共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分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其中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分為基礎給分，評分標準如下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基本操作及遊戲邏輯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&amp;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戰鬥等等</a:t>
            </a:r>
            <a:endParaRPr lang="en-US" altLang="zh-TW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存在至少兩種以上的敵人，且具備不同的行為模式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存在至少兩種以上的道具，且提供不同的效果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至少有三關以上的有差異性的可遊玩關卡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敵人數量</a:t>
            </a:r>
            <a:r>
              <a:rPr lang="ja-JP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強度不同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 or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迷宮大小不同等等</a:t>
            </a:r>
            <a:endParaRPr lang="en-US" altLang="zh-TW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能夠存讀檔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剩下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分為創意分數，採同學互評的方式計分</a:t>
            </a:r>
            <a:endParaRPr lang="en-US" altLang="zh-TW" sz="2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評分標準包含但不限於</a:t>
            </a:r>
            <a:endParaRPr lang="en-US" altLang="zh-TW"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遊戲完整性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可玩性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遊戲機制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怪物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AI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ja-JP" sz="18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etc</a:t>
            </a:r>
            <a:r>
              <a:rPr lang="en-US" altLang="ja-JP" sz="1800"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r>
              <a:rPr lang="en-US" alt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8806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1444</TotalTime>
  <Words>192</Words>
  <Application>Microsoft Office PowerPoint</Application>
  <PresentationFormat>如螢幕大小 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微軟正黑體</vt:lpstr>
      <vt:lpstr>Arial</vt:lpstr>
      <vt:lpstr>Arial Narrow</vt:lpstr>
      <vt:lpstr>Calibri</vt:lpstr>
      <vt:lpstr>Times New Roman</vt:lpstr>
      <vt:lpstr>佈景主題1</vt:lpstr>
      <vt:lpstr>物件導向程式設計</vt:lpstr>
      <vt:lpstr>繳交信息</vt:lpstr>
      <vt:lpstr>期末DEMO評分資訊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家宏 王</cp:lastModifiedBy>
  <cp:revision>41</cp:revision>
  <dcterms:created xsi:type="dcterms:W3CDTF">2020-02-25T04:23:57Z</dcterms:created>
  <dcterms:modified xsi:type="dcterms:W3CDTF">2023-12-25T08:18:49Z</dcterms:modified>
</cp:coreProperties>
</file>