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6" r:id="rId2"/>
    <p:sldId id="277" r:id="rId3"/>
    <p:sldId id="278" r:id="rId4"/>
    <p:sldId id="279" r:id="rId5"/>
    <p:sldId id="280" r:id="rId6"/>
    <p:sldId id="28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0" autoAdjust="0"/>
    <p:restoredTop sz="94718" autoAdjust="0"/>
  </p:normalViewPr>
  <p:slideViewPr>
    <p:cSldViewPr snapToGrid="0">
      <p:cViewPr varScale="1">
        <p:scale>
          <a:sx n="106" d="100"/>
          <a:sy n="106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4701F-1B0E-4F8F-9D81-8437FDBD691C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66C10-04C9-4CF8-A049-C8BA00D030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66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66C10-04C9-4CF8-A049-C8BA00D0302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296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66C10-04C9-4CF8-A049-C8BA00D0302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00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30D-0999-4E7D-B6F2-6E6ADA5D4C08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0ACA-9E03-4357-AA13-F7A227BDD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43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30D-0999-4E7D-B6F2-6E6ADA5D4C08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0ACA-9E03-4357-AA13-F7A227BDD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3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30D-0999-4E7D-B6F2-6E6ADA5D4C08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0ACA-9E03-4357-AA13-F7A227BDD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56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30D-0999-4E7D-B6F2-6E6ADA5D4C08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0ACA-9E03-4357-AA13-F7A227BDD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30D-0999-4E7D-B6F2-6E6ADA5D4C08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0ACA-9E03-4357-AA13-F7A227BDD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09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28962" y="365125"/>
            <a:ext cx="8224837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30D-0999-4E7D-B6F2-6E6ADA5D4C08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0ACA-9E03-4357-AA13-F7A227BDD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92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30D-0999-4E7D-B6F2-6E6ADA5D4C08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0ACA-9E03-4357-AA13-F7A227BDD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2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81350" y="365125"/>
            <a:ext cx="817245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30D-0999-4E7D-B6F2-6E6ADA5D4C08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0ACA-9E03-4357-AA13-F7A227BDD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76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30D-0999-4E7D-B6F2-6E6ADA5D4C08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0ACA-9E03-4357-AA13-F7A227BDD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7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30D-0999-4E7D-B6F2-6E6ADA5D4C08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0ACA-9E03-4357-AA13-F7A227BDD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39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30D-0999-4E7D-B6F2-6E6ADA5D4C08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0ACA-9E03-4357-AA13-F7A227BDD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37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219450" y="365125"/>
            <a:ext cx="8134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2730D-0999-4E7D-B6F2-6E6ADA5D4C08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0ACA-9E03-4357-AA13-F7A227BDD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15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Noto Sans TC Regular" panose="020B0500000000000000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Noto Sans TC Regular" panose="020B0500000000000000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Noto Sans TC Regular" panose="020B0500000000000000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Noto Sans TC Regular" panose="020B0500000000000000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Noto Sans TC Regular" panose="020B0500000000000000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Noto Sans TC Regular" panose="020B0500000000000000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log.gtwang.org/programming/c-cpp-tutorial-argc-argv-read-command-line-argumen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sfml-dev.org/download.php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qt.io/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fltk.org/software.php" TargetMode="External"/><Relationship Id="rId4" Type="http://schemas.openxmlformats.org/officeDocument/2006/relationships/hyperlink" Target="https://github.com/ocornut/imgui" TargetMode="External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gameart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xt-compar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42086" y="2235200"/>
            <a:ext cx="10107827" cy="238760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物件導向程式設計實習</a:t>
            </a:r>
            <a:b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P1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MineSweeper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 Tips</a:t>
            </a:r>
            <a:b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endParaRPr lang="zh-TW" altLang="en-US" sz="4400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301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C1878-7DFB-0730-B403-66B6EFAE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執行模式切換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20F5D3-DAE0-978D-9E9F-585AE265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argc</a:t>
            </a:r>
            <a:r>
              <a:rPr lang="en-US" altLang="zh-TW" dirty="0"/>
              <a:t> </a:t>
            </a:r>
            <a:r>
              <a:rPr lang="en-US" altLang="zh-TW" dirty="0" err="1"/>
              <a:t>argv</a:t>
            </a:r>
            <a:endParaRPr lang="en-US" altLang="zh-TW" dirty="0"/>
          </a:p>
          <a:p>
            <a:pPr lvl="1"/>
            <a:r>
              <a:rPr lang="en-US" altLang="zh-TW" dirty="0" err="1"/>
              <a:t>argc</a:t>
            </a:r>
            <a:r>
              <a:rPr lang="en-US" altLang="zh-TW" dirty="0"/>
              <a:t> : </a:t>
            </a:r>
            <a:r>
              <a:rPr lang="zh-TW" altLang="en-US" dirty="0"/>
              <a:t>輸入有幾個命令列參數</a:t>
            </a:r>
            <a:endParaRPr lang="en-US" altLang="zh-TW" dirty="0"/>
          </a:p>
          <a:p>
            <a:pPr lvl="1"/>
            <a:r>
              <a:rPr lang="en-US" altLang="zh-TW" dirty="0" err="1"/>
              <a:t>argv</a:t>
            </a:r>
            <a:r>
              <a:rPr lang="en-US" altLang="zh-TW" dirty="0"/>
              <a:t> : </a:t>
            </a:r>
            <a:r>
              <a:rPr lang="zh-TW" altLang="en-US" dirty="0"/>
              <a:t>命令列參數陣列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https://blog.gtwang.org/programming/c-cpp-tutorial-argc-argv-read-command-line-arguments/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CBF97A-28A6-ABDF-8E1E-96CDD59B0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853" y="218819"/>
            <a:ext cx="5246561" cy="2943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2FD65EF-3339-9CBF-7F32-AABBA8F08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318" y="3629983"/>
            <a:ext cx="3134096" cy="32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3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FBEAD-B2DC-1D40-6804-71FDCDDF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如何把</a:t>
            </a:r>
            <a:r>
              <a:rPr lang="en-US" altLang="zh-TW" dirty="0" err="1"/>
              <a:t>cout</a:t>
            </a:r>
            <a:r>
              <a:rPr lang="zh-TW" altLang="en-US" dirty="0"/>
              <a:t>的東西輸出到檔案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77F1EE-9C97-DD80-C03D-894CFC96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指定輸出流目標 </a:t>
            </a:r>
            <a:r>
              <a:rPr lang="en-US" altLang="zh-TW" dirty="0"/>
              <a:t>std::</a:t>
            </a:r>
            <a:r>
              <a:rPr lang="en-US" altLang="zh-TW" dirty="0" err="1"/>
              <a:t>cout.rdbuf</a:t>
            </a:r>
            <a:r>
              <a:rPr lang="en-US" altLang="zh-TW" dirty="0"/>
              <a:t>(</a:t>
            </a:r>
            <a:r>
              <a:rPr lang="en-US" altLang="zh-TW" dirty="0" err="1"/>
              <a:t>outputFile.rdbuf</a:t>
            </a:r>
            <a:r>
              <a:rPr lang="en-US" altLang="zh-TW" dirty="0"/>
              <a:t>())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944FF16-97C6-3402-515F-8BF5F46B2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45" y="2398587"/>
            <a:ext cx="7513154" cy="228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1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C6DEA-9AD7-33B6-2171-E340A48B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</a:t>
            </a:r>
            <a:r>
              <a:rPr lang="zh-TW" altLang="en-US" dirty="0"/>
              <a:t>製作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63561D-D4BA-56F2-CAA2-2C30A74D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推薦下列幾個 </a:t>
            </a:r>
            <a:r>
              <a:rPr lang="en-US" altLang="zh-TW" dirty="0"/>
              <a:t>(</a:t>
            </a:r>
            <a:r>
              <a:rPr lang="zh-TW" altLang="en-US" dirty="0"/>
              <a:t>都是以</a:t>
            </a:r>
            <a:r>
              <a:rPr lang="en-US" altLang="zh-TW" dirty="0"/>
              <a:t>C++</a:t>
            </a:r>
            <a:r>
              <a:rPr lang="zh-TW" altLang="en-US" dirty="0"/>
              <a:t>為基底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Qt </a:t>
            </a:r>
            <a:r>
              <a:rPr lang="en-US" altLang="zh-TW" dirty="0">
                <a:hlinkClick r:id="rId2"/>
              </a:rPr>
              <a:t>https://www.qt.io/download</a:t>
            </a:r>
            <a:endParaRPr lang="en-US" altLang="zh-TW" dirty="0"/>
          </a:p>
          <a:p>
            <a:r>
              <a:rPr lang="en-US" altLang="zh-TW" dirty="0"/>
              <a:t>SFML </a:t>
            </a:r>
            <a:r>
              <a:rPr lang="en-US" altLang="zh-TW" dirty="0">
                <a:hlinkClick r:id="rId3"/>
              </a:rPr>
              <a:t>https://www.sfml-dev.org/download.php</a:t>
            </a:r>
            <a:endParaRPr lang="en-US" altLang="zh-TW" dirty="0"/>
          </a:p>
          <a:p>
            <a:r>
              <a:rPr lang="en-US" altLang="zh-TW" dirty="0"/>
              <a:t>IMGUI </a:t>
            </a:r>
            <a:r>
              <a:rPr lang="en-US" altLang="zh-TW" dirty="0">
                <a:hlinkClick r:id="rId4"/>
              </a:rPr>
              <a:t>https://github.com/ocornut/imgui</a:t>
            </a:r>
            <a:endParaRPr lang="en-US" altLang="zh-TW" dirty="0"/>
          </a:p>
          <a:p>
            <a:r>
              <a:rPr lang="en-US" altLang="zh-TW" dirty="0"/>
              <a:t>FLTK </a:t>
            </a:r>
            <a:r>
              <a:rPr lang="en-US" altLang="zh-TW" dirty="0">
                <a:hlinkClick r:id="rId5"/>
              </a:rPr>
              <a:t>https://www.fltk.org/software.php</a:t>
            </a:r>
            <a:endParaRPr lang="zh-TW" altLang="en-US" dirty="0"/>
          </a:p>
        </p:txBody>
      </p:sp>
      <p:pic>
        <p:nvPicPr>
          <p:cNvPr id="1026" name="Picture 2" descr="Qt (software) - Wikipedia">
            <a:extLst>
              <a:ext uri="{FF2B5EF4-FFF2-40B4-BE49-F238E27FC236}">
                <a16:creationId xmlns:a16="http://schemas.microsoft.com/office/drawing/2014/main" id="{03E6FB69-FF0C-950E-75DE-13F01F26B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05" y="4628552"/>
            <a:ext cx="1950267" cy="139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ple and Fast Multimedia Library - Wikipedia">
            <a:extLst>
              <a:ext uri="{FF2B5EF4-FFF2-40B4-BE49-F238E27FC236}">
                <a16:creationId xmlns:a16="http://schemas.microsoft.com/office/drawing/2014/main" id="{EE02C914-7CD1-B0B4-277C-CACAF0609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268" y="4641503"/>
            <a:ext cx="4163676" cy="140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AE5C2373-26A1-0FD6-6FA9-A4C5A89A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540" y="4641503"/>
            <a:ext cx="2876735" cy="143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TK - Wikipedia">
            <a:extLst>
              <a:ext uri="{FF2B5EF4-FFF2-40B4-BE49-F238E27FC236}">
                <a16:creationId xmlns:a16="http://schemas.microsoft.com/office/drawing/2014/main" id="{9E5B9601-7DBD-541E-9F48-E71F8372F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871" y="4880921"/>
            <a:ext cx="2622865" cy="95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01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4E365-2F0D-C778-8CBB-886AD0DD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圖片、音效、動畫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D2AF4-FFF4-8A9C-8CAD-6370AF5AB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去這裡找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https://opengameart.org/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A47BB4-0F32-16D6-B53F-893D7CC5A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591" y="1378154"/>
            <a:ext cx="6117125" cy="4535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55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553B08-E74C-3DAD-6647-A840A158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比對差異工具 </a:t>
            </a:r>
            <a:r>
              <a:rPr lang="en-US" altLang="zh-TW" dirty="0"/>
              <a:t>(</a:t>
            </a:r>
            <a:r>
              <a:rPr lang="zh-TW" altLang="en-US" dirty="0"/>
              <a:t>檢查用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8DEA7A-8917-4D47-F004-E7665F41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https://text-compare.com/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D13107-3C8C-81EC-0FEE-FBDB450C4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45190"/>
            <a:ext cx="12192000" cy="32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09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增 Microsoft PowerPoint 簡報.pptx" id="{D90ECDCE-EF9C-411F-A6F7-0A1CCB494AAA}" vid="{D92BBF86-5A85-4207-982B-F2DC377E0AF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7823</TotalTime>
  <Words>154</Words>
  <Application>Microsoft Office PowerPoint</Application>
  <PresentationFormat>寬螢幕</PresentationFormat>
  <Paragraphs>21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Adobe 楷体 Std R</vt:lpstr>
      <vt:lpstr>標楷體</vt:lpstr>
      <vt:lpstr>Arial</vt:lpstr>
      <vt:lpstr>Calibri</vt:lpstr>
      <vt:lpstr>Times New Roman</vt:lpstr>
      <vt:lpstr>template</vt:lpstr>
      <vt:lpstr>物件導向程式設計實習 P1 MineSweeper Tips </vt:lpstr>
      <vt:lpstr>執行模式切換</vt:lpstr>
      <vt:lpstr>如何把cout的東西輸出到檔案?</vt:lpstr>
      <vt:lpstr>GUI製作?</vt:lpstr>
      <vt:lpstr>圖片、音效、動畫?</vt:lpstr>
      <vt:lpstr>比對差異工具 (檢查用)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Eden</dc:creator>
  <cp:lastModifiedBy>聖郝 廖</cp:lastModifiedBy>
  <cp:revision>209</cp:revision>
  <dcterms:created xsi:type="dcterms:W3CDTF">2013-06-10T06:26:38Z</dcterms:created>
  <dcterms:modified xsi:type="dcterms:W3CDTF">2023-04-10T16:19:16Z</dcterms:modified>
</cp:coreProperties>
</file>