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A8372-FC09-B06A-4D21-583618FF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9A5F20-FA4E-526A-631E-F9D028381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11AEA-F857-7A5A-E0E7-385D6FEE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0E69E7-6DBB-A3A1-4AA8-B76E0CA2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1F5067-B9A6-FCF5-8DBC-9FBD0A3A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68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5E38F-A414-D3BE-33FF-2509EAA3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20490E-40CC-A812-6717-FB44D6BB3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1C6D91-8B2C-D851-92C8-20E18C8B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634D94-4D07-73CD-6B9E-C35EDB7A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C5824E-35E1-3E02-3CD7-5FF584F5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0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83137F5-B256-0752-61DC-62DA7370D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61B9F49-3797-AF0B-73A0-F6AF4850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682F86-67D5-0F55-B049-7180C3D4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3D1EF4-B894-055C-9BD7-C6B3ACDF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579BD9-D785-D090-32E8-4E2D0FB0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294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8C24C-6FF2-127F-FAFF-3DC960DB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1DE718-B19E-ED59-DE93-E51166B8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F3E62C-BBE1-BBFE-F796-018E6A67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AB0291-DA77-3CA6-48D5-0613B385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5394E6-A4D0-B069-7AED-02D976AB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84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343F3-2014-1B08-FF17-90DBBE84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DEEC4F-2055-F81B-9105-269F12AD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A9F254-A900-9B24-9F6B-2F33B966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A1AE44-96A7-56ED-6AF2-960A763E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3ECE58-E5AB-0DA5-4502-4C7F5E9C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638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FE30C-EA54-6723-0D1E-DDD4D216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D97B34-53C7-171D-8FEB-0A9B6134B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08417A-B780-76BE-1791-60B85F69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0A9F3C-DB65-4881-798B-A503F3D4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DF065A-06E0-1C68-B272-5A8D0187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4B7CAA-FF50-FFE0-D0E1-2081444D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61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9609B-95AB-1EE5-0121-1EDD8ACF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076DB9-114F-3B15-F0FD-11F40A3B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E39EB07-F5AB-6EBF-A3B7-A3162417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982EBF7-F335-8B77-D6FC-9930DB52E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A1D761C-0D7A-6B50-D9EC-2A91E79C9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96C8E09-6275-F186-F9A5-223682C1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3EF41F7-222D-27EF-4C1F-9B9F7D83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EA3CAEC-52D3-0734-A83E-CCE81D18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741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1C075-5DAA-F58A-6732-7481A697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C86CD0D-E31D-5BF0-ECD7-502CBAA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E3AF282-3997-8B52-5747-5593C84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DD94ED-4A9D-C991-D0AA-E72AEBEE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311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52B5391-A3D3-BC6C-52C7-4AE01D66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7653F42-5C86-A4EE-6E5F-04DD06BB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8D2364-5AE9-09EF-00EC-50121462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60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2B44A-228C-2C7D-2512-0E7BBECE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DDC377-28BE-B5BE-9630-B6268BB1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C981FC-1BED-9342-B08F-82A94853E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DA294A-074C-AAEC-BF37-75DF2F14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5CA1B1-F40E-2E21-0C8D-A8A283F7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61D01A-6D3A-3CD2-B703-5202E163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80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06033-9346-BFE6-4BD6-4709FAC8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8DDC1A3-311F-8EB0-0B32-2E3571177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2A24C5-53AE-01E9-379D-DCF91AF3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884665-2135-0E8D-BAD0-3111651F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8992FF-1292-103A-12B7-A16D8A10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B11DA9-F96D-240B-DA9F-E562C7AD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88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C397740-C6D3-E064-DDE8-A69C107D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3F5424-229C-6B41-AC4C-4FF4B96E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7B3A46-6EB8-E6F5-279D-8014CD7E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5A6D4-21A6-4AF8-B5A7-4982CAADCA2A}" type="datetimeFigureOut">
              <a:rPr lang="nl-BE" smtClean="0"/>
              <a:t>14/04/2024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A32BE5-84E2-3CDB-3697-B3A802A25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D04D28-31ED-0077-1BB9-8602A670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9AD7C-A322-4BD9-A159-FB02B998A8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5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0932F-0325-6103-B2E4-5F1D349C2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32914-FE8B-BD4B-8AE4-E3BB16B8F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180 </a:t>
            </a:r>
            <a:r>
              <a:rPr lang="en-BE" dirty="0" err="1"/>
              <a:t>mBar</a:t>
            </a:r>
            <a:r>
              <a:rPr lang="en-BE" dirty="0"/>
              <a:t>;  750°C; scratched</a:t>
            </a:r>
          </a:p>
          <a:p>
            <a:endParaRPr lang="en-BE" dirty="0"/>
          </a:p>
          <a:p>
            <a:r>
              <a:rPr lang="nl-BE" sz="3200" dirty="0"/>
              <a:t>F</a:t>
            </a:r>
            <a:r>
              <a:rPr lang="en-BE" sz="3200" dirty="0" err="1"/>
              <a:t>irst</a:t>
            </a:r>
            <a:r>
              <a:rPr lang="en-BE" sz="3200" dirty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365215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5DF25146-5531-5961-3829-93C22533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186"/>
            <a:ext cx="12192000" cy="53568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991E88-BAA9-A0E4-168A-7AEF7AA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68C92A-B55F-B927-915E-289C5123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Decay?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62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91E88-BAA9-A0E4-168A-7AEF7AA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68C92A-B55F-B927-915E-289C5123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First iteration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59A084F-A6AC-0472-0BDA-18D7609B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769"/>
            <a:ext cx="12192000" cy="468923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2045CD2-38B4-D71E-D4A8-BFBF8EDA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20" y="2564260"/>
            <a:ext cx="908296" cy="5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91E88-BAA9-A0E4-168A-7AEF7AA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68C92A-B55F-B927-915E-289C5123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S</a:t>
            </a:r>
            <a:r>
              <a:rPr lang="en-BE" dirty="0" err="1"/>
              <a:t>econd</a:t>
            </a:r>
            <a:r>
              <a:rPr lang="en-BE" dirty="0"/>
              <a:t> iteration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ED07633-7B34-DB52-16B0-CA577604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769"/>
            <a:ext cx="12192000" cy="468923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757BCF0-BADB-2BED-32DA-8BDEA15B2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20" y="2564260"/>
            <a:ext cx="908296" cy="5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91E88-BAA9-A0E4-168A-7AEF7AA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68C92A-B55F-B927-915E-289C5123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Third iteration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92B3C2A-6DCD-15E8-2802-53A8A3B3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769"/>
            <a:ext cx="12192000" cy="468923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209DA49-583A-34D7-0035-971CAEFD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20" y="2564260"/>
            <a:ext cx="908296" cy="5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91E88-BAA9-A0E4-168A-7AEF7AA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68C92A-B55F-B927-915E-289C5123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Fourth iteration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24793E4-FFA2-23C4-6518-BEA37DC2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769"/>
            <a:ext cx="12192000" cy="468923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B5594EA-28FF-994F-13F7-BBF92AF8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20" y="2564260"/>
            <a:ext cx="908296" cy="5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65451162-76ED-D0A8-8108-B4316A8A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371"/>
            <a:ext cx="12192000" cy="52826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991E88-BAA9-A0E4-168A-7AEF7AA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68C92A-B55F-B927-915E-289C5123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Decay?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0932F-0325-6103-B2E4-5F1D349C2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32914-FE8B-BD4B-8AE4-E3BB16B8F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180 </a:t>
            </a:r>
            <a:r>
              <a:rPr lang="en-BE" dirty="0" err="1"/>
              <a:t>mBar</a:t>
            </a:r>
            <a:r>
              <a:rPr lang="en-BE" dirty="0"/>
              <a:t>;  750°C; scratched</a:t>
            </a:r>
          </a:p>
          <a:p>
            <a:endParaRPr lang="en-BE" dirty="0"/>
          </a:p>
          <a:p>
            <a:r>
              <a:rPr lang="en-BE" sz="3200" dirty="0"/>
              <a:t>Second position</a:t>
            </a:r>
          </a:p>
        </p:txBody>
      </p:sp>
    </p:spTree>
    <p:extLst>
      <p:ext uri="{BB962C8B-B14F-4D97-AF65-F5344CB8AC3E}">
        <p14:creationId xmlns:p14="http://schemas.microsoft.com/office/powerpoint/2010/main" val="191606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91E88-BAA9-A0E4-168A-7AEF7AA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68C92A-B55F-B927-915E-289C5123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First iteration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0C13CD4-E419-A754-B675-B30FB7A5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769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91E88-BAA9-A0E4-168A-7AEF7AA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Sample #8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68C92A-B55F-B927-915E-289C5123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S</a:t>
            </a:r>
            <a:r>
              <a:rPr lang="en-BE" dirty="0" err="1"/>
              <a:t>econd</a:t>
            </a:r>
            <a:r>
              <a:rPr lang="en-BE" dirty="0"/>
              <a:t> iteration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153B35C-2F59-F96A-8AE0-E497858A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769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063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69</Words>
  <Application>Microsoft Office PowerPoint</Application>
  <PresentationFormat>Breedbeeld</PresentationFormat>
  <Paragraphs>24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Sample #8</vt:lpstr>
      <vt:lpstr>Sample #8</vt:lpstr>
      <vt:lpstr>Sample #8</vt:lpstr>
      <vt:lpstr>Sample #8</vt:lpstr>
      <vt:lpstr>Sample #8</vt:lpstr>
      <vt:lpstr>Sample #8</vt:lpstr>
      <vt:lpstr>Sample #8</vt:lpstr>
      <vt:lpstr>Sample #8</vt:lpstr>
      <vt:lpstr>Sample #8</vt:lpstr>
      <vt:lpstr>Sample #8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#8</dc:title>
  <dc:creator>Stan Luyten</dc:creator>
  <cp:lastModifiedBy>Stan Luyten</cp:lastModifiedBy>
  <cp:revision>3</cp:revision>
  <dcterms:created xsi:type="dcterms:W3CDTF">2024-04-14T18:49:50Z</dcterms:created>
  <dcterms:modified xsi:type="dcterms:W3CDTF">2024-04-14T20:18:51Z</dcterms:modified>
</cp:coreProperties>
</file>