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7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62"/>
  </p:normalViewPr>
  <p:slideViewPr>
    <p:cSldViewPr snapToGrid="0" snapToObjects="1">
      <p:cViewPr varScale="1">
        <p:scale>
          <a:sx n="149" d="100"/>
          <a:sy n="149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eedd17d1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75eedd17d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c98704e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6c98704e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eedd17d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75eedd17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eedd17d1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75eedd17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eedd17d1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g75eedd17d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fdcf0df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5dfdcf0d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7" name="Google Shape;317;g5dfdcf0d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3">
  <p:cSld name="Code 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1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2"/>
          </p:nvPr>
        </p:nvSpPr>
        <p:spPr>
          <a:xfrm>
            <a:off x="719667" y="1716199"/>
            <a:ext cx="10752667" cy="144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3"/>
          </p:nvPr>
        </p:nvSpPr>
        <p:spPr>
          <a:xfrm>
            <a:off x="719138" y="3606800"/>
            <a:ext cx="10753725" cy="273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4">
  <p:cSld name="Code 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2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2"/>
          </p:nvPr>
        </p:nvSpPr>
        <p:spPr>
          <a:xfrm>
            <a:off x="719138" y="1838036"/>
            <a:ext cx="10753726" cy="453577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ереход на live-coding">
  <p:cSld name="Переход на live-coding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2707893" y="1341406"/>
            <a:ext cx="6776215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LIVE</a:t>
            </a:r>
            <a:endParaRPr sz="25000" b="1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0" y="30194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писок литературы">
  <p:cSld name="Список литературы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2"/>
          </p:nvPr>
        </p:nvSpPr>
        <p:spPr>
          <a:xfrm>
            <a:off x="719138" y="1818640"/>
            <a:ext cx="10753725" cy="45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зображение">
  <p:cSld name="Изображение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руктура презентации">
  <p:cSld name="Структура презентации">
    <p:bg>
      <p:bgPr>
        <a:solidFill>
          <a:srgbClr val="FEFEFE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1490789" y="1864920"/>
            <a:ext cx="3886714" cy="1061885"/>
          </a:xfrm>
          <a:prstGeom prst="homePlate">
            <a:avLst>
              <a:gd name="adj" fmla="val 50000"/>
            </a:avLst>
          </a:prstGeom>
          <a:solidFill>
            <a:srgbClr val="40CDD0"/>
          </a:solidFill>
          <a:ln>
            <a:noFill/>
          </a:ln>
          <a:effectLst>
            <a:outerShdw blurRad="50800" dist="381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5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490788" y="3445248"/>
            <a:ext cx="3886715" cy="1061885"/>
          </a:xfrm>
          <a:prstGeom prst="homePlate">
            <a:avLst>
              <a:gd name="adj" fmla="val 50000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dist="381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479660" y="5025576"/>
            <a:ext cx="3886715" cy="1061885"/>
          </a:xfrm>
          <a:prstGeom prst="homePlate">
            <a:avLst>
              <a:gd name="adj" fmla="val 50000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dist="381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6017342" y="1864920"/>
            <a:ext cx="5456048" cy="299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Calibri"/>
              <a:buAutoNum type="arabicPeriod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3"/>
          </p:nvPr>
        </p:nvSpPr>
        <p:spPr>
          <a:xfrm>
            <a:off x="1589088" y="2058988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"/>
          </p:nvPr>
        </p:nvSpPr>
        <p:spPr>
          <a:xfrm>
            <a:off x="1589088" y="3643610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5"/>
          </p:nvPr>
        </p:nvSpPr>
        <p:spPr>
          <a:xfrm>
            <a:off x="1589088" y="5223937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списка">
  <p:cSld name="Два списка">
    <p:bg>
      <p:bgPr>
        <a:solidFill>
          <a:srgbClr val="FEFEFE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2"/>
          </p:nvPr>
        </p:nvSpPr>
        <p:spPr>
          <a:xfrm>
            <a:off x="719666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3"/>
          </p:nvPr>
        </p:nvSpPr>
        <p:spPr>
          <a:xfrm>
            <a:off x="6460595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и контакты">
  <p:cSld name="Закрывающий и контакты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-1" y="4656359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0" y="3425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453176" y="5102164"/>
            <a:ext cx="1390823" cy="1391505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Font typeface="Times New Roman"/>
              <a:buNone/>
            </a:pPr>
            <a:endParaRPr sz="1758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  <a:defRPr sz="3516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>
            <a:spLocks noGrp="1"/>
          </p:cNvSpPr>
          <p:nvPr>
            <p:ph type="pic" idx="2"/>
          </p:nvPr>
        </p:nvSpPr>
        <p:spPr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3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 sz="3164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4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17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5"/>
          </p:nvPr>
        </p:nvSpPr>
        <p:spPr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17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6"/>
          </p:nvPr>
        </p:nvSpPr>
        <p:spPr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17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и подзаголовок">
  <p:cSld name="10_Заголовок и подзаголовок">
    <p:bg>
      <p:bgPr>
        <a:solidFill>
          <a:srgbClr val="FEFEFE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27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-1" y="4627784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957" y="5716005"/>
            <a:ext cx="362003" cy="36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957" y="6238478"/>
            <a:ext cx="362003" cy="362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0" y="-15336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6663" y="41107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0" y="2446645"/>
            <a:ext cx="1219199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1" y="3458347"/>
            <a:ext cx="12191999" cy="52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2109"/>
              <a:buNone/>
              <a:defRPr sz="2109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662840" y="573803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653725" y="626160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 два блока">
  <p:cSld name="Список подтем">
    <p:bg>
      <p:bgPr>
        <a:solidFill>
          <a:srgbClr val="FEFEFE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4" y="-13389"/>
            <a:ext cx="12215439" cy="687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117554" y="443606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2"/>
          </p:nvPr>
        </p:nvSpPr>
        <p:spPr>
          <a:xfrm>
            <a:off x="3722687" y="1579563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3"/>
          </p:nvPr>
        </p:nvSpPr>
        <p:spPr>
          <a:xfrm>
            <a:off x="3722687" y="2564725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4"/>
          </p:nvPr>
        </p:nvSpPr>
        <p:spPr>
          <a:xfrm>
            <a:off x="3215067" y="152787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5"/>
          </p:nvPr>
        </p:nvSpPr>
        <p:spPr>
          <a:xfrm>
            <a:off x="3207074" y="251464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6"/>
          </p:nvPr>
        </p:nvSpPr>
        <p:spPr>
          <a:xfrm>
            <a:off x="3215960" y="341523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7"/>
          </p:nvPr>
        </p:nvSpPr>
        <p:spPr>
          <a:xfrm>
            <a:off x="3215067" y="4399832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8"/>
          </p:nvPr>
        </p:nvSpPr>
        <p:spPr>
          <a:xfrm>
            <a:off x="3215067" y="5384355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контакты" userDrawn="1">
  <p:cSld name="Заголовок и контакты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-1" y="4656359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3425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  <a:defRPr sz="3516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 sz="3164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17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5"/>
          </p:nvPr>
        </p:nvSpPr>
        <p:spPr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17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6"/>
          </p:nvPr>
        </p:nvSpPr>
        <p:spPr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17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а курса">
  <p:cSld name="Карта курс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venir"/>
              <a:buNone/>
              <a:defRPr sz="45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743998" y="2241317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3"/>
          </p:nvPr>
        </p:nvSpPr>
        <p:spPr>
          <a:xfrm>
            <a:off x="1455442" y="2215852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4"/>
          </p:nvPr>
        </p:nvSpPr>
        <p:spPr>
          <a:xfrm>
            <a:off x="1307756" y="463123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5"/>
          </p:nvPr>
        </p:nvSpPr>
        <p:spPr>
          <a:xfrm>
            <a:off x="2047094" y="4618499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6"/>
          </p:nvPr>
        </p:nvSpPr>
        <p:spPr>
          <a:xfrm>
            <a:off x="4831431" y="328277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7"/>
          </p:nvPr>
        </p:nvSpPr>
        <p:spPr>
          <a:xfrm>
            <a:off x="5570769" y="327004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8"/>
          </p:nvPr>
        </p:nvSpPr>
        <p:spPr>
          <a:xfrm>
            <a:off x="6922470" y="530395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9"/>
          </p:nvPr>
        </p:nvSpPr>
        <p:spPr>
          <a:xfrm>
            <a:off x="7661808" y="5291218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3"/>
          </p:nvPr>
        </p:nvSpPr>
        <p:spPr>
          <a:xfrm>
            <a:off x="7474858" y="154599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4"/>
          </p:nvPr>
        </p:nvSpPr>
        <p:spPr>
          <a:xfrm>
            <a:off x="8214196" y="153326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-10128133">
            <a:off x="1013862" y="2547913"/>
            <a:ext cx="2029719" cy="1978047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rot="6566080">
            <a:off x="4678081" y="2862401"/>
            <a:ext cx="2306337" cy="239473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 rot="-739297">
            <a:off x="7925859" y="3873550"/>
            <a:ext cx="2306337" cy="3163242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10588176" y="4714044"/>
            <a:ext cx="1002080" cy="1092133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9222388" y="4453625"/>
            <a:ext cx="2407942" cy="1705329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9970954">
            <a:off x="9787705" y="2709391"/>
            <a:ext cx="1302202" cy="1756152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rot="-6614669">
            <a:off x="9664026" y="3100179"/>
            <a:ext cx="1242877" cy="1009553"/>
          </a:xfrm>
          <a:prstGeom prst="arc">
            <a:avLst>
              <a:gd name="adj1" fmla="val 16712281"/>
              <a:gd name="adj2" fmla="val 54527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 rot="4766345">
            <a:off x="9630276" y="1761100"/>
            <a:ext cx="794009" cy="1697545"/>
          </a:xfrm>
          <a:prstGeom prst="arc">
            <a:avLst>
              <a:gd name="adj1" fmla="val 16712281"/>
              <a:gd name="adj2" fmla="val 54527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>
  <p:cSld name="Маршрут вебинара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2904836" y="1474029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2904834" y="5724238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904835" y="2890766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904835" y="4307503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5762332" y="2369703"/>
            <a:ext cx="667329" cy="4843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DFE1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5762331" y="3786440"/>
            <a:ext cx="667329" cy="4843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DFE1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5762331" y="5203177"/>
            <a:ext cx="667329" cy="4843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DFE1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043526" y="158865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3"/>
          </p:nvPr>
        </p:nvSpPr>
        <p:spPr>
          <a:xfrm>
            <a:off x="3043526" y="3015457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4"/>
          </p:nvPr>
        </p:nvSpPr>
        <p:spPr>
          <a:xfrm>
            <a:off x="3043526" y="443738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5"/>
          </p:nvPr>
        </p:nvSpPr>
        <p:spPr>
          <a:xfrm>
            <a:off x="3043526" y="5848929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/>
          <p:nvPr/>
        </p:nvSpPr>
        <p:spPr>
          <a:xfrm>
            <a:off x="0" y="-15336"/>
            <a:ext cx="12192000" cy="18810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6663" y="41107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-2" y="2411267"/>
            <a:ext cx="12192000" cy="181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">
  <p:cSld name="Разделительный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5099050" y="1675606"/>
            <a:ext cx="1993900" cy="421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0" y="3073400"/>
            <a:ext cx="12192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и картинка">
  <p:cSld name="Текст и картинк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8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>
            <a:spLocks noGrp="1"/>
          </p:cNvSpPr>
          <p:nvPr>
            <p:ph type="pic" idx="2"/>
          </p:nvPr>
        </p:nvSpPr>
        <p:spPr>
          <a:xfrm>
            <a:off x="6961188" y="1808163"/>
            <a:ext cx="4375150" cy="444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719667" y="1808479"/>
            <a:ext cx="5040000" cy="453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1500"/>
              <a:buFont typeface="Noto Sans Symbols"/>
              <a:buChar char="▪"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3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1">
  <p:cSld name="Code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723600" y="1717040"/>
            <a:ext cx="10744800" cy="480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2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2">
  <p:cSld name="Code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723599" y="1605280"/>
            <a:ext cx="6960000" cy="491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8032376" y="1605280"/>
            <a:ext cx="3439957" cy="491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1700"/>
              <a:buFont typeface="Noto Sans Symbols"/>
              <a:buNone/>
              <a:defRPr sz="1700"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3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49" y="365001"/>
            <a:ext cx="10515502" cy="132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4"/>
              <a:buFont typeface="Calibri"/>
              <a:buNone/>
              <a:defRPr sz="30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49" y="1826122"/>
            <a:ext cx="10515502" cy="43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3631" algn="l" rtl="0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5724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88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8990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8990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49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328" y="6356821"/>
            <a:ext cx="4115344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188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7362" y="2312318"/>
            <a:ext cx="3275666" cy="148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body" idx="1"/>
          </p:nvPr>
        </p:nvSpPr>
        <p:spPr>
          <a:xfrm>
            <a:off x="0" y="1823514"/>
            <a:ext cx="12191279" cy="52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400" dirty="0" err="1">
                <a:latin typeface="Roboto"/>
                <a:ea typeface="Roboto"/>
                <a:cs typeface="Roboto"/>
                <a:sym typeface="Roboto"/>
              </a:rPr>
              <a:t>Защита</a:t>
            </a:r>
            <a:r>
              <a:rPr lang="en-US" sz="5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dirty="0" err="1">
                <a:latin typeface="Roboto"/>
                <a:ea typeface="Roboto"/>
                <a:cs typeface="Roboto"/>
                <a:sym typeface="Roboto"/>
              </a:rPr>
              <a:t>проекта</a:t>
            </a:r>
            <a:endParaRPr sz="5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buSzPts val="3600"/>
            </a:pPr>
            <a:endParaRPr lang="en-US" sz="3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>
              <a:buSzPts val="3600"/>
            </a:pPr>
            <a:r>
              <a:rPr lang="en-US" sz="3600" dirty="0" err="1">
                <a:latin typeface="Roboto"/>
                <a:ea typeface="Roboto"/>
                <a:cs typeface="Roboto"/>
                <a:sym typeface="Roboto"/>
              </a:rPr>
              <a:t>Тема</a:t>
            </a:r>
            <a:r>
              <a:rPr lang="en-US" sz="36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b="0" dirty="0"/>
              <a:t>Синхронизация обновлений данных между СУБД </a:t>
            </a:r>
            <a:r>
              <a:rPr lang="en" b="0" dirty="0"/>
              <a:t>MS SQL Server </a:t>
            </a:r>
            <a:r>
              <a:rPr lang="ru-RU" b="0" dirty="0"/>
              <a:t>и </a:t>
            </a:r>
            <a:r>
              <a:rPr lang="en" b="0" dirty="0"/>
              <a:t>Postgres </a:t>
            </a:r>
            <a:r>
              <a:rPr lang="ru-RU" b="0" dirty="0"/>
              <a:t>при помощи </a:t>
            </a:r>
            <a:r>
              <a:rPr lang="en" b="0" dirty="0" err="1"/>
              <a:t>Debezium</a:t>
            </a:r>
            <a:endParaRPr sz="36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3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Сигитов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Станислав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4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eamLead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БД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326;p31">
            <a:extLst>
              <a:ext uri="{FF2B5EF4-FFF2-40B4-BE49-F238E27FC236}">
                <a16:creationId xmlns:a16="http://schemas.microsoft.com/office/drawing/2014/main" id="{F35AE0A6-3D6E-A545-BEF2-AA2B45515F97}"/>
              </a:ext>
            </a:extLst>
          </p:cNvPr>
          <p:cNvSpPr txBox="1">
            <a:spLocks/>
          </p:cNvSpPr>
          <p:nvPr/>
        </p:nvSpPr>
        <p:spPr>
          <a:xfrm>
            <a:off x="5221032" y="5935296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3631" algn="l" rtl="0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5724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88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8990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8990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Citilink.ru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882903" y="1608056"/>
            <a:ext cx="72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75" b="1" i="0" u="none" strike="noStrike" cap="none">
              <a:solidFill>
                <a:srgbClr val="3554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2665824" y="1762405"/>
            <a:ext cx="6944271" cy="2772495"/>
            <a:chOff x="697888" y="2263"/>
            <a:chExt cx="6427500" cy="4630085"/>
          </a:xfrm>
        </p:grpSpPr>
        <p:sp>
          <p:nvSpPr>
            <p:cNvPr id="199" name="Google Shape;199;p24"/>
            <p:cNvSpPr/>
            <p:nvPr/>
          </p:nvSpPr>
          <p:spPr>
            <a:xfrm>
              <a:off x="697888" y="2263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None/>
              </a:pPr>
              <a:r>
                <a:rPr lang="en-US" sz="2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Цели проекта</a:t>
              </a:r>
              <a:endPara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 rot="5400000">
              <a:off x="3753763" y="843386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3797952" y="889307"/>
              <a:ext cx="227400" cy="221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30094" y="2527786"/>
              <a:ext cx="63630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754751" y="2552443"/>
              <a:ext cx="63138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Используемые</a:t>
              </a:r>
              <a:r>
                <a:rPr lang="en-US" sz="2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технологии</a:t>
              </a:r>
              <a:endParaRPr sz="2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 rot="5400000">
              <a:off x="3753763" y="3390593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3797952" y="3422243"/>
              <a:ext cx="227400" cy="221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23496" y="3790548"/>
              <a:ext cx="63762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748153" y="3815205"/>
              <a:ext cx="6327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Что получилось</a:t>
              </a:r>
              <a:endParaRPr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4"/>
          <p:cNvGrpSpPr/>
          <p:nvPr/>
        </p:nvGrpSpPr>
        <p:grpSpPr>
          <a:xfrm>
            <a:off x="2730378" y="4600410"/>
            <a:ext cx="6944271" cy="1498327"/>
            <a:chOff x="697888" y="-395392"/>
            <a:chExt cx="6427500" cy="2502216"/>
          </a:xfrm>
        </p:grpSpPr>
        <p:sp>
          <p:nvSpPr>
            <p:cNvPr id="214" name="Google Shape;214;p24"/>
            <p:cNvSpPr/>
            <p:nvPr/>
          </p:nvSpPr>
          <p:spPr>
            <a:xfrm>
              <a:off x="697888" y="2263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Схемы/архитектура</a:t>
              </a:r>
              <a:endParaRPr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rot="5400000">
              <a:off x="3753763" y="865069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3797952" y="896719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97888" y="1265024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722545" y="1289681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Выводы</a:t>
              </a:r>
              <a:endPara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 rot="5400000">
              <a:off x="3753763" y="-427042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3797952" y="-395392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5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87" y="145278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</a:t>
            </a: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проекта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2340804" y="2549765"/>
            <a:ext cx="7541966" cy="783202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Развернуть </a:t>
            </a:r>
            <a:r>
              <a:rPr lang="ru-RU" sz="1600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600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pache</a:t>
            </a:r>
            <a:r>
              <a:rPr lang="en-US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Kafka </a:t>
            </a:r>
            <a:r>
              <a:rPr lang="ru-RU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GKE</a:t>
            </a:r>
            <a:endParaRPr sz="16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2566876" y="2704874"/>
            <a:ext cx="797442" cy="48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4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244520" y="2021167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2325016" y="1455868"/>
            <a:ext cx="7541966" cy="867492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Развернуть </a:t>
            </a:r>
            <a:r>
              <a:rPr lang="en-US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MS SQL</a:t>
            </a:r>
            <a:r>
              <a:rPr lang="ru-RU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  <a:r>
              <a:rPr lang="ru-RU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ru-RU" sz="1600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US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CE  </a:t>
            </a:r>
            <a:endParaRPr sz="16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2598638" y="1543861"/>
            <a:ext cx="797442" cy="75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14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244520" y="3460023"/>
            <a:ext cx="639108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325016" y="4720053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ru-RU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Реализовать отказоустойчив</a:t>
            </a:r>
            <a:r>
              <a:rPr lang="en-US" sz="1600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ы</a:t>
            </a:r>
            <a:r>
              <a:rPr lang="ru-RU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й транспорт данных между СУБД</a:t>
            </a:r>
            <a:endParaRPr lang="en" sz="1600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244520" y="5311102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447078" y="4974166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sz="6600" b="1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Google Shape;231;p25">
            <a:extLst>
              <a:ext uri="{FF2B5EF4-FFF2-40B4-BE49-F238E27FC236}">
                <a16:creationId xmlns:a16="http://schemas.microsoft.com/office/drawing/2014/main" id="{6E6AA346-57CC-A54E-B2C9-D5891B01F9C0}"/>
              </a:ext>
            </a:extLst>
          </p:cNvPr>
          <p:cNvSpPr/>
          <p:nvPr/>
        </p:nvSpPr>
        <p:spPr>
          <a:xfrm>
            <a:off x="2340804" y="3540739"/>
            <a:ext cx="7541966" cy="867492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Развернуть </a:t>
            </a:r>
            <a:r>
              <a:rPr lang="en-US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ru-RU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ru-RU" sz="1600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US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KE  </a:t>
            </a:r>
            <a:endParaRPr sz="16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232;p25">
            <a:extLst>
              <a:ext uri="{FF2B5EF4-FFF2-40B4-BE49-F238E27FC236}">
                <a16:creationId xmlns:a16="http://schemas.microsoft.com/office/drawing/2014/main" id="{47061357-361C-264E-95BB-5CCC225F423E}"/>
              </a:ext>
            </a:extLst>
          </p:cNvPr>
          <p:cNvSpPr txBox="1"/>
          <p:nvPr/>
        </p:nvSpPr>
        <p:spPr>
          <a:xfrm>
            <a:off x="2614426" y="3628732"/>
            <a:ext cx="797442" cy="75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14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en-US" sz="4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sz="320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3554265" y="4678557"/>
            <a:ext cx="23706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Одна мысль на слайде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без картинок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6236002" y="4678557"/>
            <a:ext cx="23706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цифр для опроса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3117554" y="1516010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Google Kubernetes Engine, Google Compute Engine</a:t>
            </a:r>
            <a:endParaRPr sz="16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3323962" y="1450424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3817207" y="1584648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3117554" y="2489361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Microsoft </a:t>
            </a:r>
            <a:r>
              <a:rPr lang="en" sz="1600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en" sz="16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Server 2019, Postgres 14 </a:t>
            </a:r>
          </a:p>
        </p:txBody>
      </p:sp>
      <p:sp>
        <p:nvSpPr>
          <p:cNvPr id="277" name="Google Shape;277;p27"/>
          <p:cNvSpPr/>
          <p:nvPr/>
        </p:nvSpPr>
        <p:spPr>
          <a:xfrm>
            <a:off x="3117554" y="3462712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Apache Kafka(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Strimzi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operators)</a:t>
            </a:r>
            <a:endParaRPr sz="16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117554" y="4436063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00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Debezium</a:t>
            </a:r>
            <a:r>
              <a:rPr lang="en-US" sz="18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Kafka connectors</a:t>
            </a:r>
          </a:p>
        </p:txBody>
      </p:sp>
      <p:sp>
        <p:nvSpPr>
          <p:cNvPr id="280" name="Google Shape;280;p27"/>
          <p:cNvSpPr txBox="1"/>
          <p:nvPr/>
        </p:nvSpPr>
        <p:spPr>
          <a:xfrm>
            <a:off x="3323962" y="2426467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3817207" y="2729629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3323962" y="3382546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3817207" y="3685708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3323962" y="4362963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3817207" y="4508809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3817207" y="5468841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8" name="Google Shape;288;p27" descr="Изображение выглядит как векторная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8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719675" y="1517650"/>
            <a:ext cx="103263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или</a:t>
            </a:r>
            <a:endParaRPr sz="1800" i="1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или</a:t>
            </a:r>
            <a:endParaRPr sz="30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D1C1D"/>
                </a:solidFill>
                <a:highlight>
                  <a:srgbClr val="F8F8F8"/>
                </a:highlight>
              </a:rPr>
              <a:t>Ссылка на репозиторий с исходными кодами или просто удачные кусочки</a:t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9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 (архитектура, БД)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 и планы по развитию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004990" y="2209974"/>
            <a:ext cx="65058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004990" y="4382394"/>
            <a:ext cx="67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30" descr="Звезд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3001" y="5147825"/>
            <a:ext cx="1640675" cy="14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650725" y="1434750"/>
            <a:ext cx="3640200" cy="1334700"/>
          </a:xfrm>
          <a:prstGeom prst="wedgeRoundRectCallout">
            <a:avLst>
              <a:gd name="adj1" fmla="val 47577"/>
              <a:gd name="adj2" fmla="val 123671"/>
              <a:gd name="adj3" fmla="val 0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Запланируйте пару минут на рефлексию в конце защиты проекта и расскажите о планах по развитию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0" y="0"/>
            <a:ext cx="12192000" cy="185940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-1" y="4643120"/>
            <a:ext cx="12192000" cy="2230200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54557" y="2603123"/>
            <a:ext cx="12082800" cy="1296300"/>
          </a:xfrm>
          <a:prstGeom prst="roundRect">
            <a:avLst>
              <a:gd name="adj" fmla="val 60"/>
            </a:avLst>
          </a:prstGeom>
          <a:noFill/>
          <a:ln>
            <a:noFill/>
          </a:ln>
        </p:spPr>
        <p:txBody>
          <a:bodyPr spcFirstLastPara="1" wrap="square" lIns="44975" tIns="22475" rIns="44975" bIns="22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b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body" idx="4294967295"/>
          </p:nvPr>
        </p:nvSpPr>
        <p:spPr>
          <a:xfrm>
            <a:off x="5221032" y="5034486"/>
            <a:ext cx="65553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ru-RU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Сигитов</a:t>
            </a:r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Станислав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1"/>
          <p:cNvSpPr txBox="1">
            <a:spLocks noGrp="1"/>
          </p:cNvSpPr>
          <p:nvPr>
            <p:ph type="body" idx="4294967295"/>
          </p:nvPr>
        </p:nvSpPr>
        <p:spPr>
          <a:xfrm>
            <a:off x="5221032" y="5590125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en-US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-RU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азработчик</a:t>
            </a:r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БД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body" idx="4294967295"/>
          </p:nvPr>
        </p:nvSpPr>
        <p:spPr>
          <a:xfrm>
            <a:off x="5221032" y="5935296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Citilink.ru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1"/>
          <p:cNvSpPr txBox="1">
            <a:spLocks noGrp="1"/>
          </p:cNvSpPr>
          <p:nvPr>
            <p:ph type="body" idx="4294967295"/>
          </p:nvPr>
        </p:nvSpPr>
        <p:spPr>
          <a:xfrm>
            <a:off x="5221032" y="6269802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17"/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stanrootov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177</Words>
  <Application>Microsoft Macintosh PowerPoint</Application>
  <PresentationFormat>Широкоэкранный</PresentationFormat>
  <Paragraphs>56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Times New Roman</vt:lpstr>
      <vt:lpstr>Noto Sans Symbols</vt:lpstr>
      <vt:lpstr>Avenir</vt:lpstr>
      <vt:lpstr>Roboto</vt:lpstr>
      <vt:lpstr>Calibri</vt:lpstr>
      <vt:lpstr>Arial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Stan Rootov</cp:lastModifiedBy>
  <cp:revision>3</cp:revision>
  <dcterms:modified xsi:type="dcterms:W3CDTF">2022-03-13T09:28:48Z</dcterms:modified>
</cp:coreProperties>
</file>