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6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974E1-DCFA-4D24-8FEB-BB87E1460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576" y="2448856"/>
            <a:ext cx="7006298" cy="2268559"/>
          </a:xfrm>
        </p:spPr>
        <p:txBody>
          <a:bodyPr>
            <a:normAutofit/>
          </a:bodyPr>
          <a:lstStyle/>
          <a:p>
            <a:r>
              <a:rPr lang="en-US" sz="3600" dirty="0"/>
              <a:t>Cooking School Blog Website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F48910-9C5F-469B-809B-A065A0E06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9341" y="1808599"/>
            <a:ext cx="5930533" cy="1160213"/>
          </a:xfrm>
        </p:spPr>
        <p:txBody>
          <a:bodyPr/>
          <a:lstStyle/>
          <a:p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Group 11: </a:t>
            </a:r>
            <a:r>
              <a:rPr lang="de-CH" sz="1400" dirty="0">
                <a:solidFill>
                  <a:srgbClr val="CE9178"/>
                </a:solidFill>
                <a:latin typeface="Consolas" panose="020B0609020204030204" pitchFamily="49" charset="0"/>
              </a:rPr>
              <a:t>CIL Oguzhan ROOZENDAAL </a:t>
            </a:r>
            <a:r>
              <a:rPr lang="de-CH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Martijn</a:t>
            </a:r>
            <a:r>
              <a:rPr lang="de-CH" sz="1400" dirty="0">
                <a:solidFill>
                  <a:srgbClr val="CE9178"/>
                </a:solidFill>
                <a:latin typeface="Consolas" panose="020B0609020204030204" pitchFamily="49" charset="0"/>
              </a:rPr>
              <a:t>  Temelkov Stanil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F14FD-F957-4351-A7C9-A03CFD77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731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6A20BC1-EEF9-4A69-AC5A-56DEDD5D7B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42" y="1016522"/>
            <a:ext cx="2076575" cy="127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9A27EB-E212-45D9-9F0B-5F72B1F6D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69" y="4767308"/>
            <a:ext cx="2343124" cy="63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icker Mongoose logo 2">
            <a:extLst>
              <a:ext uri="{FF2B5EF4-FFF2-40B4-BE49-F238E27FC236}">
                <a16:creationId xmlns:a16="http://schemas.microsoft.com/office/drawing/2014/main" id="{57F80298-5E5A-470C-9AB8-2B6C1F6B9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885" y="325816"/>
            <a:ext cx="2778315" cy="277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stall robo3t-snap on Kubuntu using the Snap Store | Snapcraft">
            <a:extLst>
              <a:ext uri="{FF2B5EF4-FFF2-40B4-BE49-F238E27FC236}">
                <a16:creationId xmlns:a16="http://schemas.microsoft.com/office/drawing/2014/main" id="{ED591BDB-052E-476E-B50C-28C35327F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66" y="5826508"/>
            <a:ext cx="978409" cy="97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ussdiagramm: Magnetplattenspeicher 3">
            <a:extLst>
              <a:ext uri="{FF2B5EF4-FFF2-40B4-BE49-F238E27FC236}">
                <a16:creationId xmlns:a16="http://schemas.microsoft.com/office/drawing/2014/main" id="{F0713E0E-2011-47F5-8CDA-F6F93C6ECE78}"/>
              </a:ext>
            </a:extLst>
          </p:cNvPr>
          <p:cNvSpPr/>
          <p:nvPr/>
        </p:nvSpPr>
        <p:spPr>
          <a:xfrm>
            <a:off x="1760984" y="3967383"/>
            <a:ext cx="1287889" cy="86197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75E8B1-97E9-467B-9102-1F17F3BEB08F}"/>
              </a:ext>
            </a:extLst>
          </p:cNvPr>
          <p:cNvSpPr txBox="1"/>
          <p:nvPr/>
        </p:nvSpPr>
        <p:spPr>
          <a:xfrm>
            <a:off x="6684885" y="4222148"/>
            <a:ext cx="29296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Mongo Driver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848A1F0-DA7D-468C-8BC8-16B003D2CF23}"/>
              </a:ext>
            </a:extLst>
          </p:cNvPr>
          <p:cNvSpPr/>
          <p:nvPr/>
        </p:nvSpPr>
        <p:spPr>
          <a:xfrm>
            <a:off x="4722918" y="18021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BC8044E0-92D8-4C54-BA9C-76D05D1F5FAF}"/>
              </a:ext>
            </a:extLst>
          </p:cNvPr>
          <p:cNvSpPr/>
          <p:nvPr/>
        </p:nvSpPr>
        <p:spPr>
          <a:xfrm rot="5400000">
            <a:off x="7584838" y="26974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7EF4267F-23BE-47CD-B0E6-E48B3044672C}"/>
              </a:ext>
            </a:extLst>
          </p:cNvPr>
          <p:cNvSpPr/>
          <p:nvPr/>
        </p:nvSpPr>
        <p:spPr>
          <a:xfrm rot="10800000">
            <a:off x="4515238" y="40865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F237223-809E-4427-A3F2-671BDDF636BA}"/>
              </a:ext>
            </a:extLst>
          </p:cNvPr>
          <p:cNvSpPr txBox="1"/>
          <p:nvPr/>
        </p:nvSpPr>
        <p:spPr>
          <a:xfrm>
            <a:off x="3114742" y="5862147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API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A6AE2312-231E-4B0A-9CA8-1DEC94097F36}"/>
              </a:ext>
            </a:extLst>
          </p:cNvPr>
          <p:cNvSpPr/>
          <p:nvPr/>
        </p:nvSpPr>
        <p:spPr>
          <a:xfrm rot="16200000">
            <a:off x="2159457" y="2416906"/>
            <a:ext cx="347203" cy="340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B2DB78D-1AA0-4B6C-88DF-90372A82BFBB}"/>
              </a:ext>
            </a:extLst>
          </p:cNvPr>
          <p:cNvSpPr txBox="1"/>
          <p:nvPr/>
        </p:nvSpPr>
        <p:spPr>
          <a:xfrm>
            <a:off x="1801451" y="2884539"/>
            <a:ext cx="119323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Object Mapping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5FA978E8-AC5E-47FE-A17D-17DC822FC4C7}"/>
              </a:ext>
            </a:extLst>
          </p:cNvPr>
          <p:cNvSpPr/>
          <p:nvPr/>
        </p:nvSpPr>
        <p:spPr>
          <a:xfrm rot="16200000">
            <a:off x="2159457" y="3481163"/>
            <a:ext cx="347203" cy="340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4" name="Picture 10" descr="New Postman icon · Issue #11 · autopkg/killahquam-recipes · GitHub">
            <a:extLst>
              <a:ext uri="{FF2B5EF4-FFF2-40B4-BE49-F238E27FC236}">
                <a16:creationId xmlns:a16="http://schemas.microsoft.com/office/drawing/2014/main" id="{39F1C701-39FD-4C5A-97DE-D8D6CE14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002" y="4829359"/>
            <a:ext cx="922538" cy="92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E3DE09A9-6111-4A19-B3F6-ECCA251E3E4D}"/>
              </a:ext>
            </a:extLst>
          </p:cNvPr>
          <p:cNvCxnSpPr>
            <a:stCxn id="1034" idx="1"/>
            <a:endCxn id="1032" idx="1"/>
          </p:cNvCxnSpPr>
          <p:nvPr/>
        </p:nvCxnSpPr>
        <p:spPr>
          <a:xfrm rot="10800000" flipV="1">
            <a:off x="4494066" y="5290627"/>
            <a:ext cx="27936" cy="1025085"/>
          </a:xfrm>
          <a:prstGeom prst="bentConnector3">
            <a:avLst>
              <a:gd name="adj1" fmla="val 9500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491489BA-9FBD-4CDC-8BA4-AA2918074C5F}"/>
              </a:ext>
            </a:extLst>
          </p:cNvPr>
          <p:cNvCxnSpPr>
            <a:endCxn id="1028" idx="2"/>
          </p:cNvCxnSpPr>
          <p:nvPr/>
        </p:nvCxnSpPr>
        <p:spPr>
          <a:xfrm rot="10800000">
            <a:off x="2404932" y="5398853"/>
            <a:ext cx="1847473" cy="353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3EE86601-1767-4341-A3FB-D2C7AC7931AD}"/>
              </a:ext>
            </a:extLst>
          </p:cNvPr>
          <p:cNvSpPr txBox="1"/>
          <p:nvPr/>
        </p:nvSpPr>
        <p:spPr>
          <a:xfrm>
            <a:off x="5467511" y="5154534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POSTMAN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A7C1F31-EB5B-4081-9D31-C62076FD5E32}"/>
              </a:ext>
            </a:extLst>
          </p:cNvPr>
          <p:cNvSpPr txBox="1"/>
          <p:nvPr/>
        </p:nvSpPr>
        <p:spPr>
          <a:xfrm>
            <a:off x="5446298" y="6184907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ROBO 3T</a:t>
            </a:r>
          </a:p>
        </p:txBody>
      </p:sp>
    </p:spTree>
    <p:extLst>
      <p:ext uri="{BB962C8B-B14F-4D97-AF65-F5344CB8AC3E}">
        <p14:creationId xmlns:p14="http://schemas.microsoft.com/office/powerpoint/2010/main" val="1981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A1473-7D57-4005-A6A9-F339B6CC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Blog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3452CAA-148F-4580-881A-263855D56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586" y="1825513"/>
            <a:ext cx="4975506" cy="399732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BF70DF-98BB-4840-A808-095B0ED2B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10" y="3522596"/>
            <a:ext cx="2957513" cy="45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3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A1473-7D57-4005-A6A9-F339B6CC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Blog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52C3CEF-10FC-4A60-8C8F-ED4588B3A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226" y="1885285"/>
            <a:ext cx="3814729" cy="2632927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7BD8C77-5D78-4CA3-AE0A-69336922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848" y="1885285"/>
            <a:ext cx="3023126" cy="2632927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3214909B-28D7-41CC-A30A-8866FDD35029}"/>
              </a:ext>
            </a:extLst>
          </p:cNvPr>
          <p:cNvSpPr/>
          <p:nvPr/>
        </p:nvSpPr>
        <p:spPr>
          <a:xfrm>
            <a:off x="5966197" y="28268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647376D-0EFD-4AEC-A91B-59EDC70872ED}"/>
              </a:ext>
            </a:extLst>
          </p:cNvPr>
          <p:cNvSpPr/>
          <p:nvPr/>
        </p:nvSpPr>
        <p:spPr>
          <a:xfrm>
            <a:off x="3771153" y="1966259"/>
            <a:ext cx="256988" cy="155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9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CE7F4-4EC0-47FE-9A12-98705ABF5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108" y="1383274"/>
            <a:ext cx="4669144" cy="399732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A2035D5-9967-43D4-ABD9-D61C0DE26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412" y="2575455"/>
            <a:ext cx="4367960" cy="65678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D555E6B-2031-478A-BBCA-E53785FBA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412" y="3155671"/>
            <a:ext cx="4367960" cy="809625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0FBAF6EC-D753-46F2-BC1E-C6404706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784" y="1383274"/>
            <a:ext cx="7958331" cy="1077229"/>
          </a:xfrm>
        </p:spPr>
        <p:txBody>
          <a:bodyPr/>
          <a:lstStyle/>
          <a:p>
            <a:r>
              <a:rPr lang="en-US" dirty="0"/>
              <a:t>Recipe Blog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1F35815-10CB-4034-B035-70064565A369}"/>
              </a:ext>
            </a:extLst>
          </p:cNvPr>
          <p:cNvSpPr/>
          <p:nvPr/>
        </p:nvSpPr>
        <p:spPr>
          <a:xfrm>
            <a:off x="3783106" y="1477401"/>
            <a:ext cx="430306" cy="155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2E274-954C-4D20-9798-22229099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5C5647-777A-4E4E-BD53-C0882E001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13" y="1584418"/>
            <a:ext cx="3790857" cy="1579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1655727-198A-4603-A4A2-C9641FA06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13" y="3563016"/>
            <a:ext cx="3790857" cy="22946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95F4782-D4ED-4CBE-A475-A90A67BB9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420" y="3187052"/>
            <a:ext cx="3752850" cy="35242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12C387C-26E1-43FF-856A-E8AD375A2E3E}"/>
              </a:ext>
            </a:extLst>
          </p:cNvPr>
          <p:cNvSpPr txBox="1"/>
          <p:nvPr/>
        </p:nvSpPr>
        <p:spPr>
          <a:xfrm>
            <a:off x="5668885" y="2155067"/>
            <a:ext cx="292963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Black" panose="020B0A04020102020204" pitchFamily="34" charset="0"/>
              </a:rPr>
              <a:t>The Post </a:t>
            </a:r>
            <a:r>
              <a:rPr lang="en-US" sz="1400" dirty="0" err="1">
                <a:latin typeface="Arial Black" panose="020B0A04020102020204" pitchFamily="34" charset="0"/>
              </a:rPr>
              <a:t>Ejs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0058F43-458A-4454-8013-5AAB1514F88A}"/>
              </a:ext>
            </a:extLst>
          </p:cNvPr>
          <p:cNvSpPr txBox="1"/>
          <p:nvPr/>
        </p:nvSpPr>
        <p:spPr>
          <a:xfrm>
            <a:off x="5668885" y="3163513"/>
            <a:ext cx="292963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Black" panose="020B0A04020102020204" pitchFamily="34" charset="0"/>
              </a:rPr>
              <a:t>Mongo connection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F5CD554-A2CF-4D0C-BAC4-DCE48D1A617D}"/>
              </a:ext>
            </a:extLst>
          </p:cNvPr>
          <p:cNvSpPr txBox="1"/>
          <p:nvPr/>
        </p:nvSpPr>
        <p:spPr>
          <a:xfrm>
            <a:off x="5668885" y="4087380"/>
            <a:ext cx="292963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 Black" panose="020B0A04020102020204" pitchFamily="34" charset="0"/>
              </a:rPr>
              <a:t>Feched</a:t>
            </a:r>
            <a:r>
              <a:rPr lang="en-US" sz="1400" dirty="0">
                <a:latin typeface="Arial Black" panose="020B0A04020102020204" pitchFamily="34" charset="0"/>
              </a:rPr>
              <a:t> by the app.js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0A595C9D-B904-4D9E-B299-9064F66A8507}"/>
              </a:ext>
            </a:extLst>
          </p:cNvPr>
          <p:cNvCxnSpPr>
            <a:stCxn id="12" idx="3"/>
            <a:endCxn id="10" idx="3"/>
          </p:cNvCxnSpPr>
          <p:nvPr/>
        </p:nvCxnSpPr>
        <p:spPr>
          <a:xfrm flipV="1">
            <a:off x="8598517" y="2308956"/>
            <a:ext cx="12700" cy="193231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605309A-6012-459B-9190-FA62727CD08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133701" y="2462844"/>
            <a:ext cx="0" cy="70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359F062-EB91-4C04-9332-F694B92F88ED}"/>
              </a:ext>
            </a:extLst>
          </p:cNvPr>
          <p:cNvCxnSpPr/>
          <p:nvPr/>
        </p:nvCxnSpPr>
        <p:spPr>
          <a:xfrm flipV="1">
            <a:off x="7380941" y="2462844"/>
            <a:ext cx="0" cy="70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AE6E6609-F58C-4A75-A913-5277E12FEFD1}"/>
              </a:ext>
            </a:extLst>
          </p:cNvPr>
          <p:cNvCxnSpPr>
            <a:stCxn id="10" idx="0"/>
            <a:endCxn id="12" idx="1"/>
          </p:cNvCxnSpPr>
          <p:nvPr/>
        </p:nvCxnSpPr>
        <p:spPr>
          <a:xfrm rot="16200000" flipH="1" flipV="1">
            <a:off x="5358192" y="2465760"/>
            <a:ext cx="2086202" cy="1464816"/>
          </a:xfrm>
          <a:prstGeom prst="bentConnector4">
            <a:avLst>
              <a:gd name="adj1" fmla="val -10958"/>
              <a:gd name="adj2" fmla="val 115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6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FA855-2E69-4F8C-BE53-EF588C1D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Team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7FB1713-B537-4704-BD5A-CFE517026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839" y="808056"/>
            <a:ext cx="4561122" cy="3997325"/>
          </a:xfrm>
        </p:spPr>
      </p:pic>
    </p:spTree>
    <p:extLst>
      <p:ext uri="{BB962C8B-B14F-4D97-AF65-F5344CB8AC3E}">
        <p14:creationId xmlns:p14="http://schemas.microsoft.com/office/powerpoint/2010/main" val="5497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D4D0C-EBD4-4A51-B80A-EC743D4E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 Area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A34EF6D-335A-44FF-BF07-89A68A940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5474" y="1908031"/>
            <a:ext cx="1847918" cy="1520968"/>
          </a:xfr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48A0C22-D2ED-49E4-9BCA-9EB8BF217090}"/>
              </a:ext>
            </a:extLst>
          </p:cNvPr>
          <p:cNvSpPr txBox="1">
            <a:spLocks/>
          </p:cNvSpPr>
          <p:nvPr/>
        </p:nvSpPr>
        <p:spPr>
          <a:xfrm>
            <a:off x="4402188" y="2132799"/>
            <a:ext cx="5031672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30AC82F-CD1D-4970-8DE2-96F5D2C4F821}"/>
              </a:ext>
            </a:extLst>
          </p:cNvPr>
          <p:cNvSpPr txBox="1">
            <a:spLocks/>
          </p:cNvSpPr>
          <p:nvPr/>
        </p:nvSpPr>
        <p:spPr>
          <a:xfrm>
            <a:off x="7819138" y="1173576"/>
            <a:ext cx="5031672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2771547-FB6E-408A-BD61-57806C51A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598" y="1908031"/>
            <a:ext cx="3685801" cy="326337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4B383B2-B28F-441A-BA18-30D68A440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474" y="3562947"/>
            <a:ext cx="1847918" cy="160845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B7D6E97-F390-440F-A1F6-03822F9BD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9120" y="2842134"/>
            <a:ext cx="2818298" cy="11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4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FE73A-E0F6-48CC-8260-0A7AE548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with Robo 3T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4A01BFC-99B4-4023-934A-EFEE29A9B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199" y="1735886"/>
            <a:ext cx="5766632" cy="399732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A3BC514-F3D6-4600-8424-A2BDCEEB2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060" y="1735886"/>
            <a:ext cx="3319740" cy="7443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5B614C8-23C3-4499-AD23-3543EA6B3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061" y="2813115"/>
            <a:ext cx="3319740" cy="1162966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BCDBA257-F00B-4477-844A-8A3E923A2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64" y="4432098"/>
            <a:ext cx="1347269" cy="36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nstall robo3t-snap on Kubuntu using the Snap Store | Snapcraft">
            <a:extLst>
              <a:ext uri="{FF2B5EF4-FFF2-40B4-BE49-F238E27FC236}">
                <a16:creationId xmlns:a16="http://schemas.microsoft.com/office/drawing/2014/main" id="{61F19C3C-3976-48CA-9C4D-5EB22909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139" y="5417595"/>
            <a:ext cx="562574" cy="56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84523D4-CD86-4737-8C97-4158EE1EB07F}"/>
              </a:ext>
            </a:extLst>
          </p:cNvPr>
          <p:cNvSpPr txBox="1"/>
          <p:nvPr/>
        </p:nvSpPr>
        <p:spPr>
          <a:xfrm>
            <a:off x="8080935" y="5286921"/>
            <a:ext cx="889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Connect API</a:t>
            </a:r>
          </a:p>
        </p:txBody>
      </p:sp>
      <p:pic>
        <p:nvPicPr>
          <p:cNvPr id="14" name="Picture 10" descr="New Postman icon · Issue #11 · autopkg/killahquam-recipes · GitHub">
            <a:extLst>
              <a:ext uri="{FF2B5EF4-FFF2-40B4-BE49-F238E27FC236}">
                <a16:creationId xmlns:a16="http://schemas.microsoft.com/office/drawing/2014/main" id="{475E9C9F-B567-4A84-A89A-8B1085B2F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139" y="4381890"/>
            <a:ext cx="530449" cy="53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8EDE6A4-2184-4D9B-BFA9-2B8A924E5265}"/>
              </a:ext>
            </a:extLst>
          </p:cNvPr>
          <p:cNvCxnSpPr>
            <a:stCxn id="14" idx="1"/>
            <a:endCxn id="12" idx="1"/>
          </p:cNvCxnSpPr>
          <p:nvPr/>
        </p:nvCxnSpPr>
        <p:spPr>
          <a:xfrm rot="10800000" flipV="1">
            <a:off x="9422139" y="4647114"/>
            <a:ext cx="12700" cy="105176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B6B71C5B-24EA-4CE9-B490-7B209AB9721E}"/>
              </a:ext>
            </a:extLst>
          </p:cNvPr>
          <p:cNvCxnSpPr>
            <a:endCxn id="11" idx="2"/>
          </p:cNvCxnSpPr>
          <p:nvPr/>
        </p:nvCxnSpPr>
        <p:spPr>
          <a:xfrm rot="10800000">
            <a:off x="7845399" y="4795229"/>
            <a:ext cx="1349548" cy="353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8AF6B94E-7EF0-4D11-8377-6D6A96C3D14C}"/>
              </a:ext>
            </a:extLst>
          </p:cNvPr>
          <p:cNvSpPr txBox="1"/>
          <p:nvPr/>
        </p:nvSpPr>
        <p:spPr>
          <a:xfrm>
            <a:off x="9956777" y="4577284"/>
            <a:ext cx="50804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POSTMAN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DE05B2E-0E38-427D-B7E4-0DB74233E241}"/>
              </a:ext>
            </a:extLst>
          </p:cNvPr>
          <p:cNvSpPr txBox="1"/>
          <p:nvPr/>
        </p:nvSpPr>
        <p:spPr>
          <a:xfrm>
            <a:off x="9979819" y="5563934"/>
            <a:ext cx="4619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ROBO 3T</a:t>
            </a:r>
          </a:p>
        </p:txBody>
      </p:sp>
    </p:spTree>
    <p:extLst>
      <p:ext uri="{BB962C8B-B14F-4D97-AF65-F5344CB8AC3E}">
        <p14:creationId xmlns:p14="http://schemas.microsoft.com/office/powerpoint/2010/main" val="3899032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56</Words>
  <Application>Microsoft Office PowerPoint</Application>
  <PresentationFormat>Breitbild</PresentationFormat>
  <Paragraphs>21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Consolas</vt:lpstr>
      <vt:lpstr>Wingdings</vt:lpstr>
      <vt:lpstr>Madison</vt:lpstr>
      <vt:lpstr>Cooking School Blog Website</vt:lpstr>
      <vt:lpstr>PowerPoint-Präsentation</vt:lpstr>
      <vt:lpstr>Recipe Blog</vt:lpstr>
      <vt:lpstr>Recipe Blog</vt:lpstr>
      <vt:lpstr>Recipe Blog</vt:lpstr>
      <vt:lpstr>Logic</vt:lpstr>
      <vt:lpstr>About the Team</vt:lpstr>
      <vt:lpstr>Staff Area</vt:lpstr>
      <vt:lpstr>RESTful API with Robo 3T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School Blog Website</dc:title>
  <dc:creator>Stanil Temelkov (s)</dc:creator>
  <cp:lastModifiedBy>Stanil Temelkov (s)</cp:lastModifiedBy>
  <cp:revision>12</cp:revision>
  <dcterms:created xsi:type="dcterms:W3CDTF">2022-01-22T18:13:40Z</dcterms:created>
  <dcterms:modified xsi:type="dcterms:W3CDTF">2022-01-22T20:25:36Z</dcterms:modified>
</cp:coreProperties>
</file>