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58" r:id="rId4"/>
    <p:sldId id="266" r:id="rId5"/>
    <p:sldId id="265" r:id="rId6"/>
    <p:sldId id="259" r:id="rId7"/>
    <p:sldId id="260" r:id="rId8"/>
    <p:sldId id="261" r:id="rId9"/>
    <p:sldId id="262" r:id="rId10"/>
    <p:sldId id="263"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7BF1D-1B94-4F1D-BFD9-57ECE445BA05}" v="650" dt="2023-04-24T22:31:29.566"/>
    <p1510:client id="{7BC4F6A2-5DF7-440D-8E2C-20C10A2A80D6}" v="1464" dt="2023-04-24T22:38:33.528"/>
    <p1510:client id="{8336A80F-85A1-31B8-5733-22C7A3395DE9}" v="1363" dt="2023-04-24T22:30:45.934"/>
    <p1510:client id="{8574FD92-BE3F-5264-A7D6-04CC3CE6B33D}" v="11" dt="2023-04-25T13:20:31.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ler, Tristan Patrick" userId="S::tpe5097@psu.edu::19692f95-48e0-440d-81e9-7000b2772fae" providerId="AD" clId="Web-{8574FD92-BE3F-5264-A7D6-04CC3CE6B33D}"/>
    <pc:docChg chg="modSld">
      <pc:chgData name="Epler, Tristan Patrick" userId="S::tpe5097@psu.edu::19692f95-48e0-440d-81e9-7000b2772fae" providerId="AD" clId="Web-{8574FD92-BE3F-5264-A7D6-04CC3CE6B33D}" dt="2023-04-25T13:20:29.832" v="60"/>
      <pc:docMkLst>
        <pc:docMk/>
      </pc:docMkLst>
      <pc:sldChg chg="modNotes">
        <pc:chgData name="Epler, Tristan Patrick" userId="S::tpe5097@psu.edu::19692f95-48e0-440d-81e9-7000b2772fae" providerId="AD" clId="Web-{8574FD92-BE3F-5264-A7D6-04CC3CE6B33D}" dt="2023-04-25T13:18:55.845" v="6"/>
        <pc:sldMkLst>
          <pc:docMk/>
          <pc:sldMk cId="109857222" sldId="256"/>
        </pc:sldMkLst>
      </pc:sldChg>
      <pc:sldChg chg="modNotes">
        <pc:chgData name="Epler, Tristan Patrick" userId="S::tpe5097@psu.edu::19692f95-48e0-440d-81e9-7000b2772fae" providerId="AD" clId="Web-{8574FD92-BE3F-5264-A7D6-04CC3CE6B33D}" dt="2023-04-25T13:19:01.080" v="14"/>
        <pc:sldMkLst>
          <pc:docMk/>
          <pc:sldMk cId="1878833547" sldId="257"/>
        </pc:sldMkLst>
      </pc:sldChg>
      <pc:sldChg chg="modNotes">
        <pc:chgData name="Epler, Tristan Patrick" userId="S::tpe5097@psu.edu::19692f95-48e0-440d-81e9-7000b2772fae" providerId="AD" clId="Web-{8574FD92-BE3F-5264-A7D6-04CC3CE6B33D}" dt="2023-04-25T13:19:07.799" v="21"/>
        <pc:sldMkLst>
          <pc:docMk/>
          <pc:sldMk cId="563976113" sldId="258"/>
        </pc:sldMkLst>
      </pc:sldChg>
      <pc:sldChg chg="modNotes">
        <pc:chgData name="Epler, Tristan Patrick" userId="S::tpe5097@psu.edu::19692f95-48e0-440d-81e9-7000b2772fae" providerId="AD" clId="Web-{8574FD92-BE3F-5264-A7D6-04CC3CE6B33D}" dt="2023-04-25T13:20:19.676" v="52"/>
        <pc:sldMkLst>
          <pc:docMk/>
          <pc:sldMk cId="3309105361" sldId="259"/>
        </pc:sldMkLst>
      </pc:sldChg>
      <pc:sldChg chg="modNotes">
        <pc:chgData name="Epler, Tristan Patrick" userId="S::tpe5097@psu.edu::19692f95-48e0-440d-81e9-7000b2772fae" providerId="AD" clId="Web-{8574FD92-BE3F-5264-A7D6-04CC3CE6B33D}" dt="2023-04-25T13:20:24.067" v="56"/>
        <pc:sldMkLst>
          <pc:docMk/>
          <pc:sldMk cId="3618977715" sldId="260"/>
        </pc:sldMkLst>
      </pc:sldChg>
      <pc:sldChg chg="modNotes">
        <pc:chgData name="Epler, Tristan Patrick" userId="S::tpe5097@psu.edu::19692f95-48e0-440d-81e9-7000b2772fae" providerId="AD" clId="Web-{8574FD92-BE3F-5264-A7D6-04CC3CE6B33D}" dt="2023-04-25T13:20:29.832" v="60"/>
        <pc:sldMkLst>
          <pc:docMk/>
          <pc:sldMk cId="680820813" sldId="261"/>
        </pc:sldMkLst>
      </pc:sldChg>
      <pc:sldChg chg="modNotes">
        <pc:chgData name="Epler, Tristan Patrick" userId="S::tpe5097@psu.edu::19692f95-48e0-440d-81e9-7000b2772fae" providerId="AD" clId="Web-{8574FD92-BE3F-5264-A7D6-04CC3CE6B33D}" dt="2023-04-25T13:19:24.174" v="25"/>
        <pc:sldMkLst>
          <pc:docMk/>
          <pc:sldMk cId="524776449" sldId="262"/>
        </pc:sldMkLst>
      </pc:sldChg>
      <pc:sldChg chg="modNotes">
        <pc:chgData name="Epler, Tristan Patrick" userId="S::tpe5097@psu.edu::19692f95-48e0-440d-81e9-7000b2772fae" providerId="AD" clId="Web-{8574FD92-BE3F-5264-A7D6-04CC3CE6B33D}" dt="2023-04-25T13:20:06.347" v="48"/>
        <pc:sldMkLst>
          <pc:docMk/>
          <pc:sldMk cId="3095682359" sldId="263"/>
        </pc:sldMkLst>
      </pc:sldChg>
      <pc:sldChg chg="modNotes">
        <pc:chgData name="Epler, Tristan Patrick" userId="S::tpe5097@psu.edu::19692f95-48e0-440d-81e9-7000b2772fae" providerId="AD" clId="Web-{8574FD92-BE3F-5264-A7D6-04CC3CE6B33D}" dt="2023-04-25T13:19:58.488" v="34"/>
        <pc:sldMkLst>
          <pc:docMk/>
          <pc:sldMk cId="2525422719" sldId="264"/>
        </pc:sldMkLst>
      </pc:sldChg>
      <pc:sldChg chg="modNotes">
        <pc:chgData name="Epler, Tristan Patrick" userId="S::tpe5097@psu.edu::19692f95-48e0-440d-81e9-7000b2772fae" providerId="AD" clId="Web-{8574FD92-BE3F-5264-A7D6-04CC3CE6B33D}" dt="2023-04-25T13:19:13.096" v="23"/>
        <pc:sldMkLst>
          <pc:docMk/>
          <pc:sldMk cId="3954150493" sldId="265"/>
        </pc:sldMkLst>
      </pc:sldChg>
      <pc:sldChg chg="modNotes">
        <pc:chgData name="Epler, Tristan Patrick" userId="S::tpe5097@psu.edu::19692f95-48e0-440d-81e9-7000b2772fae" providerId="AD" clId="Web-{8574FD92-BE3F-5264-A7D6-04CC3CE6B33D}" dt="2023-04-25T13:19:09.486" v="22"/>
        <pc:sldMkLst>
          <pc:docMk/>
          <pc:sldMk cId="2457623605" sldId="266"/>
        </pc:sldMkLst>
      </pc:sldChg>
      <pc:sldChg chg="modNotes">
        <pc:chgData name="Epler, Tristan Patrick" userId="S::tpe5097@psu.edu::19692f95-48e0-440d-81e9-7000b2772fae" providerId="AD" clId="Web-{8574FD92-BE3F-5264-A7D6-04CC3CE6B33D}" dt="2023-04-25T13:19:33.253" v="31"/>
        <pc:sldMkLst>
          <pc:docMk/>
          <pc:sldMk cId="3197945049" sldId="267"/>
        </pc:sldMkLst>
      </pc:sldChg>
      <pc:sldChg chg="modNotes">
        <pc:chgData name="Epler, Tristan Patrick" userId="S::tpe5097@psu.edu::19692f95-48e0-440d-81e9-7000b2772fae" providerId="AD" clId="Web-{8574FD92-BE3F-5264-A7D6-04CC3CE6B33D}" dt="2023-04-25T13:19:33.409" v="32"/>
        <pc:sldMkLst>
          <pc:docMk/>
          <pc:sldMk cId="1707927308" sldId="268"/>
        </pc:sldMkLst>
      </pc:sldChg>
    </pc:docChg>
  </pc:docChgLst>
  <pc:docChgLst>
    <pc:chgData name="Kokiko, Brenden" userId="S::bkk5239@psu.edu::aeec1348-0a9d-4ba1-986a-e29ea7936f73" providerId="AD" clId="Web-{8336A80F-85A1-31B8-5733-22C7A3395DE9}"/>
    <pc:docChg chg="modSld">
      <pc:chgData name="Kokiko, Brenden" userId="S::bkk5239@psu.edu::aeec1348-0a9d-4ba1-986a-e29ea7936f73" providerId="AD" clId="Web-{8336A80F-85A1-31B8-5733-22C7A3395DE9}" dt="2023-04-24T22:30:45.605" v="1364" actId="20577"/>
      <pc:docMkLst>
        <pc:docMk/>
      </pc:docMkLst>
      <pc:sldChg chg="modSp">
        <pc:chgData name="Kokiko, Brenden" userId="S::bkk5239@psu.edu::aeec1348-0a9d-4ba1-986a-e29ea7936f73" providerId="AD" clId="Web-{8336A80F-85A1-31B8-5733-22C7A3395DE9}" dt="2023-04-24T22:16:38.034" v="423" actId="20577"/>
        <pc:sldMkLst>
          <pc:docMk/>
          <pc:sldMk cId="3618977715" sldId="260"/>
        </pc:sldMkLst>
        <pc:spChg chg="mod">
          <ac:chgData name="Kokiko, Brenden" userId="S::bkk5239@psu.edu::aeec1348-0a9d-4ba1-986a-e29ea7936f73" providerId="AD" clId="Web-{8336A80F-85A1-31B8-5733-22C7A3395DE9}" dt="2023-04-24T22:16:38.034" v="423" actId="20577"/>
          <ac:spMkLst>
            <pc:docMk/>
            <pc:sldMk cId="3618977715" sldId="260"/>
            <ac:spMk id="3" creationId="{96DB566D-EDBE-3CB1-460F-E2A234087FFD}"/>
          </ac:spMkLst>
        </pc:spChg>
      </pc:sldChg>
      <pc:sldChg chg="modSp">
        <pc:chgData name="Kokiko, Brenden" userId="S::bkk5239@psu.edu::aeec1348-0a9d-4ba1-986a-e29ea7936f73" providerId="AD" clId="Web-{8336A80F-85A1-31B8-5733-22C7A3395DE9}" dt="2023-04-24T22:24:54.580" v="1171" actId="20577"/>
        <pc:sldMkLst>
          <pc:docMk/>
          <pc:sldMk cId="524776449" sldId="262"/>
        </pc:sldMkLst>
        <pc:spChg chg="mod">
          <ac:chgData name="Kokiko, Brenden" userId="S::bkk5239@psu.edu::aeec1348-0a9d-4ba1-986a-e29ea7936f73" providerId="AD" clId="Web-{8336A80F-85A1-31B8-5733-22C7A3395DE9}" dt="2023-04-24T22:24:54.580" v="1171" actId="20577"/>
          <ac:spMkLst>
            <pc:docMk/>
            <pc:sldMk cId="524776449" sldId="262"/>
            <ac:spMk id="3" creationId="{C17A37EF-5F50-6944-D2C0-6093F1AD23BA}"/>
          </ac:spMkLst>
        </pc:spChg>
      </pc:sldChg>
      <pc:sldChg chg="modSp">
        <pc:chgData name="Kokiko, Brenden" userId="S::bkk5239@psu.edu::aeec1348-0a9d-4ba1-986a-e29ea7936f73" providerId="AD" clId="Web-{8336A80F-85A1-31B8-5733-22C7A3395DE9}" dt="2023-04-24T22:30:45.605" v="1364" actId="20577"/>
        <pc:sldMkLst>
          <pc:docMk/>
          <pc:sldMk cId="2457623605" sldId="266"/>
        </pc:sldMkLst>
        <pc:spChg chg="mod">
          <ac:chgData name="Kokiko, Brenden" userId="S::bkk5239@psu.edu::aeec1348-0a9d-4ba1-986a-e29ea7936f73" providerId="AD" clId="Web-{8336A80F-85A1-31B8-5733-22C7A3395DE9}" dt="2023-04-24T22:30:45.605" v="1364" actId="20577"/>
          <ac:spMkLst>
            <pc:docMk/>
            <pc:sldMk cId="2457623605" sldId="266"/>
            <ac:spMk id="3" creationId="{D1840635-DB94-3B51-34E3-E0FEB8B82466}"/>
          </ac:spMkLst>
        </pc:spChg>
      </pc:sldChg>
    </pc:docChg>
  </pc:docChgLst>
  <pc:docChgLst>
    <pc:chgData name="Ranieli, Mark" userId="S::mvr5819@psu.edu::4aa954fa-38cb-4e39-b827-0faacaab8b0f" providerId="AD" clId="Web-{7417BF1D-1B94-4F1D-BFD9-57ECE445BA05}"/>
    <pc:docChg chg="modSld">
      <pc:chgData name="Ranieli, Mark" userId="S::mvr5819@psu.edu::4aa954fa-38cb-4e39-b827-0faacaab8b0f" providerId="AD" clId="Web-{7417BF1D-1B94-4F1D-BFD9-57ECE445BA05}" dt="2023-04-24T22:31:29.488" v="643" actId="20577"/>
      <pc:docMkLst>
        <pc:docMk/>
      </pc:docMkLst>
      <pc:sldChg chg="addSp delSp modSp mod setBg">
        <pc:chgData name="Ranieli, Mark" userId="S::mvr5819@psu.edu::4aa954fa-38cb-4e39-b827-0faacaab8b0f" providerId="AD" clId="Web-{7417BF1D-1B94-4F1D-BFD9-57ECE445BA05}" dt="2023-04-24T22:19:56.121" v="537" actId="1076"/>
        <pc:sldMkLst>
          <pc:docMk/>
          <pc:sldMk cId="680820813" sldId="261"/>
        </pc:sldMkLst>
        <pc:spChg chg="mod">
          <ac:chgData name="Ranieli, Mark" userId="S::mvr5819@psu.edu::4aa954fa-38cb-4e39-b827-0faacaab8b0f" providerId="AD" clId="Web-{7417BF1D-1B94-4F1D-BFD9-57ECE445BA05}" dt="2023-04-24T22:17:59.304" v="517" actId="20577"/>
          <ac:spMkLst>
            <pc:docMk/>
            <pc:sldMk cId="680820813" sldId="261"/>
            <ac:spMk id="2" creationId="{2EC718F6-02FB-9A53-7BDC-FD0BFE510A33}"/>
          </ac:spMkLst>
        </pc:spChg>
        <pc:spChg chg="mod">
          <ac:chgData name="Ranieli, Mark" userId="S::mvr5819@psu.edu::4aa954fa-38cb-4e39-b827-0faacaab8b0f" providerId="AD" clId="Web-{7417BF1D-1B94-4F1D-BFD9-57ECE445BA05}" dt="2023-04-24T22:19:49.370" v="536" actId="1076"/>
          <ac:spMkLst>
            <pc:docMk/>
            <pc:sldMk cId="680820813" sldId="261"/>
            <ac:spMk id="3" creationId="{FBBB694F-4B1C-601A-464C-BEDAA1D6E1DD}"/>
          </ac:spMkLst>
        </pc:spChg>
        <pc:spChg chg="add del">
          <ac:chgData name="Ranieli, Mark" userId="S::mvr5819@psu.edu::4aa954fa-38cb-4e39-b827-0faacaab8b0f" providerId="AD" clId="Web-{7417BF1D-1B94-4F1D-BFD9-57ECE445BA05}" dt="2023-04-24T22:17:34.350" v="509"/>
          <ac:spMkLst>
            <pc:docMk/>
            <pc:sldMk cId="680820813" sldId="261"/>
            <ac:spMk id="13" creationId="{3F088236-D655-4F88-B238-E16762358025}"/>
          </ac:spMkLst>
        </pc:spChg>
        <pc:spChg chg="add del">
          <ac:chgData name="Ranieli, Mark" userId="S::mvr5819@psu.edu::4aa954fa-38cb-4e39-b827-0faacaab8b0f" providerId="AD" clId="Web-{7417BF1D-1B94-4F1D-BFD9-57ECE445BA05}" dt="2023-04-24T22:17:34.350" v="509"/>
          <ac:spMkLst>
            <pc:docMk/>
            <pc:sldMk cId="680820813" sldId="261"/>
            <ac:spMk id="15" creationId="{3DAC0C92-199E-475C-9390-119A9B027276}"/>
          </ac:spMkLst>
        </pc:spChg>
        <pc:spChg chg="add del">
          <ac:chgData name="Ranieli, Mark" userId="S::mvr5819@psu.edu::4aa954fa-38cb-4e39-b827-0faacaab8b0f" providerId="AD" clId="Web-{7417BF1D-1B94-4F1D-BFD9-57ECE445BA05}" dt="2023-04-24T22:17:34.350" v="509"/>
          <ac:spMkLst>
            <pc:docMk/>
            <pc:sldMk cId="680820813" sldId="261"/>
            <ac:spMk id="17" creationId="{C4CFB339-0ED8-4FE2-9EF1-6D1375B8499B}"/>
          </ac:spMkLst>
        </pc:spChg>
        <pc:spChg chg="add del">
          <ac:chgData name="Ranieli, Mark" userId="S::mvr5819@psu.edu::4aa954fa-38cb-4e39-b827-0faacaab8b0f" providerId="AD" clId="Web-{7417BF1D-1B94-4F1D-BFD9-57ECE445BA05}" dt="2023-04-24T22:17:34.350" v="509"/>
          <ac:spMkLst>
            <pc:docMk/>
            <pc:sldMk cId="680820813" sldId="261"/>
            <ac:spMk id="19" creationId="{31896C80-2069-4431-9C19-83B913734490}"/>
          </ac:spMkLst>
        </pc:spChg>
        <pc:spChg chg="add del">
          <ac:chgData name="Ranieli, Mark" userId="S::mvr5819@psu.edu::4aa954fa-38cb-4e39-b827-0faacaab8b0f" providerId="AD" clId="Web-{7417BF1D-1B94-4F1D-BFD9-57ECE445BA05}" dt="2023-04-24T22:17:34.350" v="509"/>
          <ac:spMkLst>
            <pc:docMk/>
            <pc:sldMk cId="680820813" sldId="261"/>
            <ac:spMk id="21" creationId="{BF120A21-0841-4823-B0C4-28AEBCEF9B78}"/>
          </ac:spMkLst>
        </pc:spChg>
        <pc:spChg chg="add del">
          <ac:chgData name="Ranieli, Mark" userId="S::mvr5819@psu.edu::4aa954fa-38cb-4e39-b827-0faacaab8b0f" providerId="AD" clId="Web-{7417BF1D-1B94-4F1D-BFD9-57ECE445BA05}" dt="2023-04-24T22:17:34.350" v="509"/>
          <ac:spMkLst>
            <pc:docMk/>
            <pc:sldMk cId="680820813" sldId="261"/>
            <ac:spMk id="23" creationId="{DBB05BAE-BBD3-4289-899F-A6851503C6B0}"/>
          </ac:spMkLst>
        </pc:spChg>
        <pc:spChg chg="add del">
          <ac:chgData name="Ranieli, Mark" userId="S::mvr5819@psu.edu::4aa954fa-38cb-4e39-b827-0faacaab8b0f" providerId="AD" clId="Web-{7417BF1D-1B94-4F1D-BFD9-57ECE445BA05}" dt="2023-04-24T22:17:34.350" v="509"/>
          <ac:spMkLst>
            <pc:docMk/>
            <pc:sldMk cId="680820813" sldId="261"/>
            <ac:spMk id="25" creationId="{9874D11C-36F5-4BBE-A490-019A54E953B0}"/>
          </ac:spMkLst>
        </pc:spChg>
        <pc:picChg chg="add mod ord">
          <ac:chgData name="Ranieli, Mark" userId="S::mvr5819@psu.edu::4aa954fa-38cb-4e39-b827-0faacaab8b0f" providerId="AD" clId="Web-{7417BF1D-1B94-4F1D-BFD9-57ECE445BA05}" dt="2023-04-24T22:19:56.121" v="537" actId="1076"/>
          <ac:picMkLst>
            <pc:docMk/>
            <pc:sldMk cId="680820813" sldId="261"/>
            <ac:picMk id="4" creationId="{0720935A-9F7F-B6A1-A354-3013B1F8AA53}"/>
          </ac:picMkLst>
        </pc:picChg>
        <pc:cxnChg chg="add del">
          <ac:chgData name="Ranieli, Mark" userId="S::mvr5819@psu.edu::4aa954fa-38cb-4e39-b827-0faacaab8b0f" providerId="AD" clId="Web-{7417BF1D-1B94-4F1D-BFD9-57ECE445BA05}" dt="2023-04-24T22:17:34.350" v="509"/>
          <ac:cxnSpMkLst>
            <pc:docMk/>
            <pc:sldMk cId="680820813" sldId="261"/>
            <ac:cxnSpMk id="9" creationId="{64FA5DFF-7FE6-4855-84E6-DFA78EE978BD}"/>
          </ac:cxnSpMkLst>
        </pc:cxnChg>
        <pc:cxnChg chg="add del">
          <ac:chgData name="Ranieli, Mark" userId="S::mvr5819@psu.edu::4aa954fa-38cb-4e39-b827-0faacaab8b0f" providerId="AD" clId="Web-{7417BF1D-1B94-4F1D-BFD9-57ECE445BA05}" dt="2023-04-24T22:17:34.350" v="509"/>
          <ac:cxnSpMkLst>
            <pc:docMk/>
            <pc:sldMk cId="680820813" sldId="261"/>
            <ac:cxnSpMk id="11" creationId="{2AFD8CBA-54A3-4363-991B-B9C631BBFA74}"/>
          </ac:cxnSpMkLst>
        </pc:cxnChg>
      </pc:sldChg>
      <pc:sldChg chg="modSp">
        <pc:chgData name="Ranieli, Mark" userId="S::mvr5819@psu.edu::4aa954fa-38cb-4e39-b827-0faacaab8b0f" providerId="AD" clId="Web-{7417BF1D-1B94-4F1D-BFD9-57ECE445BA05}" dt="2023-04-24T22:31:29.488" v="643" actId="20577"/>
        <pc:sldMkLst>
          <pc:docMk/>
          <pc:sldMk cId="2457623605" sldId="266"/>
        </pc:sldMkLst>
        <pc:spChg chg="mod">
          <ac:chgData name="Ranieli, Mark" userId="S::mvr5819@psu.edu::4aa954fa-38cb-4e39-b827-0faacaab8b0f" providerId="AD" clId="Web-{7417BF1D-1B94-4F1D-BFD9-57ECE445BA05}" dt="2023-04-24T22:31:29.488" v="643" actId="20577"/>
          <ac:spMkLst>
            <pc:docMk/>
            <pc:sldMk cId="2457623605" sldId="266"/>
            <ac:spMk id="3" creationId="{D1840635-DB94-3B51-34E3-E0FEB8B82466}"/>
          </ac:spMkLst>
        </pc:spChg>
      </pc:sldChg>
    </pc:docChg>
  </pc:docChgLst>
  <pc:docChgLst>
    <pc:chgData name="Epler, Tristan Patrick" userId="S::tpe5097@psu.edu::19692f95-48e0-440d-81e9-7000b2772fae" providerId="AD" clId="Web-{7BC4F6A2-5DF7-440D-8E2C-20C10A2A80D6}"/>
    <pc:docChg chg="addSld delSld modSld sldOrd addMainMaster delMainMaster modMainMaster">
      <pc:chgData name="Epler, Tristan Patrick" userId="S::tpe5097@psu.edu::19692f95-48e0-440d-81e9-7000b2772fae" providerId="AD" clId="Web-{7BC4F6A2-5DF7-440D-8E2C-20C10A2A80D6}" dt="2023-04-24T22:38:58.639" v="1448"/>
      <pc:docMkLst>
        <pc:docMk/>
      </pc:docMkLst>
      <pc:sldChg chg="modSp mod setBg modClrScheme chgLayout">
        <pc:chgData name="Epler, Tristan Patrick" userId="S::tpe5097@psu.edu::19692f95-48e0-440d-81e9-7000b2772fae" providerId="AD" clId="Web-{7BC4F6A2-5DF7-440D-8E2C-20C10A2A80D6}" dt="2023-04-24T22:37:46.136" v="1441"/>
        <pc:sldMkLst>
          <pc:docMk/>
          <pc:sldMk cId="109857222" sldId="256"/>
        </pc:sldMkLst>
        <pc:spChg chg="mod ord">
          <ac:chgData name="Epler, Tristan Patrick" userId="S::tpe5097@psu.edu::19692f95-48e0-440d-81e9-7000b2772fae" providerId="AD" clId="Web-{7BC4F6A2-5DF7-440D-8E2C-20C10A2A80D6}" dt="2023-04-24T20:59:14.325" v="14" actId="20577"/>
          <ac:spMkLst>
            <pc:docMk/>
            <pc:sldMk cId="109857222" sldId="256"/>
            <ac:spMk id="2" creationId="{00000000-0000-0000-0000-000000000000}"/>
          </ac:spMkLst>
        </pc:spChg>
        <pc:spChg chg="mod ord">
          <ac:chgData name="Epler, Tristan Patrick" userId="S::tpe5097@psu.edu::19692f95-48e0-440d-81e9-7000b2772fae" providerId="AD" clId="Web-{7BC4F6A2-5DF7-440D-8E2C-20C10A2A80D6}" dt="2023-04-24T20:59:36.591" v="17" actId="20577"/>
          <ac:spMkLst>
            <pc:docMk/>
            <pc:sldMk cId="109857222" sldId="256"/>
            <ac:spMk id="3" creationId="{00000000-0000-0000-0000-000000000000}"/>
          </ac:spMkLst>
        </pc:spChg>
      </pc:sldChg>
      <pc:sldChg chg="addSp delSp modSp new mod setBg">
        <pc:chgData name="Epler, Tristan Patrick" userId="S::tpe5097@psu.edu::19692f95-48e0-440d-81e9-7000b2772fae" providerId="AD" clId="Web-{7BC4F6A2-5DF7-440D-8E2C-20C10A2A80D6}" dt="2023-04-24T22:37:46.136" v="1441"/>
        <pc:sldMkLst>
          <pc:docMk/>
          <pc:sldMk cId="1878833547" sldId="257"/>
        </pc:sldMkLst>
        <pc:spChg chg="mod">
          <ac:chgData name="Epler, Tristan Patrick" userId="S::tpe5097@psu.edu::19692f95-48e0-440d-81e9-7000b2772fae" providerId="AD" clId="Web-{7BC4F6A2-5DF7-440D-8E2C-20C10A2A80D6}" dt="2023-04-24T21:13:06.476" v="239"/>
          <ac:spMkLst>
            <pc:docMk/>
            <pc:sldMk cId="1878833547" sldId="257"/>
            <ac:spMk id="2" creationId="{04E4152C-2CE6-9BE2-5CC1-AD5650B14A68}"/>
          </ac:spMkLst>
        </pc:spChg>
        <pc:spChg chg="del mod">
          <ac:chgData name="Epler, Tristan Patrick" userId="S::tpe5097@psu.edu::19692f95-48e0-440d-81e9-7000b2772fae" providerId="AD" clId="Web-{7BC4F6A2-5DF7-440D-8E2C-20C10A2A80D6}" dt="2023-04-24T21:13:06.476" v="239"/>
          <ac:spMkLst>
            <pc:docMk/>
            <pc:sldMk cId="1878833547" sldId="257"/>
            <ac:spMk id="3" creationId="{16DB0165-C886-27E9-42F1-F6AEAA099D2B}"/>
          </ac:spMkLst>
        </pc:spChg>
        <pc:spChg chg="add">
          <ac:chgData name="Epler, Tristan Patrick" userId="S::tpe5097@psu.edu::19692f95-48e0-440d-81e9-7000b2772fae" providerId="AD" clId="Web-{7BC4F6A2-5DF7-440D-8E2C-20C10A2A80D6}" dt="2023-04-24T21:13:06.476" v="239"/>
          <ac:spMkLst>
            <pc:docMk/>
            <pc:sldMk cId="1878833547" sldId="257"/>
            <ac:spMk id="9" creationId="{14D16F1A-5D78-4402-81FF-31A98AFD6BBD}"/>
          </ac:spMkLst>
        </pc:spChg>
        <pc:spChg chg="add">
          <ac:chgData name="Epler, Tristan Patrick" userId="S::tpe5097@psu.edu::19692f95-48e0-440d-81e9-7000b2772fae" providerId="AD" clId="Web-{7BC4F6A2-5DF7-440D-8E2C-20C10A2A80D6}" dt="2023-04-24T21:13:06.476" v="239"/>
          <ac:spMkLst>
            <pc:docMk/>
            <pc:sldMk cId="1878833547" sldId="257"/>
            <ac:spMk id="11" creationId="{1B2FB7F0-6A45-43E8-88A7-48E46E6D48CA}"/>
          </ac:spMkLst>
        </pc:spChg>
        <pc:spChg chg="add">
          <ac:chgData name="Epler, Tristan Patrick" userId="S::tpe5097@psu.edu::19692f95-48e0-440d-81e9-7000b2772fae" providerId="AD" clId="Web-{7BC4F6A2-5DF7-440D-8E2C-20C10A2A80D6}" dt="2023-04-24T21:13:06.476" v="239"/>
          <ac:spMkLst>
            <pc:docMk/>
            <pc:sldMk cId="1878833547" sldId="257"/>
            <ac:spMk id="13" creationId="{6BA9C607-662B-4FBB-A3F3-CF593AD736CD}"/>
          </ac:spMkLst>
        </pc:spChg>
        <pc:graphicFrameChg chg="add">
          <ac:chgData name="Epler, Tristan Patrick" userId="S::tpe5097@psu.edu::19692f95-48e0-440d-81e9-7000b2772fae" providerId="AD" clId="Web-{7BC4F6A2-5DF7-440D-8E2C-20C10A2A80D6}" dt="2023-04-24T21:13:06.476" v="239"/>
          <ac:graphicFrameMkLst>
            <pc:docMk/>
            <pc:sldMk cId="1878833547" sldId="257"/>
            <ac:graphicFrameMk id="5" creationId="{ACEB9C3A-5930-D61B-4D61-F5F7355336C4}"/>
          </ac:graphicFrameMkLst>
        </pc:graphicFrameChg>
      </pc:sldChg>
      <pc:sldChg chg="addSp delSp modSp new mod setBg">
        <pc:chgData name="Epler, Tristan Patrick" userId="S::tpe5097@psu.edu::19692f95-48e0-440d-81e9-7000b2772fae" providerId="AD" clId="Web-{7BC4F6A2-5DF7-440D-8E2C-20C10A2A80D6}" dt="2023-04-24T22:37:46.136" v="1441"/>
        <pc:sldMkLst>
          <pc:docMk/>
          <pc:sldMk cId="563976113" sldId="258"/>
        </pc:sldMkLst>
        <pc:spChg chg="mod">
          <ac:chgData name="Epler, Tristan Patrick" userId="S::tpe5097@psu.edu::19692f95-48e0-440d-81e9-7000b2772fae" providerId="AD" clId="Web-{7BC4F6A2-5DF7-440D-8E2C-20C10A2A80D6}" dt="2023-04-24T22:36:09.038" v="1424" actId="20577"/>
          <ac:spMkLst>
            <pc:docMk/>
            <pc:sldMk cId="563976113" sldId="258"/>
            <ac:spMk id="2" creationId="{28BA9B25-C011-29FE-6CBB-BD3A59802DEA}"/>
          </ac:spMkLst>
        </pc:spChg>
        <pc:spChg chg="del">
          <ac:chgData name="Epler, Tristan Patrick" userId="S::tpe5097@psu.edu::19692f95-48e0-440d-81e9-7000b2772fae" providerId="AD" clId="Web-{7BC4F6A2-5DF7-440D-8E2C-20C10A2A80D6}" dt="2023-04-24T21:03:54.115" v="115"/>
          <ac:spMkLst>
            <pc:docMk/>
            <pc:sldMk cId="563976113" sldId="258"/>
            <ac:spMk id="3" creationId="{8231F1CE-FE90-0CF1-FBFF-3BFD3D3FC04A}"/>
          </ac:spMkLst>
        </pc:spChg>
        <pc:spChg chg="add mod ord">
          <ac:chgData name="Epler, Tristan Patrick" userId="S::tpe5097@psu.edu::19692f95-48e0-440d-81e9-7000b2772fae" providerId="AD" clId="Web-{7BC4F6A2-5DF7-440D-8E2C-20C10A2A80D6}" dt="2023-04-24T22:37:12.712" v="1435" actId="20577"/>
          <ac:spMkLst>
            <pc:docMk/>
            <pc:sldMk cId="563976113" sldId="258"/>
            <ac:spMk id="6" creationId="{3B19ADF5-3BC2-32F5-6363-35F551E62B15}"/>
          </ac:spMkLst>
        </pc:spChg>
        <pc:spChg chg="add del mod">
          <ac:chgData name="Epler, Tristan Patrick" userId="S::tpe5097@psu.edu::19692f95-48e0-440d-81e9-7000b2772fae" providerId="AD" clId="Web-{7BC4F6A2-5DF7-440D-8E2C-20C10A2A80D6}" dt="2023-04-24T21:09:33.767" v="193"/>
          <ac:spMkLst>
            <pc:docMk/>
            <pc:sldMk cId="563976113" sldId="258"/>
            <ac:spMk id="10" creationId="{DD9F763E-C796-01A2-2E8B-C1104D470BE2}"/>
          </ac:spMkLst>
        </pc:spChg>
        <pc:spChg chg="add del mod">
          <ac:chgData name="Epler, Tristan Patrick" userId="S::tpe5097@psu.edu::19692f95-48e0-440d-81e9-7000b2772fae" providerId="AD" clId="Web-{7BC4F6A2-5DF7-440D-8E2C-20C10A2A80D6}" dt="2023-04-24T21:09:47.486" v="197"/>
          <ac:spMkLst>
            <pc:docMk/>
            <pc:sldMk cId="563976113" sldId="258"/>
            <ac:spMk id="13" creationId="{E1F9C556-149C-F7E5-80DB-BE3A8453D541}"/>
          </ac:spMkLst>
        </pc:spChg>
        <pc:picChg chg="add del mod ord">
          <ac:chgData name="Epler, Tristan Patrick" userId="S::tpe5097@psu.edu::19692f95-48e0-440d-81e9-7000b2772fae" providerId="AD" clId="Web-{7BC4F6A2-5DF7-440D-8E2C-20C10A2A80D6}" dt="2023-04-24T21:09:31.298" v="192"/>
          <ac:picMkLst>
            <pc:docMk/>
            <pc:sldMk cId="563976113" sldId="258"/>
            <ac:picMk id="4" creationId="{22E7BD4F-0D76-F348-9714-1CF15C17E648}"/>
          </ac:picMkLst>
        </pc:picChg>
        <pc:picChg chg="add del mod">
          <ac:chgData name="Epler, Tristan Patrick" userId="S::tpe5097@psu.edu::19692f95-48e0-440d-81e9-7000b2772fae" providerId="AD" clId="Web-{7BC4F6A2-5DF7-440D-8E2C-20C10A2A80D6}" dt="2023-04-24T21:08:56.937" v="189"/>
          <ac:picMkLst>
            <pc:docMk/>
            <pc:sldMk cId="563976113" sldId="258"/>
            <ac:picMk id="7" creationId="{55A6AADC-6294-4254-738F-5C0C60B974F2}"/>
          </ac:picMkLst>
        </pc:picChg>
        <pc:picChg chg="add del mod">
          <ac:chgData name="Epler, Tristan Patrick" userId="S::tpe5097@psu.edu::19692f95-48e0-440d-81e9-7000b2772fae" providerId="AD" clId="Web-{7BC4F6A2-5DF7-440D-8E2C-20C10A2A80D6}" dt="2023-04-24T21:09:48.376" v="198"/>
          <ac:picMkLst>
            <pc:docMk/>
            <pc:sldMk cId="563976113" sldId="258"/>
            <ac:picMk id="8" creationId="{64DE8A1D-7E9D-1C8D-4475-038E6BF7A909}"/>
          </ac:picMkLst>
        </pc:picChg>
        <pc:picChg chg="add del mod ord">
          <ac:chgData name="Epler, Tristan Patrick" userId="S::tpe5097@psu.edu::19692f95-48e0-440d-81e9-7000b2772fae" providerId="AD" clId="Web-{7BC4F6A2-5DF7-440D-8E2C-20C10A2A80D6}" dt="2023-04-24T21:09:45.611" v="196"/>
          <ac:picMkLst>
            <pc:docMk/>
            <pc:sldMk cId="563976113" sldId="258"/>
            <ac:picMk id="11" creationId="{2ACE37A3-8C65-DF62-FC93-02757C930A2A}"/>
          </ac:picMkLst>
        </pc:picChg>
        <pc:picChg chg="add mod">
          <ac:chgData name="Epler, Tristan Patrick" userId="S::tpe5097@psu.edu::19692f95-48e0-440d-81e9-7000b2772fae" providerId="AD" clId="Web-{7BC4F6A2-5DF7-440D-8E2C-20C10A2A80D6}" dt="2023-04-24T21:12:05.334" v="218"/>
          <ac:picMkLst>
            <pc:docMk/>
            <pc:sldMk cId="563976113" sldId="258"/>
            <ac:picMk id="14" creationId="{61CC9033-51CF-6895-F3A1-3330ECDC2CE2}"/>
          </ac:picMkLst>
        </pc:picChg>
        <pc:picChg chg="add mod">
          <ac:chgData name="Epler, Tristan Patrick" userId="S::tpe5097@psu.edu::19692f95-48e0-440d-81e9-7000b2772fae" providerId="AD" clId="Web-{7BC4F6A2-5DF7-440D-8E2C-20C10A2A80D6}" dt="2023-04-24T21:12:05.334" v="218"/>
          <ac:picMkLst>
            <pc:docMk/>
            <pc:sldMk cId="563976113" sldId="258"/>
            <ac:picMk id="15" creationId="{4932698B-20B6-68E2-1B64-D766838ED251}"/>
          </ac:picMkLst>
        </pc:picChg>
      </pc:sldChg>
      <pc:sldChg chg="addSp delSp modSp new mod setBg">
        <pc:chgData name="Epler, Tristan Patrick" userId="S::tpe5097@psu.edu::19692f95-48e0-440d-81e9-7000b2772fae" providerId="AD" clId="Web-{7BC4F6A2-5DF7-440D-8E2C-20C10A2A80D6}" dt="2023-04-24T22:37:46.136" v="1441"/>
        <pc:sldMkLst>
          <pc:docMk/>
          <pc:sldMk cId="3309105361" sldId="259"/>
        </pc:sldMkLst>
        <pc:spChg chg="mod">
          <ac:chgData name="Epler, Tristan Patrick" userId="S::tpe5097@psu.edu::19692f95-48e0-440d-81e9-7000b2772fae" providerId="AD" clId="Web-{7BC4F6A2-5DF7-440D-8E2C-20C10A2A80D6}" dt="2023-04-24T21:27:03.581" v="382"/>
          <ac:spMkLst>
            <pc:docMk/>
            <pc:sldMk cId="3309105361" sldId="259"/>
            <ac:spMk id="2" creationId="{76C1B89F-63BA-8953-D045-54087F61D228}"/>
          </ac:spMkLst>
        </pc:spChg>
        <pc:spChg chg="add del mod ord">
          <ac:chgData name="Epler, Tristan Patrick" userId="S::tpe5097@psu.edu::19692f95-48e0-440d-81e9-7000b2772fae" providerId="AD" clId="Web-{7BC4F6A2-5DF7-440D-8E2C-20C10A2A80D6}" dt="2023-04-24T21:27:03.581" v="382"/>
          <ac:spMkLst>
            <pc:docMk/>
            <pc:sldMk cId="3309105361" sldId="259"/>
            <ac:spMk id="3" creationId="{6C7ACCE3-3BEF-817E-27BF-151143E0DB70}"/>
          </ac:spMkLst>
        </pc:spChg>
        <pc:spChg chg="add del">
          <ac:chgData name="Epler, Tristan Patrick" userId="S::tpe5097@psu.edu::19692f95-48e0-440d-81e9-7000b2772fae" providerId="AD" clId="Web-{7BC4F6A2-5DF7-440D-8E2C-20C10A2A80D6}" dt="2023-04-24T21:25:07.577" v="371"/>
          <ac:spMkLst>
            <pc:docMk/>
            <pc:sldMk cId="3309105361" sldId="259"/>
            <ac:spMk id="9" creationId="{1DA27254-207B-4B52-973B-03A6D7C253A8}"/>
          </ac:spMkLst>
        </pc:spChg>
        <pc:spChg chg="add del">
          <ac:chgData name="Epler, Tristan Patrick" userId="S::tpe5097@psu.edu::19692f95-48e0-440d-81e9-7000b2772fae" providerId="AD" clId="Web-{7BC4F6A2-5DF7-440D-8E2C-20C10A2A80D6}" dt="2023-04-24T21:25:07.577" v="371"/>
          <ac:spMkLst>
            <pc:docMk/>
            <pc:sldMk cId="3309105361" sldId="259"/>
            <ac:spMk id="22" creationId="{D6188152-70CA-4742-AA0D-863A7FDB4793}"/>
          </ac:spMkLst>
        </pc:spChg>
        <pc:spChg chg="add">
          <ac:chgData name="Epler, Tristan Patrick" userId="S::tpe5097@psu.edu::19692f95-48e0-440d-81e9-7000b2772fae" providerId="AD" clId="Web-{7BC4F6A2-5DF7-440D-8E2C-20C10A2A80D6}" dt="2023-04-24T21:27:03.581" v="382"/>
          <ac:spMkLst>
            <pc:docMk/>
            <pc:sldMk cId="3309105361" sldId="259"/>
            <ac:spMk id="28" creationId="{A65AC7D1-EAA9-48F5-B509-60A7F50BF703}"/>
          </ac:spMkLst>
        </pc:spChg>
        <pc:spChg chg="add">
          <ac:chgData name="Epler, Tristan Patrick" userId="S::tpe5097@psu.edu::19692f95-48e0-440d-81e9-7000b2772fae" providerId="AD" clId="Web-{7BC4F6A2-5DF7-440D-8E2C-20C10A2A80D6}" dt="2023-04-24T21:27:03.581" v="382"/>
          <ac:spMkLst>
            <pc:docMk/>
            <pc:sldMk cId="3309105361" sldId="259"/>
            <ac:spMk id="30" creationId="{D6320AF9-619A-4175-865B-5663E1AEF4C5}"/>
          </ac:spMkLst>
        </pc:spChg>
        <pc:spChg chg="add">
          <ac:chgData name="Epler, Tristan Patrick" userId="S::tpe5097@psu.edu::19692f95-48e0-440d-81e9-7000b2772fae" providerId="AD" clId="Web-{7BC4F6A2-5DF7-440D-8E2C-20C10A2A80D6}" dt="2023-04-24T21:27:03.581" v="382"/>
          <ac:spMkLst>
            <pc:docMk/>
            <pc:sldMk cId="3309105361" sldId="259"/>
            <ac:spMk id="36" creationId="{7E018740-5C2B-4A41-AC1A-7E68D1EC1954}"/>
          </ac:spMkLst>
        </pc:spChg>
        <pc:spChg chg="add">
          <ac:chgData name="Epler, Tristan Patrick" userId="S::tpe5097@psu.edu::19692f95-48e0-440d-81e9-7000b2772fae" providerId="AD" clId="Web-{7BC4F6A2-5DF7-440D-8E2C-20C10A2A80D6}" dt="2023-04-24T21:27:03.581" v="382"/>
          <ac:spMkLst>
            <pc:docMk/>
            <pc:sldMk cId="3309105361" sldId="259"/>
            <ac:spMk id="38" creationId="{166F75A4-C475-4941-8EE2-B80A06A2C1BB}"/>
          </ac:spMkLst>
        </pc:spChg>
        <pc:spChg chg="add">
          <ac:chgData name="Epler, Tristan Patrick" userId="S::tpe5097@psu.edu::19692f95-48e0-440d-81e9-7000b2772fae" providerId="AD" clId="Web-{7BC4F6A2-5DF7-440D-8E2C-20C10A2A80D6}" dt="2023-04-24T21:27:03.581" v="382"/>
          <ac:spMkLst>
            <pc:docMk/>
            <pc:sldMk cId="3309105361" sldId="259"/>
            <ac:spMk id="40" creationId="{A032553A-72E8-4B0D-8405-FF9771C9AF05}"/>
          </ac:spMkLst>
        </pc:spChg>
        <pc:spChg chg="add">
          <ac:chgData name="Epler, Tristan Patrick" userId="S::tpe5097@psu.edu::19692f95-48e0-440d-81e9-7000b2772fae" providerId="AD" clId="Web-{7BC4F6A2-5DF7-440D-8E2C-20C10A2A80D6}" dt="2023-04-24T21:27:03.581" v="382"/>
          <ac:spMkLst>
            <pc:docMk/>
            <pc:sldMk cId="3309105361" sldId="259"/>
            <ac:spMk id="42" creationId="{765800AC-C3B9-498E-87BC-29FAE4C76B21}"/>
          </ac:spMkLst>
        </pc:spChg>
        <pc:spChg chg="add">
          <ac:chgData name="Epler, Tristan Patrick" userId="S::tpe5097@psu.edu::19692f95-48e0-440d-81e9-7000b2772fae" providerId="AD" clId="Web-{7BC4F6A2-5DF7-440D-8E2C-20C10A2A80D6}" dt="2023-04-24T21:27:03.581" v="382"/>
          <ac:spMkLst>
            <pc:docMk/>
            <pc:sldMk cId="3309105361" sldId="259"/>
            <ac:spMk id="44" creationId="{1F9D6ACB-2FF4-49F9-978A-E0D5327FC635}"/>
          </ac:spMkLst>
        </pc:spChg>
        <pc:spChg chg="add">
          <ac:chgData name="Epler, Tristan Patrick" userId="S::tpe5097@psu.edu::19692f95-48e0-440d-81e9-7000b2772fae" providerId="AD" clId="Web-{7BC4F6A2-5DF7-440D-8E2C-20C10A2A80D6}" dt="2023-04-24T21:27:03.581" v="382"/>
          <ac:spMkLst>
            <pc:docMk/>
            <pc:sldMk cId="3309105361" sldId="259"/>
            <ac:spMk id="46" creationId="{A5EC319D-0FEA-4B95-A3EA-01E35672C95B}"/>
          </ac:spMkLst>
        </pc:spChg>
        <pc:grpChg chg="add del">
          <ac:chgData name="Epler, Tristan Patrick" userId="S::tpe5097@psu.edu::19692f95-48e0-440d-81e9-7000b2772fae" providerId="AD" clId="Web-{7BC4F6A2-5DF7-440D-8E2C-20C10A2A80D6}" dt="2023-04-24T21:25:07.577" v="371"/>
          <ac:grpSpMkLst>
            <pc:docMk/>
            <pc:sldMk cId="3309105361" sldId="259"/>
            <ac:grpSpMk id="11" creationId="{AE3358E8-FEB4-4E5C-903A-92C75E6BDD18}"/>
          </ac:grpSpMkLst>
        </pc:grpChg>
        <pc:graphicFrameChg chg="add del">
          <ac:chgData name="Epler, Tristan Patrick" userId="S::tpe5097@psu.edu::19692f95-48e0-440d-81e9-7000b2772fae" providerId="AD" clId="Web-{7BC4F6A2-5DF7-440D-8E2C-20C10A2A80D6}" dt="2023-04-24T21:25:07.577" v="371"/>
          <ac:graphicFrameMkLst>
            <pc:docMk/>
            <pc:sldMk cId="3309105361" sldId="259"/>
            <ac:graphicFrameMk id="5" creationId="{AEF5A20A-8688-0570-B1F7-F6E08CC11391}"/>
          </ac:graphicFrameMkLst>
        </pc:graphicFrameChg>
        <pc:picChg chg="add mod">
          <ac:chgData name="Epler, Tristan Patrick" userId="S::tpe5097@psu.edu::19692f95-48e0-440d-81e9-7000b2772fae" providerId="AD" clId="Web-{7BC4F6A2-5DF7-440D-8E2C-20C10A2A80D6}" dt="2023-04-24T21:27:03.581" v="382"/>
          <ac:picMkLst>
            <pc:docMk/>
            <pc:sldMk cId="3309105361" sldId="259"/>
            <ac:picMk id="23" creationId="{08493C0D-CFB1-2E01-72BF-F10968CB66E4}"/>
          </ac:picMkLst>
        </pc:picChg>
        <pc:cxnChg chg="add">
          <ac:chgData name="Epler, Tristan Patrick" userId="S::tpe5097@psu.edu::19692f95-48e0-440d-81e9-7000b2772fae" providerId="AD" clId="Web-{7BC4F6A2-5DF7-440D-8E2C-20C10A2A80D6}" dt="2023-04-24T21:27:03.581" v="382"/>
          <ac:cxnSpMkLst>
            <pc:docMk/>
            <pc:sldMk cId="3309105361" sldId="259"/>
            <ac:cxnSpMk id="32" creationId="{063B6EC6-D752-4EE7-908B-F8F19E8C7FEA}"/>
          </ac:cxnSpMkLst>
        </pc:cxnChg>
        <pc:cxnChg chg="add">
          <ac:chgData name="Epler, Tristan Patrick" userId="S::tpe5097@psu.edu::19692f95-48e0-440d-81e9-7000b2772fae" providerId="AD" clId="Web-{7BC4F6A2-5DF7-440D-8E2C-20C10A2A80D6}" dt="2023-04-24T21:27:03.581" v="382"/>
          <ac:cxnSpMkLst>
            <pc:docMk/>
            <pc:sldMk cId="3309105361" sldId="259"/>
            <ac:cxnSpMk id="34" creationId="{EFECD4E8-AD3E-4228-82A2-9461958EA94D}"/>
          </ac:cxnSpMkLst>
        </pc:cxnChg>
      </pc:sldChg>
      <pc:sldChg chg="modSp new mod setBg">
        <pc:chgData name="Epler, Tristan Patrick" userId="S::tpe5097@psu.edu::19692f95-48e0-440d-81e9-7000b2772fae" providerId="AD" clId="Web-{7BC4F6A2-5DF7-440D-8E2C-20C10A2A80D6}" dt="2023-04-24T22:37:46.136" v="1441"/>
        <pc:sldMkLst>
          <pc:docMk/>
          <pc:sldMk cId="3618977715" sldId="260"/>
        </pc:sldMkLst>
        <pc:spChg chg="mod">
          <ac:chgData name="Epler, Tristan Patrick" userId="S::tpe5097@psu.edu::19692f95-48e0-440d-81e9-7000b2772fae" providerId="AD" clId="Web-{7BC4F6A2-5DF7-440D-8E2C-20C10A2A80D6}" dt="2023-04-24T21:00:37.656" v="38" actId="20577"/>
          <ac:spMkLst>
            <pc:docMk/>
            <pc:sldMk cId="3618977715" sldId="260"/>
            <ac:spMk id="2" creationId="{1E67E1C5-2E6E-FE2C-8698-63057DA1DEC3}"/>
          </ac:spMkLst>
        </pc:spChg>
      </pc:sldChg>
      <pc:sldChg chg="modSp new mod setBg">
        <pc:chgData name="Epler, Tristan Patrick" userId="S::tpe5097@psu.edu::19692f95-48e0-440d-81e9-7000b2772fae" providerId="AD" clId="Web-{7BC4F6A2-5DF7-440D-8E2C-20C10A2A80D6}" dt="2023-04-24T22:37:46.136" v="1441"/>
        <pc:sldMkLst>
          <pc:docMk/>
          <pc:sldMk cId="680820813" sldId="261"/>
        </pc:sldMkLst>
        <pc:spChg chg="mod">
          <ac:chgData name="Epler, Tristan Patrick" userId="S::tpe5097@psu.edu::19692f95-48e0-440d-81e9-7000b2772fae" providerId="AD" clId="Web-{7BC4F6A2-5DF7-440D-8E2C-20C10A2A80D6}" dt="2023-04-24T21:02:02.674" v="73" actId="20577"/>
          <ac:spMkLst>
            <pc:docMk/>
            <pc:sldMk cId="680820813" sldId="261"/>
            <ac:spMk id="2" creationId="{2EC718F6-02FB-9A53-7BDC-FD0BFE510A33}"/>
          </ac:spMkLst>
        </pc:spChg>
        <pc:spChg chg="mod">
          <ac:chgData name="Epler, Tristan Patrick" userId="S::tpe5097@psu.edu::19692f95-48e0-440d-81e9-7000b2772fae" providerId="AD" clId="Web-{7BC4F6A2-5DF7-440D-8E2C-20C10A2A80D6}" dt="2023-04-24T21:02:12.346" v="76" actId="20577"/>
          <ac:spMkLst>
            <pc:docMk/>
            <pc:sldMk cId="680820813" sldId="261"/>
            <ac:spMk id="3" creationId="{FBBB694F-4B1C-601A-464C-BEDAA1D6E1DD}"/>
          </ac:spMkLst>
        </pc:spChg>
      </pc:sldChg>
      <pc:sldChg chg="modSp new mod setBg">
        <pc:chgData name="Epler, Tristan Patrick" userId="S::tpe5097@psu.edu::19692f95-48e0-440d-81e9-7000b2772fae" providerId="AD" clId="Web-{7BC4F6A2-5DF7-440D-8E2C-20C10A2A80D6}" dt="2023-04-24T22:37:46.136" v="1441"/>
        <pc:sldMkLst>
          <pc:docMk/>
          <pc:sldMk cId="524776449" sldId="262"/>
        </pc:sldMkLst>
        <pc:spChg chg="mod">
          <ac:chgData name="Epler, Tristan Patrick" userId="S::tpe5097@psu.edu::19692f95-48e0-440d-81e9-7000b2772fae" providerId="AD" clId="Web-{7BC4F6A2-5DF7-440D-8E2C-20C10A2A80D6}" dt="2023-04-24T21:01:09.001" v="52" actId="20577"/>
          <ac:spMkLst>
            <pc:docMk/>
            <pc:sldMk cId="524776449" sldId="262"/>
            <ac:spMk id="2" creationId="{8F766B12-754E-8151-0F04-2D953E3BFEFD}"/>
          </ac:spMkLst>
        </pc:spChg>
        <pc:spChg chg="mod">
          <ac:chgData name="Epler, Tristan Patrick" userId="S::tpe5097@psu.edu::19692f95-48e0-440d-81e9-7000b2772fae" providerId="AD" clId="Web-{7BC4F6A2-5DF7-440D-8E2C-20C10A2A80D6}" dt="2023-04-24T21:01:05.813" v="50" actId="20577"/>
          <ac:spMkLst>
            <pc:docMk/>
            <pc:sldMk cId="524776449" sldId="262"/>
            <ac:spMk id="3" creationId="{C17A37EF-5F50-6944-D2C0-6093F1AD23BA}"/>
          </ac:spMkLst>
        </pc:spChg>
      </pc:sldChg>
      <pc:sldChg chg="addSp delSp modSp new mod setBg">
        <pc:chgData name="Epler, Tristan Patrick" userId="S::tpe5097@psu.edu::19692f95-48e0-440d-81e9-7000b2772fae" providerId="AD" clId="Web-{7BC4F6A2-5DF7-440D-8E2C-20C10A2A80D6}" dt="2023-04-24T22:38:58.639" v="1448"/>
        <pc:sldMkLst>
          <pc:docMk/>
          <pc:sldMk cId="3095682359" sldId="263"/>
        </pc:sldMkLst>
        <pc:spChg chg="mod">
          <ac:chgData name="Epler, Tristan Patrick" userId="S::tpe5097@psu.edu::19692f95-48e0-440d-81e9-7000b2772fae" providerId="AD" clId="Web-{7BC4F6A2-5DF7-440D-8E2C-20C10A2A80D6}" dt="2023-04-24T22:38:58.639" v="1448"/>
          <ac:spMkLst>
            <pc:docMk/>
            <pc:sldMk cId="3095682359" sldId="263"/>
            <ac:spMk id="2" creationId="{842B9E50-AAF3-7E55-A0E7-B86FA67161FD}"/>
          </ac:spMkLst>
        </pc:spChg>
        <pc:spChg chg="mod">
          <ac:chgData name="Epler, Tristan Patrick" userId="S::tpe5097@psu.edu::19692f95-48e0-440d-81e9-7000b2772fae" providerId="AD" clId="Web-{7BC4F6A2-5DF7-440D-8E2C-20C10A2A80D6}" dt="2023-04-24T22:38:58.639" v="1448"/>
          <ac:spMkLst>
            <pc:docMk/>
            <pc:sldMk cId="3095682359" sldId="263"/>
            <ac:spMk id="3" creationId="{CFEBEC83-6458-8C21-CD7E-277C0444E5D8}"/>
          </ac:spMkLst>
        </pc:spChg>
        <pc:spChg chg="add del">
          <ac:chgData name="Epler, Tristan Patrick" userId="S::tpe5097@psu.edu::19692f95-48e0-440d-81e9-7000b2772fae" providerId="AD" clId="Web-{7BC4F6A2-5DF7-440D-8E2C-20C10A2A80D6}" dt="2023-04-24T21:28:36.349" v="406"/>
          <ac:spMkLst>
            <pc:docMk/>
            <pc:sldMk cId="3095682359" sldId="263"/>
            <ac:spMk id="4" creationId="{0136A922-7973-8C69-3D4B-413160E5CF3C}"/>
          </ac:spMkLst>
        </pc:spChg>
        <pc:picChg chg="add mod">
          <ac:chgData name="Epler, Tristan Patrick" userId="S::tpe5097@psu.edu::19692f95-48e0-440d-81e9-7000b2772fae" providerId="AD" clId="Web-{7BC4F6A2-5DF7-440D-8E2C-20C10A2A80D6}" dt="2023-04-24T22:38:58.639" v="1448"/>
          <ac:picMkLst>
            <pc:docMk/>
            <pc:sldMk cId="3095682359" sldId="263"/>
            <ac:picMk id="4" creationId="{0295D70B-AA14-8CE9-AE46-D4CCD7C02758}"/>
          </ac:picMkLst>
        </pc:picChg>
      </pc:sldChg>
      <pc:sldChg chg="modSp new mod">
        <pc:chgData name="Epler, Tristan Patrick" userId="S::tpe5097@psu.edu::19692f95-48e0-440d-81e9-7000b2772fae" providerId="AD" clId="Web-{7BC4F6A2-5DF7-440D-8E2C-20C10A2A80D6}" dt="2023-04-24T22:37:46.136" v="1441"/>
        <pc:sldMkLst>
          <pc:docMk/>
          <pc:sldMk cId="2525422719" sldId="264"/>
        </pc:sldMkLst>
        <pc:spChg chg="mod">
          <ac:chgData name="Epler, Tristan Patrick" userId="S::tpe5097@psu.edu::19692f95-48e0-440d-81e9-7000b2772fae" providerId="AD" clId="Web-{7BC4F6A2-5DF7-440D-8E2C-20C10A2A80D6}" dt="2023-04-24T22:16:35.829" v="743" actId="20577"/>
          <ac:spMkLst>
            <pc:docMk/>
            <pc:sldMk cId="2525422719" sldId="264"/>
            <ac:spMk id="2" creationId="{DC2EDA71-B18B-3C3C-028C-9F206D9233C0}"/>
          </ac:spMkLst>
        </pc:spChg>
        <pc:spChg chg="mod">
          <ac:chgData name="Epler, Tristan Patrick" userId="S::tpe5097@psu.edu::19692f95-48e0-440d-81e9-7000b2772fae" providerId="AD" clId="Web-{7BC4F6A2-5DF7-440D-8E2C-20C10A2A80D6}" dt="2023-04-24T22:17:20.190" v="756" actId="20577"/>
          <ac:spMkLst>
            <pc:docMk/>
            <pc:sldMk cId="2525422719" sldId="264"/>
            <ac:spMk id="3" creationId="{E3E85E29-F9DA-F1E6-0EF5-C6AEDF900EE9}"/>
          </ac:spMkLst>
        </pc:spChg>
      </pc:sldChg>
      <pc:sldChg chg="addSp delSp modSp new mod setBg setClrOvrMap">
        <pc:chgData name="Epler, Tristan Patrick" userId="S::tpe5097@psu.edu::19692f95-48e0-440d-81e9-7000b2772fae" providerId="AD" clId="Web-{7BC4F6A2-5DF7-440D-8E2C-20C10A2A80D6}" dt="2023-04-24T22:37:46.136" v="1441"/>
        <pc:sldMkLst>
          <pc:docMk/>
          <pc:sldMk cId="3954150493" sldId="265"/>
        </pc:sldMkLst>
        <pc:spChg chg="mod">
          <ac:chgData name="Epler, Tristan Patrick" userId="S::tpe5097@psu.edu::19692f95-48e0-440d-81e9-7000b2772fae" providerId="AD" clId="Web-{7BC4F6A2-5DF7-440D-8E2C-20C10A2A80D6}" dt="2023-04-24T21:18:00.361" v="309" actId="1076"/>
          <ac:spMkLst>
            <pc:docMk/>
            <pc:sldMk cId="3954150493" sldId="265"/>
            <ac:spMk id="2" creationId="{1ABE6C6D-88E5-40F7-8638-6B94E774512C}"/>
          </ac:spMkLst>
        </pc:spChg>
        <pc:spChg chg="mod">
          <ac:chgData name="Epler, Tristan Patrick" userId="S::tpe5097@psu.edu::19692f95-48e0-440d-81e9-7000b2772fae" providerId="AD" clId="Web-{7BC4F6A2-5DF7-440D-8E2C-20C10A2A80D6}" dt="2023-04-24T22:04:52.940" v="414" actId="20577"/>
          <ac:spMkLst>
            <pc:docMk/>
            <pc:sldMk cId="3954150493" sldId="265"/>
            <ac:spMk id="3" creationId="{E0C285A8-F93C-A49F-52D0-77F5A1CC570F}"/>
          </ac:spMkLst>
        </pc:spChg>
        <pc:spChg chg="add del">
          <ac:chgData name="Epler, Tristan Patrick" userId="S::tpe5097@psu.edu::19692f95-48e0-440d-81e9-7000b2772fae" providerId="AD" clId="Web-{7BC4F6A2-5DF7-440D-8E2C-20C10A2A80D6}" dt="2023-04-24T21:17:21.453" v="297"/>
          <ac:spMkLst>
            <pc:docMk/>
            <pc:sldMk cId="3954150493" sldId="265"/>
            <ac:spMk id="9" creationId="{9F4444CE-BC8D-4D61-B303-4C05614E62AB}"/>
          </ac:spMkLst>
        </pc:spChg>
        <pc:spChg chg="add del">
          <ac:chgData name="Epler, Tristan Patrick" userId="S::tpe5097@psu.edu::19692f95-48e0-440d-81e9-7000b2772fae" providerId="AD" clId="Web-{7BC4F6A2-5DF7-440D-8E2C-20C10A2A80D6}" dt="2023-04-24T21:17:21.453" v="297"/>
          <ac:spMkLst>
            <pc:docMk/>
            <pc:sldMk cId="3954150493" sldId="265"/>
            <ac:spMk id="11" creationId="{62423CA5-E2E1-4789-B759-9906C1C94063}"/>
          </ac:spMkLst>
        </pc:spChg>
        <pc:spChg chg="add del">
          <ac:chgData name="Epler, Tristan Patrick" userId="S::tpe5097@psu.edu::19692f95-48e0-440d-81e9-7000b2772fae" providerId="AD" clId="Web-{7BC4F6A2-5DF7-440D-8E2C-20C10A2A80D6}" dt="2023-04-24T21:17:21.453" v="297"/>
          <ac:spMkLst>
            <pc:docMk/>
            <pc:sldMk cId="3954150493" sldId="265"/>
            <ac:spMk id="13" creationId="{73772B81-181F-48B7-8826-4D9686D15DF5}"/>
          </ac:spMkLst>
        </pc:spChg>
        <pc:spChg chg="add del">
          <ac:chgData name="Epler, Tristan Patrick" userId="S::tpe5097@psu.edu::19692f95-48e0-440d-81e9-7000b2772fae" providerId="AD" clId="Web-{7BC4F6A2-5DF7-440D-8E2C-20C10A2A80D6}" dt="2023-04-24T21:17:21.453" v="297"/>
          <ac:spMkLst>
            <pc:docMk/>
            <pc:sldMk cId="3954150493" sldId="265"/>
            <ac:spMk id="15" creationId="{B2205F6E-03C6-4E92-877C-E2482F6599AA}"/>
          </ac:spMkLst>
        </pc:spChg>
        <pc:picChg chg="add mod">
          <ac:chgData name="Epler, Tristan Patrick" userId="S::tpe5097@psu.edu::19692f95-48e0-440d-81e9-7000b2772fae" providerId="AD" clId="Web-{7BC4F6A2-5DF7-440D-8E2C-20C10A2A80D6}" dt="2023-04-24T21:18:08.736" v="311" actId="1076"/>
          <ac:picMkLst>
            <pc:docMk/>
            <pc:sldMk cId="3954150493" sldId="265"/>
            <ac:picMk id="4" creationId="{30BB1250-4E33-AFFC-1D42-221DC39C73BE}"/>
          </ac:picMkLst>
        </pc:picChg>
      </pc:sldChg>
      <pc:sldChg chg="addSp modSp new mod ord setBg">
        <pc:chgData name="Epler, Tristan Patrick" userId="S::tpe5097@psu.edu::19692f95-48e0-440d-81e9-7000b2772fae" providerId="AD" clId="Web-{7BC4F6A2-5DF7-440D-8E2C-20C10A2A80D6}" dt="2023-04-24T22:37:46.136" v="1441"/>
        <pc:sldMkLst>
          <pc:docMk/>
          <pc:sldMk cId="2457623605" sldId="266"/>
        </pc:sldMkLst>
        <pc:spChg chg="mod">
          <ac:chgData name="Epler, Tristan Patrick" userId="S::tpe5097@psu.edu::19692f95-48e0-440d-81e9-7000b2772fae" providerId="AD" clId="Web-{7BC4F6A2-5DF7-440D-8E2C-20C10A2A80D6}" dt="2023-04-24T22:37:16.447" v="1436"/>
          <ac:spMkLst>
            <pc:docMk/>
            <pc:sldMk cId="2457623605" sldId="266"/>
            <ac:spMk id="2" creationId="{4EA6417D-79FB-B9D7-BFF4-A435E365A951}"/>
          </ac:spMkLst>
        </pc:spChg>
        <pc:spChg chg="mod ord">
          <ac:chgData name="Epler, Tristan Patrick" userId="S::tpe5097@psu.edu::19692f95-48e0-440d-81e9-7000b2772fae" providerId="AD" clId="Web-{7BC4F6A2-5DF7-440D-8E2C-20C10A2A80D6}" dt="2023-04-24T22:37:16.447" v="1436"/>
          <ac:spMkLst>
            <pc:docMk/>
            <pc:sldMk cId="2457623605" sldId="266"/>
            <ac:spMk id="3" creationId="{D1840635-DB94-3B51-34E3-E0FEB8B82466}"/>
          </ac:spMkLst>
        </pc:spChg>
        <pc:spChg chg="add">
          <ac:chgData name="Epler, Tristan Patrick" userId="S::tpe5097@psu.edu::19692f95-48e0-440d-81e9-7000b2772fae" providerId="AD" clId="Web-{7BC4F6A2-5DF7-440D-8E2C-20C10A2A80D6}" dt="2023-04-24T22:37:16.447" v="1436"/>
          <ac:spMkLst>
            <pc:docMk/>
            <pc:sldMk cId="2457623605" sldId="266"/>
            <ac:spMk id="9" creationId="{A65AC7D1-EAA9-48F5-B509-60A7F50BF703}"/>
          </ac:spMkLst>
        </pc:spChg>
        <pc:spChg chg="add">
          <ac:chgData name="Epler, Tristan Patrick" userId="S::tpe5097@psu.edu::19692f95-48e0-440d-81e9-7000b2772fae" providerId="AD" clId="Web-{7BC4F6A2-5DF7-440D-8E2C-20C10A2A80D6}" dt="2023-04-24T22:37:16.447" v="1436"/>
          <ac:spMkLst>
            <pc:docMk/>
            <pc:sldMk cId="2457623605" sldId="266"/>
            <ac:spMk id="11" creationId="{D6320AF9-619A-4175-865B-5663E1AEF4C5}"/>
          </ac:spMkLst>
        </pc:spChg>
        <pc:spChg chg="add">
          <ac:chgData name="Epler, Tristan Patrick" userId="S::tpe5097@psu.edu::19692f95-48e0-440d-81e9-7000b2772fae" providerId="AD" clId="Web-{7BC4F6A2-5DF7-440D-8E2C-20C10A2A80D6}" dt="2023-04-24T22:37:16.447" v="1436"/>
          <ac:spMkLst>
            <pc:docMk/>
            <pc:sldMk cId="2457623605" sldId="266"/>
            <ac:spMk id="17" creationId="{7E018740-5C2B-4A41-AC1A-7E68D1EC1954}"/>
          </ac:spMkLst>
        </pc:spChg>
        <pc:spChg chg="add">
          <ac:chgData name="Epler, Tristan Patrick" userId="S::tpe5097@psu.edu::19692f95-48e0-440d-81e9-7000b2772fae" providerId="AD" clId="Web-{7BC4F6A2-5DF7-440D-8E2C-20C10A2A80D6}" dt="2023-04-24T22:37:16.447" v="1436"/>
          <ac:spMkLst>
            <pc:docMk/>
            <pc:sldMk cId="2457623605" sldId="266"/>
            <ac:spMk id="19" creationId="{166F75A4-C475-4941-8EE2-B80A06A2C1BB}"/>
          </ac:spMkLst>
        </pc:spChg>
        <pc:spChg chg="add">
          <ac:chgData name="Epler, Tristan Patrick" userId="S::tpe5097@psu.edu::19692f95-48e0-440d-81e9-7000b2772fae" providerId="AD" clId="Web-{7BC4F6A2-5DF7-440D-8E2C-20C10A2A80D6}" dt="2023-04-24T22:37:16.447" v="1436"/>
          <ac:spMkLst>
            <pc:docMk/>
            <pc:sldMk cId="2457623605" sldId="266"/>
            <ac:spMk id="21" creationId="{A032553A-72E8-4B0D-8405-FF9771C9AF05}"/>
          </ac:spMkLst>
        </pc:spChg>
        <pc:spChg chg="add">
          <ac:chgData name="Epler, Tristan Patrick" userId="S::tpe5097@psu.edu::19692f95-48e0-440d-81e9-7000b2772fae" providerId="AD" clId="Web-{7BC4F6A2-5DF7-440D-8E2C-20C10A2A80D6}" dt="2023-04-24T22:37:16.447" v="1436"/>
          <ac:spMkLst>
            <pc:docMk/>
            <pc:sldMk cId="2457623605" sldId="266"/>
            <ac:spMk id="23" creationId="{765800AC-C3B9-498E-87BC-29FAE4C76B21}"/>
          </ac:spMkLst>
        </pc:spChg>
        <pc:spChg chg="add">
          <ac:chgData name="Epler, Tristan Patrick" userId="S::tpe5097@psu.edu::19692f95-48e0-440d-81e9-7000b2772fae" providerId="AD" clId="Web-{7BC4F6A2-5DF7-440D-8E2C-20C10A2A80D6}" dt="2023-04-24T22:37:16.447" v="1436"/>
          <ac:spMkLst>
            <pc:docMk/>
            <pc:sldMk cId="2457623605" sldId="266"/>
            <ac:spMk id="25" creationId="{1F9D6ACB-2FF4-49F9-978A-E0D5327FC635}"/>
          </ac:spMkLst>
        </pc:spChg>
        <pc:spChg chg="add">
          <ac:chgData name="Epler, Tristan Patrick" userId="S::tpe5097@psu.edu::19692f95-48e0-440d-81e9-7000b2772fae" providerId="AD" clId="Web-{7BC4F6A2-5DF7-440D-8E2C-20C10A2A80D6}" dt="2023-04-24T22:37:16.447" v="1436"/>
          <ac:spMkLst>
            <pc:docMk/>
            <pc:sldMk cId="2457623605" sldId="266"/>
            <ac:spMk id="27" creationId="{A5EC319D-0FEA-4B95-A3EA-01E35672C95B}"/>
          </ac:spMkLst>
        </pc:spChg>
        <pc:picChg chg="add mod">
          <ac:chgData name="Epler, Tristan Patrick" userId="S::tpe5097@psu.edu::19692f95-48e0-440d-81e9-7000b2772fae" providerId="AD" clId="Web-{7BC4F6A2-5DF7-440D-8E2C-20C10A2A80D6}" dt="2023-04-24T22:37:16.447" v="1436"/>
          <ac:picMkLst>
            <pc:docMk/>
            <pc:sldMk cId="2457623605" sldId="266"/>
            <ac:picMk id="4" creationId="{45AC7CE2-1C80-2C36-E9F8-BDE44E3FC8B6}"/>
          </ac:picMkLst>
        </pc:picChg>
        <pc:cxnChg chg="add">
          <ac:chgData name="Epler, Tristan Patrick" userId="S::tpe5097@psu.edu::19692f95-48e0-440d-81e9-7000b2772fae" providerId="AD" clId="Web-{7BC4F6A2-5DF7-440D-8E2C-20C10A2A80D6}" dt="2023-04-24T22:37:16.447" v="1436"/>
          <ac:cxnSpMkLst>
            <pc:docMk/>
            <pc:sldMk cId="2457623605" sldId="266"/>
            <ac:cxnSpMk id="13" creationId="{063B6EC6-D752-4EE7-908B-F8F19E8C7FEA}"/>
          </ac:cxnSpMkLst>
        </pc:cxnChg>
        <pc:cxnChg chg="add">
          <ac:chgData name="Epler, Tristan Patrick" userId="S::tpe5097@psu.edu::19692f95-48e0-440d-81e9-7000b2772fae" providerId="AD" clId="Web-{7BC4F6A2-5DF7-440D-8E2C-20C10A2A80D6}" dt="2023-04-24T22:37:16.447" v="1436"/>
          <ac:cxnSpMkLst>
            <pc:docMk/>
            <pc:sldMk cId="2457623605" sldId="266"/>
            <ac:cxnSpMk id="15" creationId="{EFECD4E8-AD3E-4228-82A2-9461958EA94D}"/>
          </ac:cxnSpMkLst>
        </pc:cxnChg>
      </pc:sldChg>
      <pc:sldChg chg="new del">
        <pc:chgData name="Epler, Tristan Patrick" userId="S::tpe5097@psu.edu::19692f95-48e0-440d-81e9-7000b2772fae" providerId="AD" clId="Web-{7BC4F6A2-5DF7-440D-8E2C-20C10A2A80D6}" dt="2023-04-24T21:19:43.442" v="312"/>
        <pc:sldMkLst>
          <pc:docMk/>
          <pc:sldMk cId="1232658368" sldId="267"/>
        </pc:sldMkLst>
      </pc:sldChg>
      <pc:sldChg chg="modSp new mod">
        <pc:chgData name="Epler, Tristan Patrick" userId="S::tpe5097@psu.edu::19692f95-48e0-440d-81e9-7000b2772fae" providerId="AD" clId="Web-{7BC4F6A2-5DF7-440D-8E2C-20C10A2A80D6}" dt="2023-04-24T22:37:46.136" v="1441"/>
        <pc:sldMkLst>
          <pc:docMk/>
          <pc:sldMk cId="3197945049" sldId="267"/>
        </pc:sldMkLst>
        <pc:spChg chg="mod">
          <ac:chgData name="Epler, Tristan Patrick" userId="S::tpe5097@psu.edu::19692f95-48e0-440d-81e9-7000b2772fae" providerId="AD" clId="Web-{7BC4F6A2-5DF7-440D-8E2C-20C10A2A80D6}" dt="2023-04-24T22:20:30.667" v="807" actId="20577"/>
          <ac:spMkLst>
            <pc:docMk/>
            <pc:sldMk cId="3197945049" sldId="267"/>
            <ac:spMk id="2" creationId="{97025712-8F40-EA4B-160B-F50BEFEDB344}"/>
          </ac:spMkLst>
        </pc:spChg>
        <pc:spChg chg="mod">
          <ac:chgData name="Epler, Tristan Patrick" userId="S::tpe5097@psu.edu::19692f95-48e0-440d-81e9-7000b2772fae" providerId="AD" clId="Web-{7BC4F6A2-5DF7-440D-8E2C-20C10A2A80D6}" dt="2023-04-24T22:29:14.192" v="1157" actId="20577"/>
          <ac:spMkLst>
            <pc:docMk/>
            <pc:sldMk cId="3197945049" sldId="267"/>
            <ac:spMk id="3" creationId="{828D0579-B4CA-EAAD-0FA6-1711591D3DF5}"/>
          </ac:spMkLst>
        </pc:spChg>
      </pc:sldChg>
      <pc:sldChg chg="modSp new mod">
        <pc:chgData name="Epler, Tristan Patrick" userId="S::tpe5097@psu.edu::19692f95-48e0-440d-81e9-7000b2772fae" providerId="AD" clId="Web-{7BC4F6A2-5DF7-440D-8E2C-20C10A2A80D6}" dt="2023-04-24T22:37:46.136" v="1441"/>
        <pc:sldMkLst>
          <pc:docMk/>
          <pc:sldMk cId="1707927308" sldId="268"/>
        </pc:sldMkLst>
        <pc:spChg chg="mod">
          <ac:chgData name="Epler, Tristan Patrick" userId="S::tpe5097@psu.edu::19692f95-48e0-440d-81e9-7000b2772fae" providerId="AD" clId="Web-{7BC4F6A2-5DF7-440D-8E2C-20C10A2A80D6}" dt="2023-04-24T22:30:13.898" v="1176" actId="20577"/>
          <ac:spMkLst>
            <pc:docMk/>
            <pc:sldMk cId="1707927308" sldId="268"/>
            <ac:spMk id="2" creationId="{AAA28EE8-4229-739C-9220-FD87FB376015}"/>
          </ac:spMkLst>
        </pc:spChg>
        <pc:spChg chg="mod">
          <ac:chgData name="Epler, Tristan Patrick" userId="S::tpe5097@psu.edu::19692f95-48e0-440d-81e9-7000b2772fae" providerId="AD" clId="Web-{7BC4F6A2-5DF7-440D-8E2C-20C10A2A80D6}" dt="2023-04-24T22:34:01.111" v="1329" actId="20577"/>
          <ac:spMkLst>
            <pc:docMk/>
            <pc:sldMk cId="1707927308" sldId="268"/>
            <ac:spMk id="3" creationId="{C02D6D2F-215D-1A3F-3207-653BE90BB548}"/>
          </ac:spMkLst>
        </pc:spChg>
      </pc:sldChg>
      <pc:sldMasterChg chg="del delSldLayout">
        <pc:chgData name="Epler, Tristan Patrick" userId="S::tpe5097@psu.edu::19692f95-48e0-440d-81e9-7000b2772fae" providerId="AD" clId="Web-{7BC4F6A2-5DF7-440D-8E2C-20C10A2A80D6}" dt="2023-04-24T20:58:50.918" v="0"/>
        <pc:sldMasterMkLst>
          <pc:docMk/>
          <pc:sldMasterMk cId="2460954070" sldId="2147483660"/>
        </pc:sldMasterMkLst>
        <pc:sldLayoutChg chg="del">
          <pc:chgData name="Epler, Tristan Patrick" userId="S::tpe5097@psu.edu::19692f95-48e0-440d-81e9-7000b2772fae" providerId="AD" clId="Web-{7BC4F6A2-5DF7-440D-8E2C-20C10A2A80D6}" dt="2023-04-24T20:58:50.918" v="0"/>
          <pc:sldLayoutMkLst>
            <pc:docMk/>
            <pc:sldMasterMk cId="2460954070" sldId="2147483660"/>
            <pc:sldLayoutMk cId="2385387890" sldId="2147483661"/>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949138452" sldId="2147483662"/>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2591524520" sldId="2147483663"/>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1203092039" sldId="2147483664"/>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3733172339" sldId="2147483665"/>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3210312558" sldId="2147483666"/>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3146388984" sldId="2147483667"/>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3171841454" sldId="2147483668"/>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1718958274" sldId="2147483669"/>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2202905451" sldId="2147483670"/>
          </pc:sldLayoutMkLst>
        </pc:sldLayoutChg>
        <pc:sldLayoutChg chg="del">
          <pc:chgData name="Epler, Tristan Patrick" userId="S::tpe5097@psu.edu::19692f95-48e0-440d-81e9-7000b2772fae" providerId="AD" clId="Web-{7BC4F6A2-5DF7-440D-8E2C-20C10A2A80D6}" dt="2023-04-24T20:58:50.918" v="0"/>
          <pc:sldLayoutMkLst>
            <pc:docMk/>
            <pc:sldMasterMk cId="2460954070" sldId="2147483660"/>
            <pc:sldLayoutMk cId="3479445657" sldId="2147483671"/>
          </pc:sldLayoutMkLst>
        </pc:sldLayoutChg>
      </pc:sldMasterChg>
      <pc:sldMasterChg chg="add del addSldLayout delSldLayout modSldLayout">
        <pc:chgData name="Epler, Tristan Patrick" userId="S::tpe5097@psu.edu::19692f95-48e0-440d-81e9-7000b2772fae" providerId="AD" clId="Web-{7BC4F6A2-5DF7-440D-8E2C-20C10A2A80D6}" dt="2023-04-24T20:58:52.981" v="1"/>
        <pc:sldMasterMkLst>
          <pc:docMk/>
          <pc:sldMasterMk cId="2567418495" sldId="2147483672"/>
        </pc:sldMasterMkLst>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4183591054" sldId="2147483673"/>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1319352336" sldId="2147483674"/>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626972087" sldId="2147483675"/>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522972481" sldId="2147483676"/>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088010185" sldId="2147483677"/>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2298758907" sldId="2147483678"/>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066391956" sldId="2147483679"/>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2975325136" sldId="2147483680"/>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902996017" sldId="2147483681"/>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496391027" sldId="2147483682"/>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1124488890" sldId="2147483683"/>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423166214" sldId="2147483684"/>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2690726599" sldId="2147483685"/>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4160508601" sldId="2147483686"/>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3127425940" sldId="2147483687"/>
          </pc:sldLayoutMkLst>
        </pc:sldLayoutChg>
        <pc:sldLayoutChg chg="add del mod replId">
          <pc:chgData name="Epler, Tristan Patrick" userId="S::tpe5097@psu.edu::19692f95-48e0-440d-81e9-7000b2772fae" providerId="AD" clId="Web-{7BC4F6A2-5DF7-440D-8E2C-20C10A2A80D6}" dt="2023-04-24T20:58:52.981" v="1"/>
          <pc:sldLayoutMkLst>
            <pc:docMk/>
            <pc:sldMasterMk cId="2567418495" sldId="2147483672"/>
            <pc:sldLayoutMk cId="2347336015" sldId="2147483688"/>
          </pc:sldLayoutMkLst>
        </pc:sldLayoutChg>
      </pc:sldMasterChg>
      <pc:sldMasterChg chg="add mod setBg addSldLayout modSldLayout">
        <pc:chgData name="Epler, Tristan Patrick" userId="S::tpe5097@psu.edu::19692f95-48e0-440d-81e9-7000b2772fae" providerId="AD" clId="Web-{7BC4F6A2-5DF7-440D-8E2C-20C10A2A80D6}" dt="2023-04-24T22:37:46.136" v="1441"/>
        <pc:sldMasterMkLst>
          <pc:docMk/>
          <pc:sldMasterMk cId="2662466270" sldId="2147483689"/>
        </pc:sldMasterMkLst>
        <pc:sldLayoutChg chg="add mod replId setFolMasterObjs">
          <pc:chgData name="Epler, Tristan Patrick" userId="S::tpe5097@psu.edu::19692f95-48e0-440d-81e9-7000b2772fae" providerId="AD" clId="Web-{7BC4F6A2-5DF7-440D-8E2C-20C10A2A80D6}" dt="2023-04-24T22:37:46.136" v="1441"/>
          <pc:sldLayoutMkLst>
            <pc:docMk/>
            <pc:sldMasterMk cId="2662466270" sldId="2147483689"/>
            <pc:sldLayoutMk cId="1163440979" sldId="2147483690"/>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9238630" sldId="2147483691"/>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897714244" sldId="2147483692"/>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580347977" sldId="2147483693"/>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4165788925" sldId="2147483694"/>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1734295482" sldId="2147483695"/>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637419063" sldId="2147483696"/>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795742851" sldId="2147483697"/>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4188322599" sldId="2147483698"/>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986218124" sldId="2147483699"/>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3233500171" sldId="2147483700"/>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646186818" sldId="2147483701"/>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439739181" sldId="2147483702"/>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4271060477" sldId="2147483703"/>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3493475672" sldId="2147483704"/>
          </pc:sldLayoutMkLst>
        </pc:sldLayoutChg>
        <pc:sldLayoutChg chg="add mod replId">
          <pc:chgData name="Epler, Tristan Patrick" userId="S::tpe5097@psu.edu::19692f95-48e0-440d-81e9-7000b2772fae" providerId="AD" clId="Web-{7BC4F6A2-5DF7-440D-8E2C-20C10A2A80D6}" dt="2023-04-24T22:37:46.136" v="1441"/>
          <pc:sldLayoutMkLst>
            <pc:docMk/>
            <pc:sldMasterMk cId="2662466270" sldId="2147483689"/>
            <pc:sldLayoutMk cId="2550996714" sldId="214748370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62A766-0A5B-471F-9951-F26D5C38C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8BAE39-62E3-4051-8289-46F5BD91823B}">
      <dgm:prSet/>
      <dgm:spPr/>
      <dgm:t>
        <a:bodyPr/>
        <a:lstStyle/>
        <a:p>
          <a:r>
            <a:rPr lang="en-US"/>
            <a:t>We chose to do a desktop or laptop-based prototype instead of a mobile device prototype</a:t>
          </a:r>
        </a:p>
      </dgm:t>
    </dgm:pt>
    <dgm:pt modelId="{463652AF-11D6-4A39-B550-D0F7E96A1E18}" type="parTrans" cxnId="{5B353C9A-9D63-473C-B09B-D1BA34ACBAB5}">
      <dgm:prSet/>
      <dgm:spPr/>
      <dgm:t>
        <a:bodyPr/>
        <a:lstStyle/>
        <a:p>
          <a:endParaRPr lang="en-US"/>
        </a:p>
      </dgm:t>
    </dgm:pt>
    <dgm:pt modelId="{744DC0D0-8248-4D41-A875-05D315E7286B}" type="sibTrans" cxnId="{5B353C9A-9D63-473C-B09B-D1BA34ACBAB5}">
      <dgm:prSet/>
      <dgm:spPr/>
      <dgm:t>
        <a:bodyPr/>
        <a:lstStyle/>
        <a:p>
          <a:endParaRPr lang="en-US"/>
        </a:p>
      </dgm:t>
    </dgm:pt>
    <dgm:pt modelId="{43E6094D-8FF3-4FDC-AEF4-9D402C963C0A}">
      <dgm:prSet/>
      <dgm:spPr/>
      <dgm:t>
        <a:bodyPr/>
        <a:lstStyle/>
        <a:p>
          <a:r>
            <a:rPr lang="en-US"/>
            <a:t>Our prototype is a website for Northland Bowling, including sections for Northland Motel and Arena Bar and Grill</a:t>
          </a:r>
        </a:p>
      </dgm:t>
    </dgm:pt>
    <dgm:pt modelId="{7204243E-7262-4F6C-B229-2DCCDE6BA29E}" type="parTrans" cxnId="{02D116EF-B532-4ECC-B767-C90F26321FCC}">
      <dgm:prSet/>
      <dgm:spPr/>
      <dgm:t>
        <a:bodyPr/>
        <a:lstStyle/>
        <a:p>
          <a:endParaRPr lang="en-US"/>
        </a:p>
      </dgm:t>
    </dgm:pt>
    <dgm:pt modelId="{0AB21949-78F4-450D-9A26-1B4FF7097213}" type="sibTrans" cxnId="{02D116EF-B532-4ECC-B767-C90F26321FCC}">
      <dgm:prSet/>
      <dgm:spPr/>
      <dgm:t>
        <a:bodyPr/>
        <a:lstStyle/>
        <a:p>
          <a:endParaRPr lang="en-US"/>
        </a:p>
      </dgm:t>
    </dgm:pt>
    <dgm:pt modelId="{22CF4B15-CD20-42B4-A9EB-6A49D785747B}" type="pres">
      <dgm:prSet presAssocID="{4762A766-0A5B-471F-9951-F26D5C38C236}" presName="root" presStyleCnt="0">
        <dgm:presLayoutVars>
          <dgm:dir/>
          <dgm:resizeHandles val="exact"/>
        </dgm:presLayoutVars>
      </dgm:prSet>
      <dgm:spPr/>
    </dgm:pt>
    <dgm:pt modelId="{908713AB-236D-446F-A126-9D108F306FEC}" type="pres">
      <dgm:prSet presAssocID="{9A8BAE39-62E3-4051-8289-46F5BD91823B}" presName="compNode" presStyleCnt="0"/>
      <dgm:spPr/>
    </dgm:pt>
    <dgm:pt modelId="{8A5D07EE-4E75-4680-BB6D-EB5E63450C3D}" type="pres">
      <dgm:prSet presAssocID="{9A8BAE39-62E3-4051-8289-46F5BD91823B}" presName="bgRect" presStyleLbl="bgShp" presStyleIdx="0" presStyleCnt="2"/>
      <dgm:spPr/>
    </dgm:pt>
    <dgm:pt modelId="{81CE06C7-2A10-45CA-BD06-AE320ACF7702}" type="pres">
      <dgm:prSet presAssocID="{9A8BAE39-62E3-4051-8289-46F5BD9182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E2270164-1103-4FF3-BDBB-F3E354665C4A}" type="pres">
      <dgm:prSet presAssocID="{9A8BAE39-62E3-4051-8289-46F5BD91823B}" presName="spaceRect" presStyleCnt="0"/>
      <dgm:spPr/>
    </dgm:pt>
    <dgm:pt modelId="{04B32DF6-7C80-411C-971F-B9EB2D9A9320}" type="pres">
      <dgm:prSet presAssocID="{9A8BAE39-62E3-4051-8289-46F5BD91823B}" presName="parTx" presStyleLbl="revTx" presStyleIdx="0" presStyleCnt="2">
        <dgm:presLayoutVars>
          <dgm:chMax val="0"/>
          <dgm:chPref val="0"/>
        </dgm:presLayoutVars>
      </dgm:prSet>
      <dgm:spPr/>
    </dgm:pt>
    <dgm:pt modelId="{EE849789-E08A-43A1-9E0F-71D6780AB461}" type="pres">
      <dgm:prSet presAssocID="{744DC0D0-8248-4D41-A875-05D315E7286B}" presName="sibTrans" presStyleCnt="0"/>
      <dgm:spPr/>
    </dgm:pt>
    <dgm:pt modelId="{F16F0378-0F30-40AD-BD11-C6168BD5E898}" type="pres">
      <dgm:prSet presAssocID="{43E6094D-8FF3-4FDC-AEF4-9D402C963C0A}" presName="compNode" presStyleCnt="0"/>
      <dgm:spPr/>
    </dgm:pt>
    <dgm:pt modelId="{5E009B2B-C4F1-4046-919A-9ADF705D15A5}" type="pres">
      <dgm:prSet presAssocID="{43E6094D-8FF3-4FDC-AEF4-9D402C963C0A}" presName="bgRect" presStyleLbl="bgShp" presStyleIdx="1" presStyleCnt="2"/>
      <dgm:spPr/>
    </dgm:pt>
    <dgm:pt modelId="{219D7253-E7E0-4951-A3AA-0A33DA98381C}" type="pres">
      <dgm:prSet presAssocID="{43E6094D-8FF3-4FDC-AEF4-9D402C963C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rger and Drink"/>
        </a:ext>
      </dgm:extLst>
    </dgm:pt>
    <dgm:pt modelId="{3BC4E069-E16C-4EB6-B126-3E220FD055AC}" type="pres">
      <dgm:prSet presAssocID="{43E6094D-8FF3-4FDC-AEF4-9D402C963C0A}" presName="spaceRect" presStyleCnt="0"/>
      <dgm:spPr/>
    </dgm:pt>
    <dgm:pt modelId="{A3779123-4BDE-4A1C-884D-EBD849128A87}" type="pres">
      <dgm:prSet presAssocID="{43E6094D-8FF3-4FDC-AEF4-9D402C963C0A}" presName="parTx" presStyleLbl="revTx" presStyleIdx="1" presStyleCnt="2">
        <dgm:presLayoutVars>
          <dgm:chMax val="0"/>
          <dgm:chPref val="0"/>
        </dgm:presLayoutVars>
      </dgm:prSet>
      <dgm:spPr/>
    </dgm:pt>
  </dgm:ptLst>
  <dgm:cxnLst>
    <dgm:cxn modelId="{79FB3B1C-0636-4A73-AD02-084017847A60}" type="presOf" srcId="{43E6094D-8FF3-4FDC-AEF4-9D402C963C0A}" destId="{A3779123-4BDE-4A1C-884D-EBD849128A87}" srcOrd="0" destOrd="0" presId="urn:microsoft.com/office/officeart/2018/2/layout/IconVerticalSolidList"/>
    <dgm:cxn modelId="{4B7A5561-11A2-485B-A02A-404EE50A7AD0}" type="presOf" srcId="{4762A766-0A5B-471F-9951-F26D5C38C236}" destId="{22CF4B15-CD20-42B4-A9EB-6A49D785747B}" srcOrd="0" destOrd="0" presId="urn:microsoft.com/office/officeart/2018/2/layout/IconVerticalSolidList"/>
    <dgm:cxn modelId="{E8100464-76C5-4FD2-85DB-4CB94AE0E694}" type="presOf" srcId="{9A8BAE39-62E3-4051-8289-46F5BD91823B}" destId="{04B32DF6-7C80-411C-971F-B9EB2D9A9320}" srcOrd="0" destOrd="0" presId="urn:microsoft.com/office/officeart/2018/2/layout/IconVerticalSolidList"/>
    <dgm:cxn modelId="{5B353C9A-9D63-473C-B09B-D1BA34ACBAB5}" srcId="{4762A766-0A5B-471F-9951-F26D5C38C236}" destId="{9A8BAE39-62E3-4051-8289-46F5BD91823B}" srcOrd="0" destOrd="0" parTransId="{463652AF-11D6-4A39-B550-D0F7E96A1E18}" sibTransId="{744DC0D0-8248-4D41-A875-05D315E7286B}"/>
    <dgm:cxn modelId="{02D116EF-B532-4ECC-B767-C90F26321FCC}" srcId="{4762A766-0A5B-471F-9951-F26D5C38C236}" destId="{43E6094D-8FF3-4FDC-AEF4-9D402C963C0A}" srcOrd="1" destOrd="0" parTransId="{7204243E-7262-4F6C-B229-2DCCDE6BA29E}" sibTransId="{0AB21949-78F4-450D-9A26-1B4FF7097213}"/>
    <dgm:cxn modelId="{FDF7AC0B-6FCC-4F8D-88F6-47C62D547468}" type="presParOf" srcId="{22CF4B15-CD20-42B4-A9EB-6A49D785747B}" destId="{908713AB-236D-446F-A126-9D108F306FEC}" srcOrd="0" destOrd="0" presId="urn:microsoft.com/office/officeart/2018/2/layout/IconVerticalSolidList"/>
    <dgm:cxn modelId="{447B8F77-8069-4751-B1AB-9412C077F56E}" type="presParOf" srcId="{908713AB-236D-446F-A126-9D108F306FEC}" destId="{8A5D07EE-4E75-4680-BB6D-EB5E63450C3D}" srcOrd="0" destOrd="0" presId="urn:microsoft.com/office/officeart/2018/2/layout/IconVerticalSolidList"/>
    <dgm:cxn modelId="{F09A6A09-63F7-4525-B649-2717754CE7DE}" type="presParOf" srcId="{908713AB-236D-446F-A126-9D108F306FEC}" destId="{81CE06C7-2A10-45CA-BD06-AE320ACF7702}" srcOrd="1" destOrd="0" presId="urn:microsoft.com/office/officeart/2018/2/layout/IconVerticalSolidList"/>
    <dgm:cxn modelId="{4771566E-6DEB-4A15-8E5A-C9EAB7CBC8DF}" type="presParOf" srcId="{908713AB-236D-446F-A126-9D108F306FEC}" destId="{E2270164-1103-4FF3-BDBB-F3E354665C4A}" srcOrd="2" destOrd="0" presId="urn:microsoft.com/office/officeart/2018/2/layout/IconVerticalSolidList"/>
    <dgm:cxn modelId="{FCB30DE5-6C3A-4FC8-B8BD-A871006CA67B}" type="presParOf" srcId="{908713AB-236D-446F-A126-9D108F306FEC}" destId="{04B32DF6-7C80-411C-971F-B9EB2D9A9320}" srcOrd="3" destOrd="0" presId="urn:microsoft.com/office/officeart/2018/2/layout/IconVerticalSolidList"/>
    <dgm:cxn modelId="{DF1FDCBE-0867-4026-8E62-BA7D6D980E14}" type="presParOf" srcId="{22CF4B15-CD20-42B4-A9EB-6A49D785747B}" destId="{EE849789-E08A-43A1-9E0F-71D6780AB461}" srcOrd="1" destOrd="0" presId="urn:microsoft.com/office/officeart/2018/2/layout/IconVerticalSolidList"/>
    <dgm:cxn modelId="{D329023B-13E2-4575-BF9D-02E34C09CD0B}" type="presParOf" srcId="{22CF4B15-CD20-42B4-A9EB-6A49D785747B}" destId="{F16F0378-0F30-40AD-BD11-C6168BD5E898}" srcOrd="2" destOrd="0" presId="urn:microsoft.com/office/officeart/2018/2/layout/IconVerticalSolidList"/>
    <dgm:cxn modelId="{09159706-5C69-4BB9-885D-138279C9F24A}" type="presParOf" srcId="{F16F0378-0F30-40AD-BD11-C6168BD5E898}" destId="{5E009B2B-C4F1-4046-919A-9ADF705D15A5}" srcOrd="0" destOrd="0" presId="urn:microsoft.com/office/officeart/2018/2/layout/IconVerticalSolidList"/>
    <dgm:cxn modelId="{ED824FAE-FBE5-4EC1-BFD7-0F2174A633CD}" type="presParOf" srcId="{F16F0378-0F30-40AD-BD11-C6168BD5E898}" destId="{219D7253-E7E0-4951-A3AA-0A33DA98381C}" srcOrd="1" destOrd="0" presId="urn:microsoft.com/office/officeart/2018/2/layout/IconVerticalSolidList"/>
    <dgm:cxn modelId="{43C2A2C8-DE2D-4A49-85A8-3792537A4A8D}" type="presParOf" srcId="{F16F0378-0F30-40AD-BD11-C6168BD5E898}" destId="{3BC4E069-E16C-4EB6-B126-3E220FD055AC}" srcOrd="2" destOrd="0" presId="urn:microsoft.com/office/officeart/2018/2/layout/IconVerticalSolidList"/>
    <dgm:cxn modelId="{A00A71A8-54DA-441A-87D6-F15E8EEA3545}" type="presParOf" srcId="{F16F0378-0F30-40AD-BD11-C6168BD5E898}" destId="{A3779123-4BDE-4A1C-884D-EBD849128A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D07EE-4E75-4680-BB6D-EB5E63450C3D}">
      <dsp:nvSpPr>
        <dsp:cNvPr id="0" name=""/>
        <dsp:cNvSpPr/>
      </dsp:nvSpPr>
      <dsp:spPr>
        <a:xfrm>
          <a:off x="0" y="665190"/>
          <a:ext cx="9618133" cy="12280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E06C7-2A10-45CA-BD06-AE320ACF7702}">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B32DF6-7C80-411C-971F-B9EB2D9A9320}">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US" sz="2400" kern="1200"/>
            <a:t>We chose to do a desktop or laptop-based prototype instead of a mobile device prototype</a:t>
          </a:r>
        </a:p>
      </dsp:txBody>
      <dsp:txXfrm>
        <a:off x="1418391" y="665190"/>
        <a:ext cx="8199741" cy="1228044"/>
      </dsp:txXfrm>
    </dsp:sp>
    <dsp:sp modelId="{5E009B2B-C4F1-4046-919A-9ADF705D15A5}">
      <dsp:nvSpPr>
        <dsp:cNvPr id="0" name=""/>
        <dsp:cNvSpPr/>
      </dsp:nvSpPr>
      <dsp:spPr>
        <a:xfrm>
          <a:off x="0" y="2200246"/>
          <a:ext cx="9618133" cy="12280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D7253-E7E0-4951-A3AA-0A33DA98381C}">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779123-4BDE-4A1C-884D-EBD849128A87}">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US" sz="2400" kern="1200"/>
            <a:t>Our prototype is a website for Northland Bowling, including sections for Northland Motel and Arena Bar and Grill</a:t>
          </a:r>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72A4E-CCC9-43EA-BFE5-01F308E15060}" type="datetimeFigureOut">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DA0BD-9A5D-4EF8-A9BE-5F7765E175D0}" type="slidenum">
              <a:t>‹#›</a:t>
            </a:fld>
            <a:endParaRPr lang="en-US"/>
          </a:p>
        </p:txBody>
      </p:sp>
    </p:spTree>
    <p:extLst>
      <p:ext uri="{BB962C8B-B14F-4D97-AF65-F5344CB8AC3E}">
        <p14:creationId xmlns:p14="http://schemas.microsoft.com/office/powerpoint/2010/main" val="28222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brenden</a:t>
            </a:r>
          </a:p>
        </p:txBody>
      </p:sp>
      <p:sp>
        <p:nvSpPr>
          <p:cNvPr id="4" name="Slide Number Placeholder 3"/>
          <p:cNvSpPr>
            <a:spLocks noGrp="1"/>
          </p:cNvSpPr>
          <p:nvPr>
            <p:ph type="sldNum" sz="quarter" idx="5"/>
          </p:nvPr>
        </p:nvSpPr>
        <p:spPr/>
        <p:txBody>
          <a:bodyPr/>
          <a:lstStyle/>
          <a:p>
            <a:fld id="{C7FDA0BD-9A5D-4EF8-A9BE-5F7765E175D0}" type="slidenum">
              <a:t>1</a:t>
            </a:fld>
            <a:endParaRPr lang="en-US"/>
          </a:p>
        </p:txBody>
      </p:sp>
    </p:spTree>
    <p:extLst>
      <p:ext uri="{BB962C8B-B14F-4D97-AF65-F5344CB8AC3E}">
        <p14:creationId xmlns:p14="http://schemas.microsoft.com/office/powerpoint/2010/main" val="120655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Tristan/ all</a:t>
            </a:r>
          </a:p>
        </p:txBody>
      </p:sp>
      <p:sp>
        <p:nvSpPr>
          <p:cNvPr id="4" name="Slide Number Placeholder 3"/>
          <p:cNvSpPr>
            <a:spLocks noGrp="1"/>
          </p:cNvSpPr>
          <p:nvPr>
            <p:ph type="sldNum" sz="quarter" idx="5"/>
          </p:nvPr>
        </p:nvSpPr>
        <p:spPr/>
        <p:txBody>
          <a:bodyPr/>
          <a:lstStyle/>
          <a:p>
            <a:fld id="{C7FDA0BD-9A5D-4EF8-A9BE-5F7765E175D0}" type="slidenum">
              <a:t>10</a:t>
            </a:fld>
            <a:endParaRPr lang="en-US"/>
          </a:p>
        </p:txBody>
      </p:sp>
    </p:spTree>
    <p:extLst>
      <p:ext uri="{BB962C8B-B14F-4D97-AF65-F5344CB8AC3E}">
        <p14:creationId xmlns:p14="http://schemas.microsoft.com/office/powerpoint/2010/main" val="121643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Tristan</a:t>
            </a:r>
          </a:p>
        </p:txBody>
      </p:sp>
      <p:sp>
        <p:nvSpPr>
          <p:cNvPr id="4" name="Slide Number Placeholder 3"/>
          <p:cNvSpPr>
            <a:spLocks noGrp="1"/>
          </p:cNvSpPr>
          <p:nvPr>
            <p:ph type="sldNum" sz="quarter" idx="5"/>
          </p:nvPr>
        </p:nvSpPr>
        <p:spPr/>
        <p:txBody>
          <a:bodyPr/>
          <a:lstStyle/>
          <a:p>
            <a:fld id="{C7FDA0BD-9A5D-4EF8-A9BE-5F7765E175D0}" type="slidenum">
              <a:t>11</a:t>
            </a:fld>
            <a:endParaRPr lang="en-US"/>
          </a:p>
        </p:txBody>
      </p:sp>
    </p:spTree>
    <p:extLst>
      <p:ext uri="{BB962C8B-B14F-4D97-AF65-F5344CB8AC3E}">
        <p14:creationId xmlns:p14="http://schemas.microsoft.com/office/powerpoint/2010/main" val="250639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Tristan</a:t>
            </a:r>
          </a:p>
        </p:txBody>
      </p:sp>
      <p:sp>
        <p:nvSpPr>
          <p:cNvPr id="4" name="Slide Number Placeholder 3"/>
          <p:cNvSpPr>
            <a:spLocks noGrp="1"/>
          </p:cNvSpPr>
          <p:nvPr>
            <p:ph type="sldNum" sz="quarter" idx="5"/>
          </p:nvPr>
        </p:nvSpPr>
        <p:spPr/>
        <p:txBody>
          <a:bodyPr/>
          <a:lstStyle/>
          <a:p>
            <a:fld id="{C7FDA0BD-9A5D-4EF8-A9BE-5F7765E175D0}" type="slidenum">
              <a:t>12</a:t>
            </a:fld>
            <a:endParaRPr lang="en-US"/>
          </a:p>
        </p:txBody>
      </p:sp>
    </p:spTree>
    <p:extLst>
      <p:ext uri="{BB962C8B-B14F-4D97-AF65-F5344CB8AC3E}">
        <p14:creationId xmlns:p14="http://schemas.microsoft.com/office/powerpoint/2010/main" val="296241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Tristan</a:t>
            </a:r>
          </a:p>
        </p:txBody>
      </p:sp>
      <p:sp>
        <p:nvSpPr>
          <p:cNvPr id="4" name="Slide Number Placeholder 3"/>
          <p:cNvSpPr>
            <a:spLocks noGrp="1"/>
          </p:cNvSpPr>
          <p:nvPr>
            <p:ph type="sldNum" sz="quarter" idx="5"/>
          </p:nvPr>
        </p:nvSpPr>
        <p:spPr/>
        <p:txBody>
          <a:bodyPr/>
          <a:lstStyle/>
          <a:p>
            <a:fld id="{C7FDA0BD-9A5D-4EF8-A9BE-5F7765E175D0}" type="slidenum">
              <a:t>13</a:t>
            </a:fld>
            <a:endParaRPr lang="en-US"/>
          </a:p>
        </p:txBody>
      </p:sp>
    </p:spTree>
    <p:extLst>
      <p:ext uri="{BB962C8B-B14F-4D97-AF65-F5344CB8AC3E}">
        <p14:creationId xmlns:p14="http://schemas.microsoft.com/office/powerpoint/2010/main" val="215432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brenden</a:t>
            </a:r>
          </a:p>
        </p:txBody>
      </p:sp>
      <p:sp>
        <p:nvSpPr>
          <p:cNvPr id="4" name="Slide Number Placeholder 3"/>
          <p:cNvSpPr>
            <a:spLocks noGrp="1"/>
          </p:cNvSpPr>
          <p:nvPr>
            <p:ph type="sldNum" sz="quarter" idx="5"/>
          </p:nvPr>
        </p:nvSpPr>
        <p:spPr/>
        <p:txBody>
          <a:bodyPr/>
          <a:lstStyle/>
          <a:p>
            <a:fld id="{C7FDA0BD-9A5D-4EF8-A9BE-5F7765E175D0}" type="slidenum">
              <a:t>2</a:t>
            </a:fld>
            <a:endParaRPr lang="en-US"/>
          </a:p>
        </p:txBody>
      </p:sp>
    </p:spTree>
    <p:extLst>
      <p:ext uri="{BB962C8B-B14F-4D97-AF65-F5344CB8AC3E}">
        <p14:creationId xmlns:p14="http://schemas.microsoft.com/office/powerpoint/2010/main" val="100603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Mark w</a:t>
            </a:r>
          </a:p>
        </p:txBody>
      </p:sp>
      <p:sp>
        <p:nvSpPr>
          <p:cNvPr id="4" name="Slide Number Placeholder 3"/>
          <p:cNvSpPr>
            <a:spLocks noGrp="1"/>
          </p:cNvSpPr>
          <p:nvPr>
            <p:ph type="sldNum" sz="quarter" idx="5"/>
          </p:nvPr>
        </p:nvSpPr>
        <p:spPr/>
        <p:txBody>
          <a:bodyPr/>
          <a:lstStyle/>
          <a:p>
            <a:fld id="{C7FDA0BD-9A5D-4EF8-A9BE-5F7765E175D0}" type="slidenum">
              <a:t>3</a:t>
            </a:fld>
            <a:endParaRPr lang="en-US"/>
          </a:p>
        </p:txBody>
      </p:sp>
    </p:spTree>
    <p:extLst>
      <p:ext uri="{BB962C8B-B14F-4D97-AF65-F5344CB8AC3E}">
        <p14:creationId xmlns:p14="http://schemas.microsoft.com/office/powerpoint/2010/main" val="221138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Mark w</a:t>
            </a:r>
          </a:p>
        </p:txBody>
      </p:sp>
      <p:sp>
        <p:nvSpPr>
          <p:cNvPr id="4" name="Slide Number Placeholder 3"/>
          <p:cNvSpPr>
            <a:spLocks noGrp="1"/>
          </p:cNvSpPr>
          <p:nvPr>
            <p:ph type="sldNum" sz="quarter" idx="5"/>
          </p:nvPr>
        </p:nvSpPr>
        <p:spPr/>
        <p:txBody>
          <a:bodyPr/>
          <a:lstStyle/>
          <a:p>
            <a:fld id="{C7FDA0BD-9A5D-4EF8-A9BE-5F7765E175D0}" type="slidenum">
              <a:t>4</a:t>
            </a:fld>
            <a:endParaRPr lang="en-US"/>
          </a:p>
        </p:txBody>
      </p:sp>
    </p:spTree>
    <p:extLst>
      <p:ext uri="{BB962C8B-B14F-4D97-AF65-F5344CB8AC3E}">
        <p14:creationId xmlns:p14="http://schemas.microsoft.com/office/powerpoint/2010/main" val="313688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Mark w</a:t>
            </a:r>
          </a:p>
        </p:txBody>
      </p:sp>
      <p:sp>
        <p:nvSpPr>
          <p:cNvPr id="4" name="Slide Number Placeholder 3"/>
          <p:cNvSpPr>
            <a:spLocks noGrp="1"/>
          </p:cNvSpPr>
          <p:nvPr>
            <p:ph type="sldNum" sz="quarter" idx="5"/>
          </p:nvPr>
        </p:nvSpPr>
        <p:spPr/>
        <p:txBody>
          <a:bodyPr/>
          <a:lstStyle/>
          <a:p>
            <a:fld id="{C7FDA0BD-9A5D-4EF8-A9BE-5F7765E175D0}" type="slidenum">
              <a:t>5</a:t>
            </a:fld>
            <a:endParaRPr lang="en-US"/>
          </a:p>
        </p:txBody>
      </p:sp>
    </p:spTree>
    <p:extLst>
      <p:ext uri="{BB962C8B-B14F-4D97-AF65-F5344CB8AC3E}">
        <p14:creationId xmlns:p14="http://schemas.microsoft.com/office/powerpoint/2010/main" val="2228423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Mark R</a:t>
            </a:r>
          </a:p>
        </p:txBody>
      </p:sp>
      <p:sp>
        <p:nvSpPr>
          <p:cNvPr id="4" name="Slide Number Placeholder 3"/>
          <p:cNvSpPr>
            <a:spLocks noGrp="1"/>
          </p:cNvSpPr>
          <p:nvPr>
            <p:ph type="sldNum" sz="quarter" idx="5"/>
          </p:nvPr>
        </p:nvSpPr>
        <p:spPr/>
        <p:txBody>
          <a:bodyPr/>
          <a:lstStyle/>
          <a:p>
            <a:fld id="{C7FDA0BD-9A5D-4EF8-A9BE-5F7765E175D0}" type="slidenum">
              <a:t>6</a:t>
            </a:fld>
            <a:endParaRPr lang="en-US"/>
          </a:p>
        </p:txBody>
      </p:sp>
    </p:spTree>
    <p:extLst>
      <p:ext uri="{BB962C8B-B14F-4D97-AF65-F5344CB8AC3E}">
        <p14:creationId xmlns:p14="http://schemas.microsoft.com/office/powerpoint/2010/main" val="227558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Mark R</a:t>
            </a:r>
          </a:p>
        </p:txBody>
      </p:sp>
      <p:sp>
        <p:nvSpPr>
          <p:cNvPr id="4" name="Slide Number Placeholder 3"/>
          <p:cNvSpPr>
            <a:spLocks noGrp="1"/>
          </p:cNvSpPr>
          <p:nvPr>
            <p:ph type="sldNum" sz="quarter" idx="5"/>
          </p:nvPr>
        </p:nvSpPr>
        <p:spPr/>
        <p:txBody>
          <a:bodyPr/>
          <a:lstStyle/>
          <a:p>
            <a:fld id="{C7FDA0BD-9A5D-4EF8-A9BE-5F7765E175D0}" type="slidenum">
              <a:t>7</a:t>
            </a:fld>
            <a:endParaRPr lang="en-US"/>
          </a:p>
        </p:txBody>
      </p:sp>
    </p:spTree>
    <p:extLst>
      <p:ext uri="{BB962C8B-B14F-4D97-AF65-F5344CB8AC3E}">
        <p14:creationId xmlns:p14="http://schemas.microsoft.com/office/powerpoint/2010/main" val="105191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Mark R</a:t>
            </a:r>
          </a:p>
        </p:txBody>
      </p:sp>
      <p:sp>
        <p:nvSpPr>
          <p:cNvPr id="4" name="Slide Number Placeholder 3"/>
          <p:cNvSpPr>
            <a:spLocks noGrp="1"/>
          </p:cNvSpPr>
          <p:nvPr>
            <p:ph type="sldNum" sz="quarter" idx="5"/>
          </p:nvPr>
        </p:nvSpPr>
        <p:spPr/>
        <p:txBody>
          <a:bodyPr/>
          <a:lstStyle/>
          <a:p>
            <a:fld id="{C7FDA0BD-9A5D-4EF8-A9BE-5F7765E175D0}" type="slidenum">
              <a:t>8</a:t>
            </a:fld>
            <a:endParaRPr lang="en-US"/>
          </a:p>
        </p:txBody>
      </p:sp>
    </p:spTree>
    <p:extLst>
      <p:ext uri="{BB962C8B-B14F-4D97-AF65-F5344CB8AC3E}">
        <p14:creationId xmlns:p14="http://schemas.microsoft.com/office/powerpoint/2010/main" val="65504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Brenden</a:t>
            </a:r>
          </a:p>
        </p:txBody>
      </p:sp>
      <p:sp>
        <p:nvSpPr>
          <p:cNvPr id="4" name="Slide Number Placeholder 3"/>
          <p:cNvSpPr>
            <a:spLocks noGrp="1"/>
          </p:cNvSpPr>
          <p:nvPr>
            <p:ph type="sldNum" sz="quarter" idx="5"/>
          </p:nvPr>
        </p:nvSpPr>
        <p:spPr/>
        <p:txBody>
          <a:bodyPr/>
          <a:lstStyle/>
          <a:p>
            <a:fld id="{C7FDA0BD-9A5D-4EF8-A9BE-5F7765E175D0}" type="slidenum">
              <a:t>9</a:t>
            </a:fld>
            <a:endParaRPr lang="en-US"/>
          </a:p>
        </p:txBody>
      </p:sp>
    </p:spTree>
    <p:extLst>
      <p:ext uri="{BB962C8B-B14F-4D97-AF65-F5344CB8AC3E}">
        <p14:creationId xmlns:p14="http://schemas.microsoft.com/office/powerpoint/2010/main" val="74437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344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621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3350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618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3973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1060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493475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099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3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77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58034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6578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429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741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79574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832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6246627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d.adobe.com/view/09b50bba-0ff5-405e-9b9e-ad2a3d191540-5ce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Northland Bowling &amp; Associated Businesses</a:t>
            </a:r>
          </a:p>
        </p:txBody>
      </p:sp>
      <p:sp>
        <p:nvSpPr>
          <p:cNvPr id="3" name="Subtitle 2"/>
          <p:cNvSpPr>
            <a:spLocks noGrp="1"/>
          </p:cNvSpPr>
          <p:nvPr>
            <p:ph type="subTitle" idx="1"/>
          </p:nvPr>
        </p:nvSpPr>
        <p:spPr/>
        <p:txBody>
          <a:bodyPr/>
          <a:lstStyle/>
          <a:p>
            <a:r>
              <a:rPr lang="en-US"/>
              <a:t>By Team </a:t>
            </a:r>
            <a:r>
              <a:rPr lang="en-US" err="1"/>
              <a:t>Freft</a:t>
            </a:r>
            <a:r>
              <a:rPr lang="en-US"/>
              <a:t> (Tristan, Mark, Mark, and Brenden)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9E50-AAF3-7E55-A0E7-B86FA67161FD}"/>
              </a:ext>
            </a:extLst>
          </p:cNvPr>
          <p:cNvSpPr>
            <a:spLocks noGrp="1"/>
          </p:cNvSpPr>
          <p:nvPr>
            <p:ph type="title"/>
          </p:nvPr>
        </p:nvSpPr>
        <p:spPr>
          <a:xfrm>
            <a:off x="6090445" y="609600"/>
            <a:ext cx="3183556" cy="1320800"/>
          </a:xfrm>
        </p:spPr>
        <p:txBody>
          <a:bodyPr anchor="ctr">
            <a:normAutofit/>
          </a:bodyPr>
          <a:lstStyle/>
          <a:p>
            <a:r>
              <a:rPr lang="en-US">
                <a:ea typeface="+mj-lt"/>
                <a:cs typeface="+mj-lt"/>
              </a:rPr>
              <a:t>Final design </a:t>
            </a:r>
            <a:endParaRPr lang="en-US"/>
          </a:p>
          <a:p>
            <a:endParaRPr lang="en-US"/>
          </a:p>
        </p:txBody>
      </p:sp>
      <p:sp>
        <p:nvSpPr>
          <p:cNvPr id="3" name="Content Placeholder 2">
            <a:extLst>
              <a:ext uri="{FF2B5EF4-FFF2-40B4-BE49-F238E27FC236}">
                <a16:creationId xmlns:a16="http://schemas.microsoft.com/office/drawing/2014/main" id="{CFEBEC83-6458-8C21-CD7E-277C0444E5D8}"/>
              </a:ext>
            </a:extLst>
          </p:cNvPr>
          <p:cNvSpPr>
            <a:spLocks noGrp="1"/>
          </p:cNvSpPr>
          <p:nvPr>
            <p:ph idx="1"/>
          </p:nvPr>
        </p:nvSpPr>
        <p:spPr>
          <a:xfrm>
            <a:off x="6094410" y="2160589"/>
            <a:ext cx="3176589" cy="3880773"/>
          </a:xfrm>
        </p:spPr>
        <p:txBody>
          <a:bodyPr vert="horz" lIns="91440" tIns="45720" rIns="91440" bIns="45720" rtlCol="0">
            <a:normAutofit/>
          </a:bodyPr>
          <a:lstStyle/>
          <a:p>
            <a:r>
              <a:rPr lang="en-US"/>
              <a:t>Designed in Adobe XD</a:t>
            </a:r>
          </a:p>
          <a:p>
            <a:r>
              <a:rPr lang="en-US">
                <a:ea typeface="+mn-lt"/>
                <a:cs typeface="+mn-lt"/>
              </a:rPr>
              <a:t>Link: </a:t>
            </a:r>
            <a:r>
              <a:rPr lang="en-US" u="sng">
                <a:ea typeface="+mn-lt"/>
                <a:cs typeface="+mn-lt"/>
                <a:hlinkClick r:id="rId3"/>
              </a:rPr>
              <a:t>https://xd.adobe.com/view/09b50bba-0ff5-405e-9b9e-ad2a3d191540-5ce6/</a:t>
            </a:r>
            <a:r>
              <a:rPr lang="en-US">
                <a:ea typeface="+mn-lt"/>
                <a:cs typeface="+mn-lt"/>
              </a:rPr>
              <a:t> </a:t>
            </a:r>
            <a:endParaRPr lang="en-US"/>
          </a:p>
        </p:txBody>
      </p:sp>
      <p:pic>
        <p:nvPicPr>
          <p:cNvPr id="4" name="Picture 4">
            <a:extLst>
              <a:ext uri="{FF2B5EF4-FFF2-40B4-BE49-F238E27FC236}">
                <a16:creationId xmlns:a16="http://schemas.microsoft.com/office/drawing/2014/main" id="{0295D70B-AA14-8CE9-AE46-D4CCD7C02758}"/>
              </a:ext>
            </a:extLst>
          </p:cNvPr>
          <p:cNvPicPr>
            <a:picLocks noChangeAspect="1"/>
          </p:cNvPicPr>
          <p:nvPr/>
        </p:nvPicPr>
        <p:blipFill>
          <a:blip r:embed="rId4"/>
          <a:stretch>
            <a:fillRect/>
          </a:stretch>
        </p:blipFill>
        <p:spPr>
          <a:xfrm>
            <a:off x="799814" y="1986558"/>
            <a:ext cx="5062993" cy="2873248"/>
          </a:xfrm>
          <a:prstGeom prst="rect">
            <a:avLst/>
          </a:prstGeom>
        </p:spPr>
      </p:pic>
    </p:spTree>
    <p:extLst>
      <p:ext uri="{BB962C8B-B14F-4D97-AF65-F5344CB8AC3E}">
        <p14:creationId xmlns:p14="http://schemas.microsoft.com/office/powerpoint/2010/main" val="309568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5712-8F40-EA4B-160B-F50BEFEDB344}"/>
              </a:ext>
            </a:extLst>
          </p:cNvPr>
          <p:cNvSpPr>
            <a:spLocks noGrp="1"/>
          </p:cNvSpPr>
          <p:nvPr>
            <p:ph type="title"/>
          </p:nvPr>
        </p:nvSpPr>
        <p:spPr/>
        <p:txBody>
          <a:bodyPr/>
          <a:lstStyle/>
          <a:p>
            <a:r>
              <a:rPr lang="en-US"/>
              <a:t>Final Design Heuristics, Principles, and Guidelines</a:t>
            </a:r>
          </a:p>
        </p:txBody>
      </p:sp>
      <p:sp>
        <p:nvSpPr>
          <p:cNvPr id="3" name="Content Placeholder 2">
            <a:extLst>
              <a:ext uri="{FF2B5EF4-FFF2-40B4-BE49-F238E27FC236}">
                <a16:creationId xmlns:a16="http://schemas.microsoft.com/office/drawing/2014/main" id="{828D0579-B4CA-EAAD-0FA6-1711591D3DF5}"/>
              </a:ext>
            </a:extLst>
          </p:cNvPr>
          <p:cNvSpPr>
            <a:spLocks noGrp="1"/>
          </p:cNvSpPr>
          <p:nvPr>
            <p:ph idx="1"/>
          </p:nvPr>
        </p:nvSpPr>
        <p:spPr/>
        <p:txBody>
          <a:bodyPr vert="horz" lIns="91440" tIns="45720" rIns="91440" bIns="45720" rtlCol="0" anchor="t">
            <a:normAutofit lnSpcReduction="10000"/>
          </a:bodyPr>
          <a:lstStyle/>
          <a:p>
            <a:r>
              <a:rPr lang="en-US"/>
              <a:t>Heuristics:</a:t>
            </a:r>
          </a:p>
          <a:p>
            <a:pPr lvl="1"/>
            <a:r>
              <a:rPr lang="en-US"/>
              <a:t>Match between system and real world- Website color matches Northland Bowling's exterior color (light blue)</a:t>
            </a:r>
          </a:p>
          <a:p>
            <a:pPr lvl="1"/>
            <a:r>
              <a:rPr lang="en-US"/>
              <a:t>Flexibility of use- Many different ways to navigate to home page</a:t>
            </a:r>
          </a:p>
          <a:p>
            <a:pPr lvl="1"/>
            <a:r>
              <a:rPr lang="en-US"/>
              <a:t>Aesthetic and minimalist design- Simple pages, pleasing colors</a:t>
            </a:r>
          </a:p>
          <a:p>
            <a:r>
              <a:rPr lang="en-US"/>
              <a:t>Principles:</a:t>
            </a:r>
          </a:p>
          <a:p>
            <a:pPr lvl="1"/>
            <a:r>
              <a:rPr lang="en-US"/>
              <a:t>Consistency- Pages all have common fonts, colors, nav bar</a:t>
            </a:r>
          </a:p>
          <a:p>
            <a:pPr lvl="1"/>
            <a:r>
              <a:rPr lang="en-US"/>
              <a:t>Hierarchy- 3 tabs for the three businesses are prominent</a:t>
            </a:r>
          </a:p>
          <a:p>
            <a:r>
              <a:rPr lang="en-US"/>
              <a:t>Guidelines:</a:t>
            </a:r>
          </a:p>
          <a:p>
            <a:pPr lvl="1"/>
            <a:r>
              <a:rPr lang="en-US"/>
              <a:t>Accessibility- Our prototype could be made in html, which is easy for screen-readers to process</a:t>
            </a:r>
          </a:p>
        </p:txBody>
      </p:sp>
    </p:spTree>
    <p:extLst>
      <p:ext uri="{BB962C8B-B14F-4D97-AF65-F5344CB8AC3E}">
        <p14:creationId xmlns:p14="http://schemas.microsoft.com/office/powerpoint/2010/main" val="319794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8EE8-4229-739C-9220-FD87FB376015}"/>
              </a:ext>
            </a:extLst>
          </p:cNvPr>
          <p:cNvSpPr>
            <a:spLocks noGrp="1"/>
          </p:cNvSpPr>
          <p:nvPr>
            <p:ph type="title"/>
          </p:nvPr>
        </p:nvSpPr>
        <p:spPr/>
        <p:txBody>
          <a:bodyPr/>
          <a:lstStyle/>
          <a:p>
            <a:r>
              <a:rPr lang="en-US"/>
              <a:t>Final Design vs northlandbowl.com</a:t>
            </a:r>
          </a:p>
        </p:txBody>
      </p:sp>
      <p:sp>
        <p:nvSpPr>
          <p:cNvPr id="3" name="Content Placeholder 2">
            <a:extLst>
              <a:ext uri="{FF2B5EF4-FFF2-40B4-BE49-F238E27FC236}">
                <a16:creationId xmlns:a16="http://schemas.microsoft.com/office/drawing/2014/main" id="{C02D6D2F-215D-1A3F-3207-653BE90BB548}"/>
              </a:ext>
            </a:extLst>
          </p:cNvPr>
          <p:cNvSpPr>
            <a:spLocks noGrp="1"/>
          </p:cNvSpPr>
          <p:nvPr>
            <p:ph idx="1"/>
          </p:nvPr>
        </p:nvSpPr>
        <p:spPr/>
        <p:txBody>
          <a:bodyPr vert="horz" lIns="91440" tIns="45720" rIns="91440" bIns="45720" rtlCol="0" anchor="t">
            <a:normAutofit/>
          </a:bodyPr>
          <a:lstStyle/>
          <a:p>
            <a:r>
              <a:rPr lang="en-US"/>
              <a:t>Current site: Glaring color choice</a:t>
            </a:r>
          </a:p>
          <a:p>
            <a:r>
              <a:rPr lang="en-US"/>
              <a:t>Our design: Easy-on-the-eyes light blue</a:t>
            </a:r>
          </a:p>
          <a:p>
            <a:endParaRPr lang="en-US"/>
          </a:p>
          <a:p>
            <a:r>
              <a:rPr lang="en-US"/>
              <a:t>Current site: Inconsistent size of pages</a:t>
            </a:r>
          </a:p>
          <a:p>
            <a:r>
              <a:rPr lang="en-US"/>
              <a:t>Our design: Consistently sized page elements</a:t>
            </a:r>
          </a:p>
          <a:p>
            <a:endParaRPr lang="en-US"/>
          </a:p>
          <a:p>
            <a:r>
              <a:rPr lang="en-US"/>
              <a:t>Current site: Northland Bowl Logo isn't a link to home</a:t>
            </a:r>
          </a:p>
          <a:p>
            <a:r>
              <a:rPr lang="en-US"/>
              <a:t>Our site: Logo is a link to home</a:t>
            </a:r>
          </a:p>
          <a:p>
            <a:endParaRPr lang="en-US"/>
          </a:p>
          <a:p>
            <a:endParaRPr lang="en-US"/>
          </a:p>
        </p:txBody>
      </p:sp>
    </p:spTree>
    <p:extLst>
      <p:ext uri="{BB962C8B-B14F-4D97-AF65-F5344CB8AC3E}">
        <p14:creationId xmlns:p14="http://schemas.microsoft.com/office/powerpoint/2010/main" val="170792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DA71-B18B-3C3C-028C-9F206D9233C0}"/>
              </a:ext>
            </a:extLst>
          </p:cNvPr>
          <p:cNvSpPr>
            <a:spLocks noGrp="1"/>
          </p:cNvSpPr>
          <p:nvPr>
            <p:ph type="title"/>
          </p:nvPr>
        </p:nvSpPr>
        <p:spPr/>
        <p:txBody>
          <a:bodyPr>
            <a:normAutofit/>
          </a:bodyPr>
          <a:lstStyle/>
          <a:p>
            <a:r>
              <a:rPr lang="en-US">
                <a:ea typeface="+mj-lt"/>
                <a:cs typeface="+mj-lt"/>
              </a:rPr>
              <a:t>Challenges Faced</a:t>
            </a:r>
            <a:endParaRPr lang="en-US"/>
          </a:p>
          <a:p>
            <a:endParaRPr lang="en-US"/>
          </a:p>
        </p:txBody>
      </p:sp>
      <p:sp>
        <p:nvSpPr>
          <p:cNvPr id="3" name="Content Placeholder 2">
            <a:extLst>
              <a:ext uri="{FF2B5EF4-FFF2-40B4-BE49-F238E27FC236}">
                <a16:creationId xmlns:a16="http://schemas.microsoft.com/office/drawing/2014/main" id="{E3E85E29-F9DA-F1E6-0EF5-C6AEDF900EE9}"/>
              </a:ext>
            </a:extLst>
          </p:cNvPr>
          <p:cNvSpPr>
            <a:spLocks noGrp="1"/>
          </p:cNvSpPr>
          <p:nvPr>
            <p:ph idx="1"/>
          </p:nvPr>
        </p:nvSpPr>
        <p:spPr/>
        <p:txBody>
          <a:bodyPr vert="horz" lIns="91440" tIns="45720" rIns="91440" bIns="45720" rtlCol="0" anchor="t">
            <a:normAutofit/>
          </a:bodyPr>
          <a:lstStyle/>
          <a:p>
            <a:r>
              <a:rPr lang="en-US"/>
              <a:t>How do we use Adobe XD?- Learn by doing. Many mistakes made along the way.</a:t>
            </a:r>
          </a:p>
          <a:p>
            <a:r>
              <a:rPr lang="en-US"/>
              <a:t>How do we apply changes made to each page?- Create a component in XD, then changes made to the main component are reflected on all pages</a:t>
            </a:r>
          </a:p>
          <a:p>
            <a:r>
              <a:rPr lang="en-US"/>
              <a:t>How should we structure the 3 parts of the site?- We looked at different designs in our low fidelity prototypes and chose the three-tab design</a:t>
            </a:r>
          </a:p>
          <a:p>
            <a:r>
              <a:rPr lang="en-US"/>
              <a:t>How do we make the design 'feel' good?- After initial high-fidelity prototype, we made the nav bar smaller and made all elements more consistent</a:t>
            </a:r>
          </a:p>
          <a:p>
            <a:r>
              <a:rPr lang="en-US"/>
              <a:t>How do we incorporate feedback from usability testing?- Condense feedback as a team and choose important and do-able items</a:t>
            </a:r>
          </a:p>
        </p:txBody>
      </p:sp>
    </p:spTree>
    <p:extLst>
      <p:ext uri="{BB962C8B-B14F-4D97-AF65-F5344CB8AC3E}">
        <p14:creationId xmlns:p14="http://schemas.microsoft.com/office/powerpoint/2010/main" val="252542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152C-2CE6-9BE2-5CC1-AD5650B14A68}"/>
              </a:ext>
            </a:extLst>
          </p:cNvPr>
          <p:cNvSpPr>
            <a:spLocks noGrp="1"/>
          </p:cNvSpPr>
          <p:nvPr>
            <p:ph type="title"/>
          </p:nvPr>
        </p:nvSpPr>
        <p:spPr>
          <a:xfrm>
            <a:off x="1286933" y="609600"/>
            <a:ext cx="10197494" cy="1099457"/>
          </a:xfrm>
        </p:spPr>
        <p:txBody>
          <a:bodyPr>
            <a:normAutofit/>
          </a:bodyPr>
          <a:lstStyle/>
          <a:p>
            <a:r>
              <a:rPr lang="en-US">
                <a:ea typeface="+mj-lt"/>
                <a:cs typeface="+mj-lt"/>
              </a:rPr>
              <a:t>Interface</a:t>
            </a:r>
            <a:endParaRPr lang="en-US"/>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CEB9C3A-5930-D61B-4D61-F5F7355336C4}"/>
              </a:ext>
            </a:extLst>
          </p:cNvPr>
          <p:cNvGraphicFramePr>
            <a:graphicFrameLocks noGrp="1"/>
          </p:cNvGraphicFramePr>
          <p:nvPr>
            <p:ph idx="1"/>
            <p:extLst>
              <p:ext uri="{D42A27DB-BD31-4B8C-83A1-F6EECF244321}">
                <p14:modId xmlns:p14="http://schemas.microsoft.com/office/powerpoint/2010/main" val="1273380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88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9B25-C011-29FE-6CBB-BD3A59802DEA}"/>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2800"/>
              <a:t>Heuristics Issue with Current Design #1</a:t>
            </a:r>
          </a:p>
        </p:txBody>
      </p:sp>
      <p:pic>
        <p:nvPicPr>
          <p:cNvPr id="14" name="Picture 14" descr="A screenshot of a video game&#10;&#10;Description automatically generated">
            <a:extLst>
              <a:ext uri="{FF2B5EF4-FFF2-40B4-BE49-F238E27FC236}">
                <a16:creationId xmlns:a16="http://schemas.microsoft.com/office/drawing/2014/main" id="{61CC9033-51CF-6895-F3A1-3330ECDC2CE2}"/>
              </a:ext>
            </a:extLst>
          </p:cNvPr>
          <p:cNvPicPr>
            <a:picLocks noChangeAspect="1"/>
          </p:cNvPicPr>
          <p:nvPr/>
        </p:nvPicPr>
        <p:blipFill>
          <a:blip r:embed="rId3"/>
          <a:stretch>
            <a:fillRect/>
          </a:stretch>
        </p:blipFill>
        <p:spPr>
          <a:xfrm>
            <a:off x="677333" y="711041"/>
            <a:ext cx="5421162" cy="2398864"/>
          </a:xfrm>
          <a:prstGeom prst="rect">
            <a:avLst/>
          </a:prstGeom>
        </p:spPr>
      </p:pic>
      <p:sp>
        <p:nvSpPr>
          <p:cNvPr id="6" name="Content Placeholder 2">
            <a:extLst>
              <a:ext uri="{FF2B5EF4-FFF2-40B4-BE49-F238E27FC236}">
                <a16:creationId xmlns:a16="http://schemas.microsoft.com/office/drawing/2014/main" id="{3B19ADF5-3BC2-32F5-6363-35F551E62B15}"/>
              </a:ext>
            </a:extLst>
          </p:cNvPr>
          <p:cNvSpPr txBox="1">
            <a:spLocks/>
          </p:cNvSpPr>
          <p:nvPr/>
        </p:nvSpPr>
        <p:spPr>
          <a:xfrm>
            <a:off x="6343484" y="2160589"/>
            <a:ext cx="2930517" cy="1648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Consistency and Standards: The size of the content changes between pages </a:t>
            </a:r>
          </a:p>
          <a:p>
            <a:endParaRPr lang="en-US"/>
          </a:p>
        </p:txBody>
      </p:sp>
      <p:pic>
        <p:nvPicPr>
          <p:cNvPr id="15" name="Picture 15">
            <a:extLst>
              <a:ext uri="{FF2B5EF4-FFF2-40B4-BE49-F238E27FC236}">
                <a16:creationId xmlns:a16="http://schemas.microsoft.com/office/drawing/2014/main" id="{4932698B-20B6-68E2-1B64-D766838ED251}"/>
              </a:ext>
            </a:extLst>
          </p:cNvPr>
          <p:cNvPicPr>
            <a:picLocks noChangeAspect="1"/>
          </p:cNvPicPr>
          <p:nvPr/>
        </p:nvPicPr>
        <p:blipFill>
          <a:blip r:embed="rId4"/>
          <a:stretch>
            <a:fillRect/>
          </a:stretch>
        </p:blipFill>
        <p:spPr>
          <a:xfrm>
            <a:off x="677334" y="3472994"/>
            <a:ext cx="5421162" cy="2534392"/>
          </a:xfrm>
          <a:prstGeom prst="rect">
            <a:avLst/>
          </a:prstGeom>
        </p:spPr>
      </p:pic>
    </p:spTree>
    <p:extLst>
      <p:ext uri="{BB962C8B-B14F-4D97-AF65-F5344CB8AC3E}">
        <p14:creationId xmlns:p14="http://schemas.microsoft.com/office/powerpoint/2010/main" val="56397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A6417D-79FB-B9D7-BFF4-A435E365A95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Heuristic Issue with Current Design #2</a:t>
            </a:r>
          </a:p>
        </p:txBody>
      </p:sp>
      <p:pic>
        <p:nvPicPr>
          <p:cNvPr id="4" name="Picture 4" descr="Logo, company name&#10;&#10;Description automatically generated">
            <a:extLst>
              <a:ext uri="{FF2B5EF4-FFF2-40B4-BE49-F238E27FC236}">
                <a16:creationId xmlns:a16="http://schemas.microsoft.com/office/drawing/2014/main" id="{45AC7CE2-1C80-2C36-E9F8-BDE44E3FC8B6}"/>
              </a:ext>
            </a:extLst>
          </p:cNvPr>
          <p:cNvPicPr>
            <a:picLocks noChangeAspect="1"/>
          </p:cNvPicPr>
          <p:nvPr/>
        </p:nvPicPr>
        <p:blipFill>
          <a:blip r:embed="rId3"/>
          <a:stretch>
            <a:fillRect/>
          </a:stretch>
        </p:blipFill>
        <p:spPr>
          <a:xfrm>
            <a:off x="757251" y="1983771"/>
            <a:ext cx="3856774" cy="2979357"/>
          </a:xfrm>
          <a:prstGeom prst="rect">
            <a:avLst/>
          </a:prstGeom>
        </p:spPr>
      </p:pic>
      <p:sp>
        <p:nvSpPr>
          <p:cNvPr id="3" name="Content Placeholder 2">
            <a:extLst>
              <a:ext uri="{FF2B5EF4-FFF2-40B4-BE49-F238E27FC236}">
                <a16:creationId xmlns:a16="http://schemas.microsoft.com/office/drawing/2014/main" id="{D1840635-DB94-3B51-34E3-E0FEB8B82466}"/>
              </a:ext>
            </a:extLst>
          </p:cNvPr>
          <p:cNvSpPr>
            <a:spLocks noGrp="1"/>
          </p:cNvSpPr>
          <p:nvPr>
            <p:ph idx="1"/>
          </p:nvPr>
        </p:nvSpPr>
        <p:spPr>
          <a:xfrm>
            <a:off x="7181725" y="2837329"/>
            <a:ext cx="4512988" cy="3317938"/>
          </a:xfrm>
        </p:spPr>
        <p:txBody>
          <a:bodyPr vert="horz" lIns="91440" tIns="45720" rIns="91440" bIns="45720" rtlCol="0" anchor="t">
            <a:normAutofit/>
          </a:bodyPr>
          <a:lstStyle/>
          <a:p>
            <a:endParaRPr lang="en-US">
              <a:solidFill>
                <a:srgbClr val="FFFFFF"/>
              </a:solidFill>
            </a:endParaRPr>
          </a:p>
          <a:p>
            <a:r>
              <a:rPr lang="en-US">
                <a:solidFill>
                  <a:srgbClr val="FFFFFF"/>
                </a:solidFill>
              </a:rPr>
              <a:t>Flexibility and Efficiency of use: The logo in the top right corner did not allow the user to navigate to the home page</a:t>
            </a:r>
          </a:p>
          <a:p>
            <a:endParaRPr lang="en-US">
              <a:solidFill>
                <a:srgbClr val="FFFFFF"/>
              </a:solidFill>
            </a:endParaRPr>
          </a:p>
        </p:txBody>
      </p:sp>
    </p:spTree>
    <p:extLst>
      <p:ext uri="{BB962C8B-B14F-4D97-AF65-F5344CB8AC3E}">
        <p14:creationId xmlns:p14="http://schemas.microsoft.com/office/powerpoint/2010/main" val="245762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6C6D-88E5-40F7-8638-6B94E774512C}"/>
              </a:ext>
            </a:extLst>
          </p:cNvPr>
          <p:cNvSpPr>
            <a:spLocks noGrp="1"/>
          </p:cNvSpPr>
          <p:nvPr>
            <p:ph type="title"/>
          </p:nvPr>
        </p:nvSpPr>
        <p:spPr>
          <a:xfrm>
            <a:off x="666602" y="448614"/>
            <a:ext cx="8596668" cy="730519"/>
          </a:xfrm>
        </p:spPr>
        <p:txBody>
          <a:bodyPr/>
          <a:lstStyle/>
          <a:p>
            <a:r>
              <a:rPr lang="en-US"/>
              <a:t>Design Guideline Issues</a:t>
            </a:r>
          </a:p>
        </p:txBody>
      </p:sp>
      <p:sp>
        <p:nvSpPr>
          <p:cNvPr id="3" name="Content Placeholder 2">
            <a:extLst>
              <a:ext uri="{FF2B5EF4-FFF2-40B4-BE49-F238E27FC236}">
                <a16:creationId xmlns:a16="http://schemas.microsoft.com/office/drawing/2014/main" id="{E0C285A8-F93C-A49F-52D0-77F5A1CC570F}"/>
              </a:ext>
            </a:extLst>
          </p:cNvPr>
          <p:cNvSpPr>
            <a:spLocks noGrp="1"/>
          </p:cNvSpPr>
          <p:nvPr>
            <p:ph idx="1"/>
          </p:nvPr>
        </p:nvSpPr>
        <p:spPr>
          <a:xfrm>
            <a:off x="666601" y="1280533"/>
            <a:ext cx="6815091" cy="983027"/>
          </a:xfrm>
        </p:spPr>
        <p:txBody>
          <a:bodyPr vert="horz" lIns="91440" tIns="45720" rIns="91440" bIns="45720" rtlCol="0" anchor="t">
            <a:normAutofit/>
          </a:bodyPr>
          <a:lstStyle/>
          <a:p>
            <a:r>
              <a:rPr lang="en-US"/>
              <a:t>Aesthetic and minimalist design (Nielsen): While the design could be considered minimalistic, the aesthetic is harsh:</a:t>
            </a:r>
          </a:p>
        </p:txBody>
      </p:sp>
      <p:pic>
        <p:nvPicPr>
          <p:cNvPr id="4" name="Picture 4" descr="A screenshot of a video game&#10;&#10;Description automatically generated">
            <a:extLst>
              <a:ext uri="{FF2B5EF4-FFF2-40B4-BE49-F238E27FC236}">
                <a16:creationId xmlns:a16="http://schemas.microsoft.com/office/drawing/2014/main" id="{30BB1250-4E33-AFFC-1D42-221DC39C73BE}"/>
              </a:ext>
            </a:extLst>
          </p:cNvPr>
          <p:cNvPicPr>
            <a:picLocks noChangeAspect="1"/>
          </p:cNvPicPr>
          <p:nvPr/>
        </p:nvPicPr>
        <p:blipFill>
          <a:blip r:embed="rId3"/>
          <a:stretch>
            <a:fillRect/>
          </a:stretch>
        </p:blipFill>
        <p:spPr>
          <a:xfrm>
            <a:off x="667555" y="2377650"/>
            <a:ext cx="8152325" cy="4302838"/>
          </a:xfrm>
          <a:prstGeom prst="rect">
            <a:avLst/>
          </a:prstGeom>
        </p:spPr>
      </p:pic>
    </p:spTree>
    <p:extLst>
      <p:ext uri="{BB962C8B-B14F-4D97-AF65-F5344CB8AC3E}">
        <p14:creationId xmlns:p14="http://schemas.microsoft.com/office/powerpoint/2010/main" val="395415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1B89F-63BA-8953-D045-54087F61D22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ea typeface="+mj-lt"/>
                <a:cs typeface="+mj-lt"/>
              </a:rPr>
              <a:t>Stakeholders</a:t>
            </a:r>
            <a:endParaRPr lang="en-US">
              <a:solidFill>
                <a:srgbClr val="FFFFFF"/>
              </a:solidFill>
            </a:endParaRPr>
          </a:p>
          <a:p>
            <a:endParaRPr lang="en-US">
              <a:solidFill>
                <a:srgbClr val="FFFFFF"/>
              </a:solidFill>
            </a:endParaRPr>
          </a:p>
        </p:txBody>
      </p:sp>
      <p:pic>
        <p:nvPicPr>
          <p:cNvPr id="23" name="Graphic 23" descr="Business Growth with solid fill">
            <a:extLst>
              <a:ext uri="{FF2B5EF4-FFF2-40B4-BE49-F238E27FC236}">
                <a16:creationId xmlns:a16="http://schemas.microsoft.com/office/drawing/2014/main" id="{08493C0D-CFB1-2E01-72BF-F10968CB66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6C7ACCE3-3BEF-817E-27BF-151143E0DB70}"/>
              </a:ext>
            </a:extLst>
          </p:cNvPr>
          <p:cNvSpPr>
            <a:spLocks noGrp="1"/>
          </p:cNvSpPr>
          <p:nvPr>
            <p:ph idx="1"/>
          </p:nvPr>
        </p:nvSpPr>
        <p:spPr>
          <a:xfrm>
            <a:off x="7181725" y="2837329"/>
            <a:ext cx="4512988" cy="3317938"/>
          </a:xfrm>
        </p:spPr>
        <p:txBody>
          <a:bodyPr vert="horz" lIns="91440" tIns="45720" rIns="91440" bIns="45720" rtlCol="0" anchor="t">
            <a:normAutofit/>
          </a:bodyPr>
          <a:lstStyle/>
          <a:p>
            <a:r>
              <a:rPr lang="en-US">
                <a:solidFill>
                  <a:srgbClr val="FFFFFF"/>
                </a:solidFill>
              </a:rPr>
              <a:t>Businesses- Northland Bowling, Northland Motel, Arena Bar and Grill</a:t>
            </a:r>
          </a:p>
          <a:p>
            <a:r>
              <a:rPr lang="en-US">
                <a:solidFill>
                  <a:srgbClr val="FFFFFF"/>
                </a:solidFill>
              </a:rPr>
              <a:t>Users- Bowlers, diners/drinkers, motel patrons</a:t>
            </a:r>
          </a:p>
          <a:p>
            <a:pPr marL="0" indent="0">
              <a:buNone/>
            </a:pPr>
            <a:endParaRPr lang="en-US">
              <a:solidFill>
                <a:srgbClr val="FFFFFF"/>
              </a:solidFill>
            </a:endParaRPr>
          </a:p>
        </p:txBody>
      </p:sp>
    </p:spTree>
    <p:extLst>
      <p:ext uri="{BB962C8B-B14F-4D97-AF65-F5344CB8AC3E}">
        <p14:creationId xmlns:p14="http://schemas.microsoft.com/office/powerpoint/2010/main" val="33091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E1C5-2E6E-FE2C-8698-63057DA1DEC3}"/>
              </a:ext>
            </a:extLst>
          </p:cNvPr>
          <p:cNvSpPr>
            <a:spLocks noGrp="1"/>
          </p:cNvSpPr>
          <p:nvPr>
            <p:ph type="title"/>
          </p:nvPr>
        </p:nvSpPr>
        <p:spPr/>
        <p:txBody>
          <a:bodyPr/>
          <a:lstStyle/>
          <a:p>
            <a:r>
              <a:rPr lang="en-US">
                <a:ea typeface="+mj-lt"/>
                <a:cs typeface="+mj-lt"/>
              </a:rPr>
              <a:t>What you learned from creating user profiles, personas, and scenarios</a:t>
            </a:r>
            <a:endParaRPr lang="en-US"/>
          </a:p>
          <a:p>
            <a:endParaRPr lang="en-US"/>
          </a:p>
        </p:txBody>
      </p:sp>
      <p:sp>
        <p:nvSpPr>
          <p:cNvPr id="3" name="Content Placeholder 2">
            <a:extLst>
              <a:ext uri="{FF2B5EF4-FFF2-40B4-BE49-F238E27FC236}">
                <a16:creationId xmlns:a16="http://schemas.microsoft.com/office/drawing/2014/main" id="{96DB566D-EDBE-3CB1-460F-E2A234087FFD}"/>
              </a:ext>
            </a:extLst>
          </p:cNvPr>
          <p:cNvSpPr>
            <a:spLocks noGrp="1"/>
          </p:cNvSpPr>
          <p:nvPr>
            <p:ph idx="1"/>
          </p:nvPr>
        </p:nvSpPr>
        <p:spPr/>
        <p:txBody>
          <a:bodyPr vert="horz" lIns="91440" tIns="45720" rIns="91440" bIns="45720" rtlCol="0" anchor="t">
            <a:normAutofit/>
          </a:bodyPr>
          <a:lstStyle/>
          <a:p>
            <a:r>
              <a:rPr lang="en-US"/>
              <a:t>We were able to understand user goals and motivations and how they could perceive certain information.</a:t>
            </a:r>
          </a:p>
          <a:p>
            <a:r>
              <a:rPr lang="en-US"/>
              <a:t>Helped identify possible pain points for users and potential design solutions and what add and what to improve upon</a:t>
            </a:r>
          </a:p>
          <a:p>
            <a:r>
              <a:rPr lang="en-US"/>
              <a:t>Creating these also helped prioritize certain design features and feedback emphasizing what the user really needs</a:t>
            </a:r>
          </a:p>
          <a:p>
            <a:r>
              <a:rPr lang="en-US"/>
              <a:t>Also helped avoid biases and allowed us to test certain assumptions we made about Northland Bowling</a:t>
            </a:r>
          </a:p>
        </p:txBody>
      </p:sp>
    </p:spTree>
    <p:extLst>
      <p:ext uri="{BB962C8B-B14F-4D97-AF65-F5344CB8AC3E}">
        <p14:creationId xmlns:p14="http://schemas.microsoft.com/office/powerpoint/2010/main" val="36189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18F6-02FB-9A53-7BDC-FD0BFE510A33}"/>
              </a:ext>
            </a:extLst>
          </p:cNvPr>
          <p:cNvSpPr>
            <a:spLocks noGrp="1"/>
          </p:cNvSpPr>
          <p:nvPr>
            <p:ph type="title"/>
          </p:nvPr>
        </p:nvSpPr>
        <p:spPr>
          <a:xfrm>
            <a:off x="677334" y="609600"/>
            <a:ext cx="8596668" cy="1320800"/>
          </a:xfrm>
        </p:spPr>
        <p:txBody>
          <a:bodyPr anchor="t">
            <a:normAutofit/>
          </a:bodyPr>
          <a:lstStyle/>
          <a:p>
            <a:r>
              <a:rPr lang="en-US">
                <a:ea typeface="+mj-lt"/>
                <a:cs typeface="+mj-lt"/>
              </a:rPr>
              <a:t>Our low-fidelity prototype</a:t>
            </a:r>
            <a:endParaRPr lang="en-US"/>
          </a:p>
        </p:txBody>
      </p:sp>
      <p:sp>
        <p:nvSpPr>
          <p:cNvPr id="3" name="Content Placeholder 2">
            <a:extLst>
              <a:ext uri="{FF2B5EF4-FFF2-40B4-BE49-F238E27FC236}">
                <a16:creationId xmlns:a16="http://schemas.microsoft.com/office/drawing/2014/main" id="{FBBB694F-4B1C-601A-464C-BEDAA1D6E1DD}"/>
              </a:ext>
            </a:extLst>
          </p:cNvPr>
          <p:cNvSpPr>
            <a:spLocks noGrp="1"/>
          </p:cNvSpPr>
          <p:nvPr>
            <p:ph idx="1"/>
          </p:nvPr>
        </p:nvSpPr>
        <p:spPr>
          <a:xfrm>
            <a:off x="735957" y="1657520"/>
            <a:ext cx="4236771" cy="3880773"/>
          </a:xfrm>
        </p:spPr>
        <p:txBody>
          <a:bodyPr vert="horz" lIns="91440" tIns="45720" rIns="91440" bIns="45720" rtlCol="0" anchor="t">
            <a:noAutofit/>
          </a:bodyPr>
          <a:lstStyle/>
          <a:p>
            <a:pPr>
              <a:lnSpc>
                <a:spcPct val="90000"/>
              </a:lnSpc>
            </a:pPr>
            <a:r>
              <a:rPr lang="en-US">
                <a:ea typeface="+mn-lt"/>
                <a:cs typeface="+mn-lt"/>
              </a:rPr>
              <a:t>Our team's vision for the redesign was to develop a cleaner and easier to navigate design with a different color scheme from the original. Our team also wanted to include the use of clickable buttons and accessible links.</a:t>
            </a:r>
            <a:endParaRPr lang="en-US"/>
          </a:p>
          <a:p>
            <a:pPr>
              <a:lnSpc>
                <a:spcPct val="90000"/>
              </a:lnSpc>
            </a:pPr>
            <a:r>
              <a:rPr lang="en-US"/>
              <a:t>Our low-fidelity prototype was originally created by drawing with pen and paper to individually brainstorm a design for our website. After we were finished with our drawings, we took the ideas that we liked from each of them and created an online visual representation prototype on Figma. </a:t>
            </a:r>
          </a:p>
        </p:txBody>
      </p:sp>
      <p:pic>
        <p:nvPicPr>
          <p:cNvPr id="4" name="Picture 4" descr="A picture containing text, indoor&#10;&#10;Description automatically generated">
            <a:extLst>
              <a:ext uri="{FF2B5EF4-FFF2-40B4-BE49-F238E27FC236}">
                <a16:creationId xmlns:a16="http://schemas.microsoft.com/office/drawing/2014/main" id="{0720935A-9F7F-B6A1-A354-3013B1F8AA53}"/>
              </a:ext>
            </a:extLst>
          </p:cNvPr>
          <p:cNvPicPr>
            <a:picLocks noChangeAspect="1"/>
          </p:cNvPicPr>
          <p:nvPr/>
        </p:nvPicPr>
        <p:blipFill rotWithShape="1">
          <a:blip r:embed="rId3"/>
          <a:srcRect r="1169" b="3"/>
          <a:stretch/>
        </p:blipFill>
        <p:spPr>
          <a:xfrm>
            <a:off x="5530459" y="1996573"/>
            <a:ext cx="4483877" cy="3209140"/>
          </a:xfrm>
          <a:prstGeom prst="rect">
            <a:avLst/>
          </a:prstGeom>
        </p:spPr>
      </p:pic>
    </p:spTree>
    <p:extLst>
      <p:ext uri="{BB962C8B-B14F-4D97-AF65-F5344CB8AC3E}">
        <p14:creationId xmlns:p14="http://schemas.microsoft.com/office/powerpoint/2010/main" val="68082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6B12-754E-8151-0F04-2D953E3BFEFD}"/>
              </a:ext>
            </a:extLst>
          </p:cNvPr>
          <p:cNvSpPr>
            <a:spLocks noGrp="1"/>
          </p:cNvSpPr>
          <p:nvPr>
            <p:ph type="title"/>
          </p:nvPr>
        </p:nvSpPr>
        <p:spPr/>
        <p:txBody>
          <a:bodyPr/>
          <a:lstStyle/>
          <a:p>
            <a:r>
              <a:rPr lang="en-US">
                <a:ea typeface="+mj-lt"/>
                <a:cs typeface="+mj-lt"/>
              </a:rPr>
              <a:t>Overview of usability testing </a:t>
            </a:r>
          </a:p>
        </p:txBody>
      </p:sp>
      <p:sp>
        <p:nvSpPr>
          <p:cNvPr id="3" name="Content Placeholder 2">
            <a:extLst>
              <a:ext uri="{FF2B5EF4-FFF2-40B4-BE49-F238E27FC236}">
                <a16:creationId xmlns:a16="http://schemas.microsoft.com/office/drawing/2014/main" id="{C17A37EF-5F50-6944-D2C0-6093F1AD23BA}"/>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What were the goals of your usability testing?</a:t>
            </a:r>
            <a:endParaRPr lang="en-US"/>
          </a:p>
          <a:p>
            <a:pPr lvl="1"/>
            <a:r>
              <a:rPr lang="en-US">
                <a:ea typeface="+mn-lt"/>
                <a:cs typeface="+mn-lt"/>
              </a:rPr>
              <a:t>Our goal was to outline potential demographics that represented the customers of Northland and how they would interact with our design.</a:t>
            </a:r>
          </a:p>
          <a:p>
            <a:r>
              <a:rPr lang="en-US">
                <a:ea typeface="+mn-lt"/>
                <a:cs typeface="+mn-lt"/>
              </a:rPr>
              <a:t>What tasks did your users perform?</a:t>
            </a:r>
            <a:endParaRPr lang="en-US"/>
          </a:p>
          <a:p>
            <a:pPr lvl="1"/>
            <a:r>
              <a:rPr lang="en-US">
                <a:ea typeface="+mn-lt"/>
                <a:cs typeface="+mn-lt"/>
              </a:rPr>
              <a:t>We had them test scheduling birthday parties, getting directions and checking motel room availability.</a:t>
            </a:r>
          </a:p>
          <a:p>
            <a:r>
              <a:rPr lang="en-US">
                <a:ea typeface="+mn-lt"/>
                <a:cs typeface="+mn-lt"/>
              </a:rPr>
              <a:t>What were your major findings and recommendations?</a:t>
            </a:r>
            <a:endParaRPr lang="en-US"/>
          </a:p>
          <a:p>
            <a:pPr lvl="1"/>
            <a:r>
              <a:rPr lang="en-US">
                <a:ea typeface="+mn-lt"/>
                <a:cs typeface="+mn-lt"/>
              </a:rPr>
              <a:t>We realized that it took too many clicks to get proper directions and the path was confusing based on feedback</a:t>
            </a:r>
          </a:p>
          <a:p>
            <a:pPr lvl="1"/>
            <a:r>
              <a:rPr lang="en-US">
                <a:ea typeface="+mn-lt"/>
                <a:cs typeface="+mn-lt"/>
              </a:rPr>
              <a:t>There wasn't any actual working link for scheduling a birthday party.</a:t>
            </a:r>
          </a:p>
          <a:p>
            <a:pPr lvl="1"/>
            <a:r>
              <a:rPr lang="en-US">
                <a:ea typeface="+mn-lt"/>
                <a:cs typeface="+mn-lt"/>
              </a:rPr>
              <a:t>The scrolling feature wasn't working properly on motel availability and the link was placed in a way that it confused the user.</a:t>
            </a:r>
          </a:p>
          <a:p>
            <a:pPr lvl="1"/>
            <a:endParaRPr lang="en-US">
              <a:ea typeface="+mn-lt"/>
              <a:cs typeface="+mn-lt"/>
            </a:endParaRPr>
          </a:p>
          <a:p>
            <a:r>
              <a:rPr lang="en-US">
                <a:ea typeface="+mn-lt"/>
                <a:cs typeface="+mn-lt"/>
              </a:rPr>
              <a:t>How did you use the results of the usability testing to improve your design?</a:t>
            </a:r>
            <a:endParaRPr lang="en-US"/>
          </a:p>
          <a:p>
            <a:pPr lvl="1"/>
            <a:r>
              <a:rPr lang="en-US"/>
              <a:t>We created specific link for directions that shortened click path.</a:t>
            </a:r>
          </a:p>
          <a:p>
            <a:pPr lvl="1"/>
            <a:r>
              <a:rPr lang="en-US"/>
              <a:t>Fixed scrolling on all pages.</a:t>
            </a:r>
          </a:p>
          <a:p>
            <a:pPr lvl="1"/>
            <a:r>
              <a:rPr lang="en-US"/>
              <a:t>Created direct links for scheduling and directions.</a:t>
            </a:r>
          </a:p>
          <a:p>
            <a:endParaRPr lang="en-US"/>
          </a:p>
        </p:txBody>
      </p:sp>
    </p:spTree>
    <p:extLst>
      <p:ext uri="{BB962C8B-B14F-4D97-AF65-F5344CB8AC3E}">
        <p14:creationId xmlns:p14="http://schemas.microsoft.com/office/powerpoint/2010/main" val="524776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Northland Bowling &amp; Associated Businesses</vt:lpstr>
      <vt:lpstr>Interface</vt:lpstr>
      <vt:lpstr>Heuristics Issue with Current Design #1</vt:lpstr>
      <vt:lpstr>Heuristic Issue with Current Design #2</vt:lpstr>
      <vt:lpstr>Design Guideline Issues</vt:lpstr>
      <vt:lpstr>Stakeholders </vt:lpstr>
      <vt:lpstr>What you learned from creating user profiles, personas, and scenarios </vt:lpstr>
      <vt:lpstr>Our low-fidelity prototype</vt:lpstr>
      <vt:lpstr>Overview of usability testing </vt:lpstr>
      <vt:lpstr>Final design  </vt:lpstr>
      <vt:lpstr>Final Design Heuristics, Principles, and Guidelines</vt:lpstr>
      <vt:lpstr>Final Design vs northlandbowl.com</vt:lpstr>
      <vt:lpstr>Challenges Faced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2023-04-24T20:58:35Z</dcterms:created>
  <dcterms:modified xsi:type="dcterms:W3CDTF">2023-04-25T13:21:00Z</dcterms:modified>
</cp:coreProperties>
</file>