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58" r:id="rId9"/>
    <p:sldId id="273" r:id="rId10"/>
    <p:sldId id="275" r:id="rId11"/>
    <p:sldId id="268" r:id="rId12"/>
    <p:sldId id="274" r:id="rId13"/>
    <p:sldId id="276" r:id="rId14"/>
    <p:sldId id="285" r:id="rId15"/>
    <p:sldId id="284" r:id="rId16"/>
    <p:sldId id="260" r:id="rId17"/>
    <p:sldId id="261" r:id="rId18"/>
    <p:sldId id="278" r:id="rId19"/>
    <p:sldId id="279" r:id="rId20"/>
    <p:sldId id="280" r:id="rId21"/>
    <p:sldId id="281" r:id="rId22"/>
    <p:sldId id="283" r:id="rId23"/>
    <p:sldId id="282" r:id="rId24"/>
    <p:sldId id="262" r:id="rId25"/>
    <p:sldId id="263" r:id="rId26"/>
    <p:sldId id="286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29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72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69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036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954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87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07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418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73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1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923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865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0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52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4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9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FB77-F31B-4F15-9B33-83352E7CE7D8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C64D72-B827-427B-A01B-D93B9CAEC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92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Tussentijdse</a:t>
            </a:r>
            <a:r>
              <a:rPr lang="en-US" dirty="0" smtClean="0"/>
              <a:t> </a:t>
            </a:r>
            <a:r>
              <a:rPr lang="en-US" dirty="0" err="1" smtClean="0"/>
              <a:t>Oplevering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Proftaakgroep</a:t>
            </a:r>
            <a:r>
              <a:rPr lang="en-US" dirty="0" smtClean="0"/>
              <a:t> S23D:		</a:t>
            </a:r>
            <a:r>
              <a:rPr lang="en-US" dirty="0" err="1" smtClean="0"/>
              <a:t>Pim</a:t>
            </a:r>
            <a:r>
              <a:rPr lang="en-US" dirty="0" smtClean="0"/>
              <a:t> van </a:t>
            </a:r>
            <a:r>
              <a:rPr lang="en-US" dirty="0" err="1" smtClean="0"/>
              <a:t>Antwerpen</a:t>
            </a:r>
            <a:r>
              <a:rPr lang="en-US" dirty="0" smtClean="0"/>
              <a:t>, Mark </a:t>
            </a:r>
            <a:r>
              <a:rPr lang="en-US" dirty="0" err="1" smtClean="0"/>
              <a:t>Claessens</a:t>
            </a:r>
            <a:r>
              <a:rPr lang="en-US" dirty="0" smtClean="0"/>
              <a:t>, </a:t>
            </a:r>
            <a:r>
              <a:rPr lang="en-US" dirty="0" err="1" smtClean="0"/>
              <a:t>Rik</a:t>
            </a:r>
            <a:r>
              <a:rPr lang="en-US" dirty="0" smtClean="0"/>
              <a:t> </a:t>
            </a:r>
            <a:r>
              <a:rPr lang="en-US" dirty="0" err="1" smtClean="0"/>
              <a:t>Lemmens</a:t>
            </a:r>
            <a:r>
              <a:rPr lang="en-US" dirty="0" smtClean="0"/>
              <a:t>, 							</a:t>
            </a:r>
            <a:r>
              <a:rPr lang="en-US" dirty="0" err="1" smtClean="0"/>
              <a:t>Kees</a:t>
            </a:r>
            <a:r>
              <a:rPr lang="en-US" dirty="0" smtClean="0"/>
              <a:t> </a:t>
            </a:r>
            <a:r>
              <a:rPr lang="en-US" dirty="0" err="1" smtClean="0"/>
              <a:t>Werson</a:t>
            </a:r>
            <a:r>
              <a:rPr lang="en-US" dirty="0" smtClean="0"/>
              <a:t> (</a:t>
            </a:r>
            <a:r>
              <a:rPr lang="en-US" dirty="0" err="1" smtClean="0"/>
              <a:t>Projectleider</a:t>
            </a:r>
            <a:r>
              <a:rPr lang="en-US" dirty="0" smtClean="0"/>
              <a:t>), Stan </a:t>
            </a:r>
            <a:r>
              <a:rPr lang="en-US" dirty="0" err="1" smtClean="0"/>
              <a:t>Wulms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47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Use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Toegangscontrole</a:t>
            </a:r>
            <a:endParaRPr lang="nl-NL" sz="2800" dirty="0"/>
          </a:p>
        </p:txBody>
      </p:sp>
      <p:pic>
        <p:nvPicPr>
          <p:cNvPr id="5" name="Afbeelding 4" descr="C:\Users\Stan\Dropbox\S2ProftaakGroepD\UseCase opdrachten\Toegangscontro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32" y="2929298"/>
            <a:ext cx="7068151" cy="2289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9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Use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Social Media Sharing</a:t>
            </a:r>
            <a:endParaRPr lang="nl-NL" sz="2800" dirty="0"/>
          </a:p>
        </p:txBody>
      </p:sp>
      <p:pic>
        <p:nvPicPr>
          <p:cNvPr id="4" name="Afbeelding 3" descr="C:\Users\Stan\Dropbox\S2ProftaakGroepD\UseCase opdrachten\Mediashar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18" y="2133600"/>
            <a:ext cx="49911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415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Use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Materiaalverhuur</a:t>
            </a:r>
            <a:endParaRPr lang="nl-NL" sz="2800" dirty="0"/>
          </a:p>
        </p:txBody>
      </p:sp>
      <p:pic>
        <p:nvPicPr>
          <p:cNvPr id="5" name="Afbeelding 4" descr="C:\Users\Stan\Dropbox\S2ProftaakGroepD\UseCase opdrachten\Materiaalverhu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17" y="2929298"/>
            <a:ext cx="5312702" cy="3476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5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Use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Event </a:t>
            </a:r>
            <a:r>
              <a:rPr lang="en-US" sz="2800" dirty="0" err="1" smtClean="0"/>
              <a:t>beheersysteem</a:t>
            </a:r>
            <a:endParaRPr lang="nl-NL" sz="2800" dirty="0"/>
          </a:p>
        </p:txBody>
      </p:sp>
      <p:pic>
        <p:nvPicPr>
          <p:cNvPr id="5" name="Afbeelding 4" descr="C:\Users\Stan\Dropbox\S2ProftaakGroepD\UseCase opdrachten\Systeembehe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91" y="2929298"/>
            <a:ext cx="5677240" cy="3557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2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	</a:t>
            </a:r>
            <a:r>
              <a:rPr lang="en-US" dirty="0" err="1" smtClean="0"/>
              <a:t>Architectuur</a:t>
            </a:r>
            <a:r>
              <a:rPr lang="en-US" dirty="0" smtClean="0"/>
              <a:t> &amp; </a:t>
            </a:r>
            <a:r>
              <a:rPr lang="en-US" dirty="0" err="1" smtClean="0"/>
              <a:t>Klassen</a:t>
            </a:r>
            <a:r>
              <a:rPr lang="en-US" dirty="0" smtClean="0"/>
              <a:t> 								diagram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31444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</a:t>
            </a:r>
            <a:r>
              <a:rPr lang="en-US" dirty="0" err="1" smtClean="0"/>
              <a:t>Architectuur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s://encrypted-tbn1.gstatic.com/images?q=tbn:ANd9GcTWPapLOak9XgVR8rYskmDfq_2VxANDhSot_CM5_7yiXtxuEvwu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77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 descr="C:\Users\Stan\Dropbox\S2ProftaakGroepD\Architectuur\Architectuur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868"/>
            <a:ext cx="12192000" cy="698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8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	ERD </a:t>
            </a:r>
            <a:r>
              <a:rPr lang="en-US" dirty="0" err="1" smtClean="0"/>
              <a:t>voor</a:t>
            </a:r>
            <a:r>
              <a:rPr lang="en-US" dirty="0" smtClean="0"/>
              <a:t> feedback</a:t>
            </a:r>
            <a:endParaRPr lang="nl-NL" dirty="0"/>
          </a:p>
        </p:txBody>
      </p:sp>
      <p:pic>
        <p:nvPicPr>
          <p:cNvPr id="4" name="Tijdelijke aanduiding voor inhoud 3" descr="C:\Users\Stan\Dropbox\S2ProftaakGroepD\ERD\erd_proftaa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264555"/>
            <a:ext cx="8100203" cy="5296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19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	ERD </a:t>
            </a:r>
            <a:r>
              <a:rPr lang="en-US" dirty="0" err="1" smtClean="0"/>
              <a:t>na</a:t>
            </a:r>
            <a:r>
              <a:rPr lang="en-US" dirty="0" smtClean="0"/>
              <a:t> 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13" y="1264555"/>
            <a:ext cx="9011999" cy="54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Social Media Sharing</a:t>
            </a:r>
            <a:endParaRPr lang="nl-NL" sz="2800" dirty="0"/>
          </a:p>
        </p:txBody>
      </p:sp>
      <p:pic>
        <p:nvPicPr>
          <p:cNvPr id="6" name="Afbeelding 5" descr="C:\Users\Stan\Dropbox\S2ProftaakGroepD\Analysedocument\User Interfaces\Social Media Sharing U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47" y="2131066"/>
            <a:ext cx="9356892" cy="47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Inschrijving</a:t>
            </a:r>
            <a:r>
              <a:rPr lang="en-US" sz="2800" dirty="0" smtClean="0"/>
              <a:t> &amp; </a:t>
            </a:r>
            <a:r>
              <a:rPr lang="en-US" sz="2800" dirty="0" err="1" smtClean="0"/>
              <a:t>reserveeringssysteem</a:t>
            </a:r>
            <a:endParaRPr lang="nl-NL" sz="2800" dirty="0"/>
          </a:p>
        </p:txBody>
      </p:sp>
      <p:pic>
        <p:nvPicPr>
          <p:cNvPr id="5" name="Afbeelding 4" descr="C:\Users\Stan\Dropbox\S2ProftaakGroepD\Analysedocument\User Interfaces\Inschrijvingsysteem U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46" y="2131066"/>
            <a:ext cx="9512601" cy="4726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9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Inhoudsopgave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Analyse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endParaRPr lang="en-US" sz="2400" dirty="0" smtClean="0"/>
          </a:p>
          <a:p>
            <a:pPr lvl="1"/>
            <a:r>
              <a:rPr lang="en-US" sz="2400" dirty="0" err="1" smtClean="0"/>
              <a:t>MoSCoW</a:t>
            </a:r>
            <a:endParaRPr lang="en-US" sz="2400" dirty="0" smtClean="0"/>
          </a:p>
          <a:p>
            <a:pPr lvl="1"/>
            <a:r>
              <a:rPr lang="en-US" sz="2400" dirty="0" err="1" smtClean="0"/>
              <a:t>Usecase</a:t>
            </a:r>
            <a:endParaRPr lang="en-US" sz="2400" dirty="0" smtClean="0"/>
          </a:p>
          <a:p>
            <a:r>
              <a:rPr lang="en-US" sz="2400" dirty="0" err="1" smtClean="0"/>
              <a:t>Ontwerp</a:t>
            </a:r>
            <a:r>
              <a:rPr lang="en-US" sz="2400" dirty="0" smtClean="0"/>
              <a:t> </a:t>
            </a:r>
            <a:r>
              <a:rPr lang="en-US" sz="2400" dirty="0" err="1" smtClean="0"/>
              <a:t>fase</a:t>
            </a:r>
            <a:endParaRPr lang="en-US" sz="2400" dirty="0" smtClean="0"/>
          </a:p>
          <a:p>
            <a:pPr lvl="1"/>
            <a:r>
              <a:rPr lang="en-US" sz="2400" dirty="0" err="1" smtClean="0"/>
              <a:t>Architectuur</a:t>
            </a:r>
            <a:r>
              <a:rPr lang="en-US" sz="2400" dirty="0" smtClean="0"/>
              <a:t> &amp; </a:t>
            </a:r>
            <a:r>
              <a:rPr lang="en-US" sz="2400" dirty="0" err="1" smtClean="0"/>
              <a:t>Klassen</a:t>
            </a:r>
            <a:r>
              <a:rPr lang="en-US" sz="2400" dirty="0" smtClean="0"/>
              <a:t> Diagram</a:t>
            </a:r>
          </a:p>
          <a:p>
            <a:pPr lvl="1"/>
            <a:r>
              <a:rPr lang="en-US" sz="2400" dirty="0" smtClean="0"/>
              <a:t>ERD</a:t>
            </a:r>
          </a:p>
          <a:p>
            <a:pPr lvl="1"/>
            <a:r>
              <a:rPr lang="en-US" sz="2400" dirty="0"/>
              <a:t>Interface</a:t>
            </a:r>
            <a:endParaRPr lang="en-US" sz="2400" dirty="0" smtClean="0"/>
          </a:p>
          <a:p>
            <a:pPr lvl="1"/>
            <a:r>
              <a:rPr lang="en-US" sz="2400" dirty="0" err="1" smtClean="0"/>
              <a:t>Infrastructuur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35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Materiaal</a:t>
            </a:r>
            <a:r>
              <a:rPr lang="en-US" sz="2800" dirty="0" smtClean="0"/>
              <a:t> </a:t>
            </a:r>
            <a:r>
              <a:rPr lang="en-US" sz="2800" dirty="0" err="1" smtClean="0"/>
              <a:t>verhuur</a:t>
            </a:r>
            <a:endParaRPr lang="nl-NL" sz="2800" dirty="0"/>
          </a:p>
        </p:txBody>
      </p:sp>
      <p:pic>
        <p:nvPicPr>
          <p:cNvPr id="6" name="Afbeelding 5" descr="C:\Users\Stan\Dropbox\S2ProftaakGroepD\Analysedocument\User Interfaces\Materiaalverhuur U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6" y="2703839"/>
            <a:ext cx="10915556" cy="2109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9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Toegangscontrole</a:t>
            </a:r>
            <a:endParaRPr lang="nl-NL" sz="2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83" y="2113813"/>
            <a:ext cx="7487729" cy="4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Event </a:t>
            </a:r>
            <a:r>
              <a:rPr lang="en-US" sz="2800" dirty="0" err="1" smtClean="0"/>
              <a:t>beheersysteem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6067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Interfaces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Event </a:t>
            </a:r>
            <a:r>
              <a:rPr lang="en-US" sz="2800" dirty="0" err="1" smtClean="0"/>
              <a:t>beheersysteem</a:t>
            </a:r>
            <a:endParaRPr lang="nl-NL" sz="2800" dirty="0"/>
          </a:p>
        </p:txBody>
      </p:sp>
      <p:pic>
        <p:nvPicPr>
          <p:cNvPr id="6" name="Afbeelding 5" descr="C:\Users\Stan\Dropbox\S2ProftaakGroepD\Analysedocument\User Interfaces\event beheer systeem U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17" y="-267324"/>
            <a:ext cx="9152626" cy="7125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4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	</a:t>
            </a:r>
            <a:r>
              <a:rPr lang="en-US" dirty="0" err="1" smtClean="0"/>
              <a:t>Infrastructuur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										feedback</a:t>
            </a:r>
            <a:endParaRPr lang="nl-NL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44" y="1905000"/>
            <a:ext cx="4319413" cy="4786599"/>
          </a:xfrm>
        </p:spPr>
      </p:pic>
    </p:spTree>
    <p:extLst>
      <p:ext uri="{BB962C8B-B14F-4D97-AF65-F5344CB8AC3E}">
        <p14:creationId xmlns:p14="http://schemas.microsoft.com/office/powerpoint/2010/main" val="31814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	</a:t>
            </a:r>
            <a:r>
              <a:rPr lang="en-US" dirty="0" err="1" smtClean="0"/>
              <a:t>Infrastructuur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											feedback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23" y="1905000"/>
            <a:ext cx="4814003" cy="47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Content Placeholder 3" descr="mvc_07.pn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0" b="3410"/>
          <a:stretch>
            <a:fillRect/>
          </a:stretch>
        </p:blipFill>
        <p:spPr>
          <a:xfrm>
            <a:off x="2714585" y="1567002"/>
            <a:ext cx="8143056" cy="47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</a:t>
            </a:r>
            <a:r>
              <a:rPr lang="en-US" dirty="0" err="1" smtClean="0"/>
              <a:t>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Social Media Sharing</a:t>
            </a:r>
          </a:p>
          <a:p>
            <a:pPr lvl="1"/>
            <a:r>
              <a:rPr lang="en-US" sz="2200" dirty="0" err="1" smtClean="0"/>
              <a:t>Verschillende</a:t>
            </a:r>
            <a:r>
              <a:rPr lang="en-US" sz="2200" dirty="0" smtClean="0"/>
              <a:t> media</a:t>
            </a:r>
          </a:p>
          <a:p>
            <a:pPr lvl="1"/>
            <a:r>
              <a:rPr lang="en-US" sz="2200" dirty="0" err="1" smtClean="0"/>
              <a:t>Submappen</a:t>
            </a:r>
            <a:endParaRPr lang="en-US" sz="2200" dirty="0" smtClean="0"/>
          </a:p>
          <a:p>
            <a:pPr lvl="1"/>
            <a:r>
              <a:rPr lang="en-US" sz="2200" dirty="0" err="1" smtClean="0"/>
              <a:t>Berichten</a:t>
            </a:r>
            <a:endParaRPr lang="en-US" sz="2200" dirty="0" smtClean="0"/>
          </a:p>
          <a:p>
            <a:pPr lvl="1"/>
            <a:r>
              <a:rPr lang="en-US" sz="2200" dirty="0"/>
              <a:t>R</a:t>
            </a:r>
            <a:r>
              <a:rPr lang="en-US" sz="2200" dirty="0" smtClean="0"/>
              <a:t>eports</a:t>
            </a:r>
          </a:p>
          <a:p>
            <a:pPr lvl="1"/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1233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– </a:t>
            </a:r>
            <a:r>
              <a:rPr lang="en-US" dirty="0" err="1"/>
              <a:t>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Inschrijving</a:t>
            </a:r>
            <a:r>
              <a:rPr lang="en-US" sz="2800" dirty="0" smtClean="0"/>
              <a:t> &amp; </a:t>
            </a:r>
            <a:r>
              <a:rPr lang="en-US" sz="2800" dirty="0" err="1" smtClean="0"/>
              <a:t>reserveringssysteem</a:t>
            </a:r>
            <a:endParaRPr lang="en-US" sz="2800" dirty="0" smtClean="0"/>
          </a:p>
          <a:p>
            <a:pPr lvl="1"/>
            <a:r>
              <a:rPr lang="en-US" sz="2200" dirty="0" err="1" smtClean="0"/>
              <a:t>Locatie</a:t>
            </a:r>
            <a:r>
              <a:rPr lang="en-US" sz="2200" dirty="0" smtClean="0"/>
              <a:t> </a:t>
            </a:r>
            <a:r>
              <a:rPr lang="en-US" sz="2200" dirty="0" err="1" smtClean="0"/>
              <a:t>kiezen</a:t>
            </a:r>
            <a:endParaRPr lang="en-US" sz="2200" dirty="0" smtClean="0"/>
          </a:p>
          <a:p>
            <a:pPr lvl="1"/>
            <a:r>
              <a:rPr lang="en-US" sz="2200" dirty="0" err="1" smtClean="0"/>
              <a:t>Groepsreserveringen</a:t>
            </a:r>
            <a:endParaRPr lang="en-US" sz="2200" dirty="0" smtClean="0"/>
          </a:p>
          <a:p>
            <a:pPr lvl="1"/>
            <a:r>
              <a:rPr lang="en-US" sz="2200" dirty="0" err="1" smtClean="0"/>
              <a:t>Zoekfunctie</a:t>
            </a:r>
            <a:r>
              <a:rPr lang="en-US" sz="2200" dirty="0" smtClean="0"/>
              <a:t> </a:t>
            </a:r>
            <a:r>
              <a:rPr lang="en-US" sz="2200" dirty="0" err="1" smtClean="0"/>
              <a:t>vrije</a:t>
            </a:r>
            <a:r>
              <a:rPr lang="en-US" sz="2200" dirty="0" smtClean="0"/>
              <a:t> </a:t>
            </a:r>
            <a:r>
              <a:rPr lang="en-US" sz="2200" dirty="0" err="1" smtClean="0"/>
              <a:t>plaatsen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939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– </a:t>
            </a:r>
            <a:r>
              <a:rPr lang="en-US" dirty="0" err="1"/>
              <a:t>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Materiaalverhuur</a:t>
            </a:r>
            <a:endParaRPr lang="en-US" sz="2800" dirty="0" smtClean="0"/>
          </a:p>
          <a:p>
            <a:pPr lvl="1"/>
            <a:r>
              <a:rPr lang="en-US" sz="2200" dirty="0" err="1" smtClean="0"/>
              <a:t>Tijdens</a:t>
            </a:r>
            <a:r>
              <a:rPr lang="en-US" sz="2200" dirty="0" smtClean="0"/>
              <a:t> het </a:t>
            </a:r>
            <a:r>
              <a:rPr lang="en-US" sz="2200" dirty="0" err="1" smtClean="0"/>
              <a:t>reserveren</a:t>
            </a:r>
            <a:endParaRPr lang="en-US" sz="2200" dirty="0" smtClean="0"/>
          </a:p>
          <a:p>
            <a:pPr lvl="1"/>
            <a:r>
              <a:rPr lang="en-US" sz="2200" dirty="0" err="1" smtClean="0"/>
              <a:t>Voorraad</a:t>
            </a:r>
            <a:r>
              <a:rPr lang="en-US" sz="2200" dirty="0" smtClean="0"/>
              <a:t> </a:t>
            </a:r>
            <a:r>
              <a:rPr lang="en-US" sz="2200" dirty="0" err="1" smtClean="0"/>
              <a:t>bijhouden</a:t>
            </a:r>
            <a:endParaRPr lang="en-US" sz="2200" dirty="0" smtClean="0"/>
          </a:p>
          <a:p>
            <a:pPr lvl="1"/>
            <a:r>
              <a:rPr lang="en-US" sz="2200" dirty="0" err="1" smtClean="0"/>
              <a:t>Toevoegen</a:t>
            </a:r>
            <a:r>
              <a:rPr lang="en-US" sz="2200" dirty="0" smtClean="0"/>
              <a:t> </a:t>
            </a:r>
            <a:r>
              <a:rPr lang="en-US" sz="2200" dirty="0" err="1" smtClean="0"/>
              <a:t>en</a:t>
            </a:r>
            <a:r>
              <a:rPr lang="en-US" sz="2200" dirty="0" smtClean="0"/>
              <a:t> </a:t>
            </a:r>
            <a:r>
              <a:rPr lang="en-US" sz="2200" dirty="0" err="1" smtClean="0"/>
              <a:t>wijzigen</a:t>
            </a:r>
            <a:endParaRPr lang="en-US" sz="2200" dirty="0" smtClean="0"/>
          </a:p>
          <a:p>
            <a:pPr lvl="1"/>
            <a:r>
              <a:rPr lang="en-US" sz="2200" dirty="0" err="1" smtClean="0"/>
              <a:t>Lenen</a:t>
            </a:r>
            <a:r>
              <a:rPr lang="en-US" sz="2200" dirty="0" smtClean="0"/>
              <a:t> met </a:t>
            </a:r>
            <a:r>
              <a:rPr lang="en-US" sz="2200" dirty="0" err="1" smtClean="0"/>
              <a:t>behulp</a:t>
            </a:r>
            <a:r>
              <a:rPr lang="en-US" sz="2200" dirty="0" smtClean="0"/>
              <a:t> van RFID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2384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– </a:t>
            </a:r>
            <a:r>
              <a:rPr lang="en-US" dirty="0" err="1"/>
              <a:t>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Toegangscontrole</a:t>
            </a:r>
            <a:endParaRPr lang="en-US" sz="2800" dirty="0" smtClean="0"/>
          </a:p>
          <a:p>
            <a:pPr lvl="1"/>
            <a:r>
              <a:rPr lang="en-US" sz="2200" dirty="0" err="1" smtClean="0"/>
              <a:t>Betalingscontrole</a:t>
            </a:r>
            <a:endParaRPr lang="en-US" sz="2200" dirty="0" smtClean="0"/>
          </a:p>
          <a:p>
            <a:pPr lvl="1"/>
            <a:r>
              <a:rPr lang="en-US" sz="2200" dirty="0" err="1" smtClean="0"/>
              <a:t>Lijst</a:t>
            </a:r>
            <a:r>
              <a:rPr lang="en-US" sz="2200" dirty="0" smtClean="0"/>
              <a:t> van </a:t>
            </a:r>
            <a:r>
              <a:rPr lang="en-US" sz="2200" dirty="0" err="1" smtClean="0"/>
              <a:t>aanwezigen</a:t>
            </a:r>
            <a:r>
              <a:rPr lang="en-US" sz="2200" dirty="0" smtClean="0"/>
              <a:t> </a:t>
            </a:r>
            <a:r>
              <a:rPr lang="en-US" sz="2200" dirty="0" err="1" smtClean="0"/>
              <a:t>opvragen</a:t>
            </a:r>
            <a:endParaRPr lang="en-US" sz="2200" dirty="0" smtClean="0"/>
          </a:p>
          <a:p>
            <a:pPr lvl="1"/>
            <a:r>
              <a:rPr lang="en-US" sz="2200" dirty="0" err="1" smtClean="0"/>
              <a:t>Reserveringen</a:t>
            </a:r>
            <a:r>
              <a:rPr lang="en-US" sz="2200" dirty="0" smtClean="0"/>
              <a:t> </a:t>
            </a:r>
            <a:r>
              <a:rPr lang="en-US" sz="2200" dirty="0" err="1" smtClean="0"/>
              <a:t>inzien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3920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– </a:t>
            </a:r>
            <a:r>
              <a:rPr lang="en-US" dirty="0" err="1"/>
              <a:t>MoSCoW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Event </a:t>
            </a:r>
            <a:r>
              <a:rPr lang="en-US" sz="2800" dirty="0" err="1" smtClean="0"/>
              <a:t>beheer</a:t>
            </a:r>
            <a:r>
              <a:rPr lang="en-US" sz="2800" dirty="0" smtClean="0"/>
              <a:t> system</a:t>
            </a:r>
          </a:p>
          <a:p>
            <a:pPr lvl="1"/>
            <a:r>
              <a:rPr lang="en-US" sz="2200" dirty="0" err="1" smtClean="0"/>
              <a:t>Inlogfunctie</a:t>
            </a:r>
            <a:endParaRPr lang="en-US" sz="2200" dirty="0" smtClean="0"/>
          </a:p>
          <a:p>
            <a:pPr lvl="1"/>
            <a:r>
              <a:rPr lang="en-US" sz="2200" dirty="0" err="1" smtClean="0"/>
              <a:t>Gegevens</a:t>
            </a:r>
            <a:r>
              <a:rPr lang="en-US" sz="2200" dirty="0" smtClean="0"/>
              <a:t> </a:t>
            </a:r>
            <a:r>
              <a:rPr lang="en-US" sz="2200" dirty="0" err="1" smtClean="0"/>
              <a:t>beheren</a:t>
            </a:r>
            <a:endParaRPr lang="en-US" sz="2200" dirty="0" smtClean="0"/>
          </a:p>
          <a:p>
            <a:pPr lvl="1"/>
            <a:r>
              <a:rPr lang="en-US" sz="2200" dirty="0" err="1" smtClean="0"/>
              <a:t>Aanmaken</a:t>
            </a:r>
            <a:r>
              <a:rPr lang="en-US" sz="2200" dirty="0" smtClean="0"/>
              <a:t> van events met </a:t>
            </a:r>
            <a:r>
              <a:rPr lang="en-US" sz="2200" dirty="0" err="1" smtClean="0"/>
              <a:t>benodigde</a:t>
            </a:r>
            <a:r>
              <a:rPr lang="en-US" sz="2200" dirty="0" smtClean="0"/>
              <a:t>  </a:t>
            </a:r>
            <a:r>
              <a:rPr lang="en-US" sz="2200" dirty="0" err="1" smtClean="0"/>
              <a:t>informatie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38307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– </a:t>
            </a:r>
            <a:r>
              <a:rPr lang="en-US" dirty="0" err="1"/>
              <a:t>MoSCoW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337002" cy="2499577"/>
          </a:xfrm>
        </p:spPr>
      </p:pic>
    </p:spTree>
    <p:extLst>
      <p:ext uri="{BB962C8B-B14F-4D97-AF65-F5344CB8AC3E}">
        <p14:creationId xmlns:p14="http://schemas.microsoft.com/office/powerpoint/2010/main" val="29376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– Use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92925" y="164840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Inschrijving</a:t>
            </a:r>
            <a:r>
              <a:rPr lang="en-US" sz="2800" dirty="0" smtClean="0"/>
              <a:t> &amp; </a:t>
            </a:r>
            <a:r>
              <a:rPr lang="en-US" sz="2800" dirty="0" err="1" smtClean="0"/>
              <a:t>reserveringssysteem</a:t>
            </a:r>
            <a:endParaRPr lang="nl-NL" sz="2800" dirty="0"/>
          </a:p>
        </p:txBody>
      </p:sp>
      <p:pic>
        <p:nvPicPr>
          <p:cNvPr id="5" name="Afbeelding 4" descr="C:\Users\Stan\Dropbox\S2ProftaakGroepD\UseCase opdrachten\Reserveringssystee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10" y="2920672"/>
            <a:ext cx="5496516" cy="3589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10" y="2920672"/>
            <a:ext cx="5505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765</TotalTime>
  <Words>186</Words>
  <Application>Microsoft Office PowerPoint</Application>
  <PresentationFormat>Breedbeeld</PresentationFormat>
  <Paragraphs>68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Sliert</vt:lpstr>
      <vt:lpstr>Tussentijdse Oplevering</vt:lpstr>
      <vt:lpstr>Inhoudsopgave</vt:lpstr>
      <vt:lpstr>Analyse fase – MoSCoW</vt:lpstr>
      <vt:lpstr>Analyse fase – MoSCoW</vt:lpstr>
      <vt:lpstr>Analyse fase – MoSCoW</vt:lpstr>
      <vt:lpstr>Analyse fase – MoSCoW</vt:lpstr>
      <vt:lpstr>Analyse fase – MoSCoW</vt:lpstr>
      <vt:lpstr>Analyse fase – MoSCoW</vt:lpstr>
      <vt:lpstr>Analyse fase – Use case</vt:lpstr>
      <vt:lpstr>Analyse fase – Use case</vt:lpstr>
      <vt:lpstr>Analyse fase – Use case</vt:lpstr>
      <vt:lpstr>Analyse fase – Use case</vt:lpstr>
      <vt:lpstr>Analyse fase – Use case</vt:lpstr>
      <vt:lpstr>Ontwerp fase –  Architectuur &amp; Klassen         diagram</vt:lpstr>
      <vt:lpstr>Ontwerp fase – Architectuur</vt:lpstr>
      <vt:lpstr>Ontwerp fase – ERD voor feedback</vt:lpstr>
      <vt:lpstr>Ontwerp fase – ERD na feedback</vt:lpstr>
      <vt:lpstr>Ontwerp fase – Interfaces</vt:lpstr>
      <vt:lpstr>Ontwerp fase – Interfaces</vt:lpstr>
      <vt:lpstr>Ontwerp fase – Interfaces</vt:lpstr>
      <vt:lpstr>Ontwerp fase – Interfaces</vt:lpstr>
      <vt:lpstr>Ontwerp fase – Interfaces</vt:lpstr>
      <vt:lpstr>Analyse fase – Interfaces</vt:lpstr>
      <vt:lpstr>Ontwerp fase – Infrastructuur voor           feedback</vt:lpstr>
      <vt:lpstr>Ontwerp fase – Infrastructuur na            feedback</vt:lpstr>
      <vt:lpstr>Vragen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Tussentijdse Oplevering</dc:title>
  <dc:creator>Stan</dc:creator>
  <cp:lastModifiedBy>Stan</cp:lastModifiedBy>
  <cp:revision>27</cp:revision>
  <dcterms:created xsi:type="dcterms:W3CDTF">2015-03-22T14:07:43Z</dcterms:created>
  <dcterms:modified xsi:type="dcterms:W3CDTF">2015-03-25T12:05:51Z</dcterms:modified>
</cp:coreProperties>
</file>