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41" d="100"/>
          <a:sy n="41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2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2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69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03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954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87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07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18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73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13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23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865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0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52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4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9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FB77-F31B-4F15-9B33-83352E7CE7D8}" type="datetimeFigureOut">
              <a:rPr lang="nl-NL" smtClean="0"/>
              <a:t>21-4-2015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923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Proftaakgroep</a:t>
            </a:r>
            <a:r>
              <a:rPr lang="en-US" dirty="0" smtClean="0"/>
              <a:t> S23D:		</a:t>
            </a:r>
            <a:r>
              <a:rPr lang="en-US" dirty="0" err="1" smtClean="0"/>
              <a:t>Pim</a:t>
            </a:r>
            <a:r>
              <a:rPr lang="en-US" dirty="0" smtClean="0"/>
              <a:t> van </a:t>
            </a:r>
            <a:r>
              <a:rPr lang="en-US" dirty="0" err="1" smtClean="0"/>
              <a:t>Antwerpen</a:t>
            </a:r>
            <a:r>
              <a:rPr lang="en-US" dirty="0" smtClean="0"/>
              <a:t>, Mark </a:t>
            </a:r>
            <a:r>
              <a:rPr lang="en-US" dirty="0" err="1" smtClean="0"/>
              <a:t>Claessens</a:t>
            </a:r>
            <a:r>
              <a:rPr lang="en-US" smtClean="0"/>
              <a:t>, </a:t>
            </a:r>
            <a:r>
              <a:rPr lang="en-US" dirty="0" smtClean="0"/>
              <a:t>						</a:t>
            </a:r>
            <a:r>
              <a:rPr lang="en-US" smtClean="0"/>
              <a:t>				Kees </a:t>
            </a:r>
            <a:r>
              <a:rPr lang="en-US" dirty="0" err="1" smtClean="0"/>
              <a:t>Werson</a:t>
            </a:r>
            <a:r>
              <a:rPr lang="en-US" dirty="0" smtClean="0"/>
              <a:t> (</a:t>
            </a:r>
            <a:r>
              <a:rPr lang="en-US" dirty="0" err="1" smtClean="0"/>
              <a:t>Projectleider</a:t>
            </a:r>
            <a:r>
              <a:rPr lang="en-US" dirty="0" smtClean="0"/>
              <a:t>), Stan </a:t>
            </a:r>
            <a:r>
              <a:rPr lang="en-US" dirty="0" err="1" smtClean="0"/>
              <a:t>Wulms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47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ERD</a:t>
            </a:r>
          </a:p>
          <a:p>
            <a:r>
              <a:rPr lang="en-US" sz="2400" dirty="0" err="1" smtClean="0"/>
              <a:t>Netwerktekening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35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551" y="-276047"/>
            <a:ext cx="12203604" cy="7203057"/>
          </a:xfrm>
        </p:spPr>
      </p:pic>
    </p:spTree>
    <p:extLst>
      <p:ext uri="{BB962C8B-B14F-4D97-AF65-F5344CB8AC3E}">
        <p14:creationId xmlns:p14="http://schemas.microsoft.com/office/powerpoint/2010/main" val="17665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895"/>
            <a:ext cx="6968937" cy="6851105"/>
          </a:xfrm>
        </p:spPr>
      </p:pic>
    </p:spTree>
    <p:extLst>
      <p:ext uri="{BB962C8B-B14F-4D97-AF65-F5344CB8AC3E}">
        <p14:creationId xmlns:p14="http://schemas.microsoft.com/office/powerpoint/2010/main" val="25998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779</TotalTime>
  <Words>7</Words>
  <Application>Microsoft Office PowerPoint</Application>
  <PresentationFormat>Breedbeeld</PresentationFormat>
  <Paragraphs>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Sliert</vt:lpstr>
      <vt:lpstr>Demo</vt:lpstr>
      <vt:lpstr>Inhoudsopgave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Tussentijdse Oplevering</dc:title>
  <dc:creator>Stan</dc:creator>
  <cp:lastModifiedBy>Stan</cp:lastModifiedBy>
  <cp:revision>33</cp:revision>
  <dcterms:created xsi:type="dcterms:W3CDTF">2015-03-22T14:07:43Z</dcterms:created>
  <dcterms:modified xsi:type="dcterms:W3CDTF">2015-04-21T10:39:56Z</dcterms:modified>
</cp:coreProperties>
</file>