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4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6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5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6183-8C71-4F75-B874-74E192204623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7844-009E-4DB6-979A-430BD2624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정의서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08209"/>
              </p:ext>
            </p:extLst>
          </p:nvPr>
        </p:nvGraphicFramePr>
        <p:xfrm>
          <a:off x="1615440" y="4201319"/>
          <a:ext cx="9410700" cy="1158240"/>
        </p:xfrm>
        <a:graphic>
          <a:graphicData uri="http://schemas.openxmlformats.org/drawingml/2006/table">
            <a:tbl>
              <a:tblPr/>
              <a:tblGrid>
                <a:gridCol w="2352675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3097480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version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작성자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설명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ffectLst/>
                        </a:rPr>
                        <a:t>날짜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effectLst/>
                        </a:rPr>
                        <a:t>김사피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effectLst/>
                        </a:rPr>
                        <a:t>최초작성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각종 문제들이 적혀 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2021.01.01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0.5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김영수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문제는 없다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2021.03.01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0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3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10242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일기 목록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smtClean="0">
                          <a:effectLst/>
                        </a:rPr>
                        <a:t>일기 목록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07136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42826"/>
              </p:ext>
            </p:extLst>
          </p:nvPr>
        </p:nvGraphicFramePr>
        <p:xfrm>
          <a:off x="8113394" y="1817211"/>
          <a:ext cx="3590926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일기 목록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클릭 시 가로 스크롤 가능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월별</a:t>
                      </a:r>
                      <a:r>
                        <a:rPr lang="ko-KR" altLang="en-US" sz="1200" baseline="0" dirty="0" smtClean="0"/>
                        <a:t> 일기 목록 저장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일기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일기 </a:t>
                      </a:r>
                      <a:r>
                        <a:rPr lang="ko-KR" altLang="en-US" sz="1200" baseline="0" dirty="0" smtClean="0"/>
                        <a:t>디테일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일기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다른 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해당 월 일기로 나열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뒤로 가기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메인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54864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단어장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smtClean="0">
                          <a:effectLst/>
                        </a:rPr>
                        <a:t>단어장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07136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8843"/>
              </p:ext>
            </p:extLst>
          </p:nvPr>
        </p:nvGraphicFramePr>
        <p:xfrm>
          <a:off x="8113394" y="1817211"/>
          <a:ext cx="3590926" cy="3497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dirty="0" smtClean="0"/>
                        <a:t>알파벳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</a:t>
                      </a:r>
                      <a:r>
                        <a:rPr lang="ko-KR" altLang="en-US" sz="1200" baseline="0" dirty="0" smtClean="0"/>
                        <a:t>내가 저장한 알파벳 목록 페이지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뒤로 가기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</a:t>
                      </a:r>
                      <a:r>
                        <a:rPr lang="ko-KR" altLang="en-US" sz="1200" baseline="0" dirty="0" err="1" smtClean="0"/>
                        <a:t>메인페이지</a:t>
                      </a:r>
                      <a:r>
                        <a:rPr lang="ko-KR" altLang="en-US" sz="1200" baseline="0" dirty="0" smtClean="0"/>
                        <a:t>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5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9389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내 프로필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UI-C-1214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smtClean="0">
                          <a:effectLst/>
                        </a:rPr>
                        <a:t>내 프로필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33895"/>
              </p:ext>
            </p:extLst>
          </p:nvPr>
        </p:nvGraphicFramePr>
        <p:xfrm>
          <a:off x="8113394" y="1817211"/>
          <a:ext cx="3590926" cy="3863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목소리 변경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다른 </a:t>
                      </a:r>
                      <a:r>
                        <a:rPr lang="en-US" altLang="ko-KR" sz="1200" baseline="0" dirty="0" smtClean="0"/>
                        <a:t>Tacotron2 </a:t>
                      </a:r>
                      <a:r>
                        <a:rPr lang="ko-KR" altLang="en-US" sz="1200" baseline="0" dirty="0" smtClean="0"/>
                        <a:t>선택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프로필 변경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PIN </a:t>
                      </a:r>
                      <a:r>
                        <a:rPr lang="ko-KR" altLang="en-US" sz="1200" dirty="0" smtClean="0"/>
                        <a:t>번호 </a:t>
                      </a:r>
                      <a:r>
                        <a:rPr lang="ko-KR" altLang="en-US" sz="1200" dirty="0" err="1" smtClean="0"/>
                        <a:t>입력폼</a:t>
                      </a:r>
                      <a:r>
                        <a:rPr lang="ko-KR" altLang="en-US" sz="1200" dirty="0" smtClean="0"/>
                        <a:t> 생성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올바른 </a:t>
                      </a:r>
                      <a:r>
                        <a:rPr lang="ko-KR" altLang="en-US" sz="1200" dirty="0" err="1" smtClean="0"/>
                        <a:t>핀번호</a:t>
                      </a:r>
                      <a:r>
                        <a:rPr lang="ko-KR" altLang="en-US" sz="1200" dirty="0" smtClean="0"/>
                        <a:t> 입력 시 프로필 선택페이지로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90987"/>
            <a:ext cx="72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22158"/>
              </p:ext>
            </p:extLst>
          </p:nvPr>
        </p:nvGraphicFramePr>
        <p:xfrm>
          <a:off x="358140" y="345599"/>
          <a:ext cx="11346180" cy="128016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effectLst/>
                        </a:rPr>
                        <a:t>튜토리얼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altLang="ko-KR" sz="1400" dirty="0" smtClean="0">
                          <a:effectLst/>
                        </a:rPr>
                        <a:t>PIN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번호가 없을 경우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baseline="0" dirty="0" smtClean="0">
                          <a:effectLst/>
                        </a:rPr>
                        <a:t>- </a:t>
                      </a:r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err="1" smtClean="0">
                          <a:effectLst/>
                        </a:rPr>
                        <a:t>튜토리얼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ko-KR" sz="1400" dirty="0" smtClean="0">
                          <a:effectLst/>
                        </a:rPr>
                        <a:t>PIN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번호가 있을 경우</a:t>
                      </a:r>
                      <a:endParaRPr lang="en-US" altLang="ko-KR" sz="1400" baseline="0" dirty="0" smtClean="0">
                        <a:effectLst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baseline="0" dirty="0" smtClean="0">
                          <a:effectLst/>
                        </a:rPr>
                        <a:t>- HOME &gt; </a:t>
                      </a:r>
                      <a:r>
                        <a:rPr lang="ko-KR" altLang="en-US" sz="1400" baseline="0" dirty="0" err="1" smtClean="0">
                          <a:effectLst/>
                        </a:rPr>
                        <a:t>튜토리얼</a:t>
                      </a:r>
                      <a:r>
                        <a:rPr lang="en-US" altLang="ko-KR" sz="1400" baseline="0" dirty="0" smtClean="0">
                          <a:effectLst/>
                        </a:rPr>
                        <a:t>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510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83206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페이지 제목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UI-W-001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err="1" smtClean="0">
                          <a:effectLst/>
                        </a:rPr>
                        <a:t>부품검색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오늘의 특판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1963" y="181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65765"/>
              </p:ext>
            </p:extLst>
          </p:nvPr>
        </p:nvGraphicFramePr>
        <p:xfrm>
          <a:off x="1519860" y="1874183"/>
          <a:ext cx="9152280" cy="4401404"/>
        </p:xfrm>
        <a:graphic>
          <a:graphicData uri="http://schemas.openxmlformats.org/drawingml/2006/table">
            <a:tbl>
              <a:tblPr/>
              <a:tblGrid>
                <a:gridCol w="720420">
                  <a:extLst>
                    <a:ext uri="{9D8B030D-6E8A-4147-A177-3AD203B41FA5}">
                      <a16:colId xmlns:a16="http://schemas.microsoft.com/office/drawing/2014/main" val="2253537751"/>
                    </a:ext>
                  </a:extLst>
                </a:gridCol>
                <a:gridCol w="2940492">
                  <a:extLst>
                    <a:ext uri="{9D8B030D-6E8A-4147-A177-3AD203B41FA5}">
                      <a16:colId xmlns:a16="http://schemas.microsoft.com/office/drawing/2014/main" val="3086551818"/>
                    </a:ext>
                  </a:extLst>
                </a:gridCol>
                <a:gridCol w="1067628">
                  <a:extLst>
                    <a:ext uri="{9D8B030D-6E8A-4147-A177-3AD203B41FA5}">
                      <a16:colId xmlns:a16="http://schemas.microsoft.com/office/drawing/2014/main" val="330292676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5683347"/>
                    </a:ext>
                  </a:extLst>
                </a:gridCol>
                <a:gridCol w="2869260">
                  <a:extLst>
                    <a:ext uri="{9D8B030D-6E8A-4147-A177-3AD203B41FA5}">
                      <a16:colId xmlns:a16="http://schemas.microsoft.com/office/drawing/2014/main" val="268148528"/>
                    </a:ext>
                  </a:extLst>
                </a:gridCol>
              </a:tblGrid>
              <a:tr h="1722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When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Given#1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Given#2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Then</a:t>
                      </a:r>
                    </a:p>
                  </a:txBody>
                  <a:tcPr marL="37447" marR="37447" marT="18723" marB="1872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195424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사용자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썸네일사진</a:t>
                      </a:r>
                      <a:r>
                        <a:rPr lang="en-US" altLang="ko-KR" sz="1100" dirty="0">
                          <a:effectLst/>
                        </a:rPr>
                        <a:t>:</a:t>
                      </a:r>
                      <a:r>
                        <a:rPr lang="ko-KR" altLang="en-US" sz="1100" dirty="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 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3940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수정시</a:t>
                      </a:r>
                      <a:r>
                        <a:rPr lang="ko-KR" altLang="en-US" sz="1100" dirty="0" smtClean="0">
                          <a:effectLst/>
                        </a:rPr>
                        <a:t> 수정 반영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2882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 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57392"/>
                  </a:ext>
                </a:extLst>
              </a:tr>
              <a:tr h="2920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썸네일클릭</a:t>
                      </a:r>
                      <a:r>
                        <a:rPr lang="en-US" altLang="ko-KR" sz="1100" dirty="0">
                          <a:effectLst/>
                        </a:rPr>
                        <a:t>:No:</a:t>
                      </a:r>
                      <a:r>
                        <a:rPr lang="ko-KR" altLang="en-US" sz="1100" dirty="0" err="1">
                          <a:effectLst/>
                        </a:rPr>
                        <a:t>수정클릭</a:t>
                      </a:r>
                      <a:r>
                        <a:rPr lang="en-US" altLang="ko-KR" sz="1100" dirty="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선생님 화면 출력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92147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썸네일을</a:t>
                      </a:r>
                      <a:r>
                        <a:rPr lang="ko-KR" altLang="en-US" sz="1100" dirty="0" smtClean="0">
                          <a:effectLst/>
                        </a:rPr>
                        <a:t> 수정에서 반영이 안되어야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16570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</a:t>
                      </a:r>
                      <a:r>
                        <a:rPr lang="ko-KR" altLang="en-US" sz="1100" baseline="0" dirty="0" smtClean="0">
                          <a:effectLst/>
                        </a:rPr>
                        <a:t> 선생님</a:t>
                      </a:r>
                      <a:r>
                        <a:rPr lang="ko-KR" altLang="en-US" sz="1100" dirty="0" smtClean="0">
                          <a:effectLst/>
                        </a:rPr>
                        <a:t> 화면 출력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effectLst/>
                        </a:rPr>
                        <a:t>수정</a:t>
                      </a:r>
                      <a:r>
                        <a:rPr lang="ko-KR" altLang="en-US" sz="1100" baseline="0" dirty="0" smtClean="0">
                          <a:effectLst/>
                        </a:rPr>
                        <a:t> 반영이 되어야 정상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70194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5299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없다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없는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03545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:Yes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학생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학생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smtClean="0">
                          <a:effectLst/>
                        </a:rPr>
                        <a:t>변경사항 없기 때문에 수정 누르면 그냥 빠져나감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37471"/>
                  </a:ext>
                </a:extLst>
              </a:tr>
              <a:tr h="426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10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썸네일클릭</a:t>
                      </a:r>
                      <a:r>
                        <a:rPr lang="en-US" altLang="ko-KR" sz="1100">
                          <a:effectLst/>
                        </a:rPr>
                        <a:t>:Yes:</a:t>
                      </a:r>
                      <a:r>
                        <a:rPr lang="ko-KR" altLang="en-US" sz="1100">
                          <a:effectLst/>
                        </a:rPr>
                        <a:t>썸네일변경</a:t>
                      </a:r>
                      <a:r>
                        <a:rPr lang="en-US" altLang="ko-KR" sz="1100">
                          <a:effectLst/>
                        </a:rPr>
                        <a:t>:No:</a:t>
                      </a:r>
                      <a:r>
                        <a:rPr lang="ko-KR" altLang="en-US" sz="1100">
                          <a:effectLst/>
                        </a:rPr>
                        <a:t>수정클릭</a:t>
                      </a:r>
                      <a:r>
                        <a:rPr lang="en-US" altLang="ko-KR" sz="1100">
                          <a:effectLst/>
                        </a:rPr>
                        <a:t>:No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사용자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선생님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effectLst/>
                        </a:rPr>
                        <a:t>썸네일사진</a:t>
                      </a:r>
                      <a:r>
                        <a:rPr lang="en-US" altLang="ko-KR" sz="1100">
                          <a:effectLst/>
                        </a:rPr>
                        <a:t>:</a:t>
                      </a:r>
                      <a:r>
                        <a:rPr lang="ko-KR" altLang="en-US" sz="1100">
                          <a:effectLst/>
                        </a:rPr>
                        <a:t>있다</a:t>
                      </a:r>
                    </a:p>
                  </a:txBody>
                  <a:tcPr marL="37447" marR="37447" marT="11234" marB="1123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사진이 있는 선생님</a:t>
                      </a:r>
                      <a:r>
                        <a:rPr lang="ko-KR" altLang="en-US" sz="1100" baseline="0" dirty="0" smtClean="0">
                          <a:effectLst/>
                        </a:rPr>
                        <a:t> </a:t>
                      </a:r>
                      <a:r>
                        <a:rPr lang="ko-KR" altLang="en-US" sz="1100" dirty="0" smtClean="0">
                          <a:effectLst/>
                        </a:rPr>
                        <a:t>화면 출력 </a:t>
                      </a:r>
                      <a:endParaRPr lang="en-US" altLang="ko-KR" sz="11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 err="1" smtClean="0">
                          <a:effectLst/>
                        </a:rPr>
                        <a:t>썸네일</a:t>
                      </a:r>
                      <a:r>
                        <a:rPr lang="ko-KR" altLang="en-US" sz="1100" dirty="0" smtClean="0">
                          <a:effectLst/>
                        </a:rPr>
                        <a:t> </a:t>
                      </a:r>
                      <a:r>
                        <a:rPr lang="ko-KR" altLang="en-US" sz="1100" dirty="0" err="1" smtClean="0">
                          <a:effectLst/>
                        </a:rPr>
                        <a:t>클릭시</a:t>
                      </a:r>
                      <a:r>
                        <a:rPr lang="ko-KR" altLang="en-US" sz="1100" dirty="0" smtClean="0">
                          <a:effectLst/>
                        </a:rPr>
                        <a:t> 수정 팝업</a:t>
                      </a:r>
                      <a:endParaRPr lang="en-US" altLang="ko-KR" sz="1100" dirty="0" smtClean="0">
                        <a:effectLst/>
                      </a:endParaRPr>
                    </a:p>
                  </a:txBody>
                  <a:tcPr marL="44936" marR="44936" marT="22468" marB="22468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59060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1155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Check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418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57486"/>
              </p:ext>
            </p:extLst>
          </p:nvPr>
        </p:nvGraphicFramePr>
        <p:xfrm>
          <a:off x="1213341" y="601567"/>
          <a:ext cx="9096522" cy="5770441"/>
        </p:xfrm>
        <a:graphic>
          <a:graphicData uri="http://schemas.openxmlformats.org/drawingml/2006/table">
            <a:tbl>
              <a:tblPr/>
              <a:tblGrid>
                <a:gridCol w="1516087">
                  <a:extLst>
                    <a:ext uri="{9D8B030D-6E8A-4147-A177-3AD203B41FA5}">
                      <a16:colId xmlns:a16="http://schemas.microsoft.com/office/drawing/2014/main" val="863562177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4080921542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945458656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225685614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2612991923"/>
                    </a:ext>
                  </a:extLst>
                </a:gridCol>
                <a:gridCol w="1516087">
                  <a:extLst>
                    <a:ext uri="{9D8B030D-6E8A-4147-A177-3AD203B41FA5}">
                      <a16:colId xmlns:a16="http://schemas.microsoft.com/office/drawing/2014/main" val="3768694311"/>
                    </a:ext>
                  </a:extLst>
                </a:gridCol>
              </a:tblGrid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대메뉴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err="1">
                          <a:effectLst/>
                        </a:rPr>
                        <a:t>중메뉴</a:t>
                      </a:r>
                      <a:endParaRPr lang="ko-KR" altLang="en-US" sz="900" b="1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Screen 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effectLst/>
                        </a:rPr>
                        <a:t>Page title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설명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  <a:r>
                        <a:rPr lang="en-US" altLang="ko-KR" sz="900" b="1" dirty="0">
                          <a:effectLst/>
                        </a:rPr>
                        <a:t>, </a:t>
                      </a:r>
                      <a:r>
                        <a:rPr lang="ko-KR" altLang="en-US" sz="900" b="1" dirty="0" err="1">
                          <a:effectLst/>
                        </a:rPr>
                        <a:t>관계화면</a:t>
                      </a:r>
                      <a:r>
                        <a:rPr lang="en-US" altLang="ko-KR" sz="900" b="1" dirty="0">
                          <a:effectLst/>
                        </a:rPr>
                        <a:t>ID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19648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ffectLst/>
                        </a:rPr>
                        <a:t>계정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회원 가입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UI-A-1111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회원 가입 </a:t>
                      </a:r>
                      <a:r>
                        <a:rPr lang="ko-KR" altLang="en-US" sz="900" dirty="0">
                          <a:effectLst/>
                        </a:rPr>
                        <a:t>폼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사용자 정보 입력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74041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로그인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UI-A-1112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로그인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로그인 정보 입력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818625"/>
                  </a:ext>
                </a:extLst>
              </a:tr>
              <a:tr h="4770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프로필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프로필 생성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UI-B-1113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프로필 생성 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프로필 정보 입력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42149"/>
                  </a:ext>
                </a:extLst>
              </a:tr>
              <a:tr h="263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프로필 선택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UI-B-1114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프로필 선택 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프로필 선택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52341"/>
                  </a:ext>
                </a:extLst>
              </a:tr>
              <a:tr h="348403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부모님 프로필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effectLst/>
                        </a:rPr>
                        <a:t>UI-B-1115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부모님 프로필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아이들 데이터 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34673"/>
                  </a:ext>
                </a:extLst>
              </a:tr>
              <a:tr h="7415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effectLst/>
                        </a:rPr>
                        <a:t>메인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en-US" altLang="ko-KR" sz="900" dirty="0" smtClean="0">
                          <a:effectLst/>
                        </a:rPr>
                        <a:t>Home</a:t>
                      </a:r>
                      <a:r>
                        <a:rPr lang="en-US" altLang="ko-KR" sz="900" baseline="0" dirty="0" smtClean="0">
                          <a:effectLst/>
                        </a:rPr>
                        <a:t> 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UI-C-1210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홈 페이지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홈페이지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488"/>
                  </a:ext>
                </a:extLst>
              </a:tr>
              <a:tr h="5704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일기 쓰기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UI-C-1211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작성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작성 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15557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목록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UI-C-1212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목록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일기 목록 조회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9929"/>
                  </a:ext>
                </a:extLst>
              </a:tr>
              <a:tr h="7384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단어장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UI-C-1213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단어 목록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effectLst/>
                        </a:rPr>
                        <a:t>저장한 단어 알파벳 순으로 나열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92725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  <a:r>
                        <a:rPr lang="ko-KR" altLang="en-US" sz="900" dirty="0" smtClean="0">
                          <a:effectLst/>
                        </a:rPr>
                        <a:t>내 프로필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effectLst/>
                        </a:rPr>
                        <a:t>UI-C-1214</a:t>
                      </a:r>
                      <a:endParaRPr 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 smtClean="0">
                          <a:effectLst/>
                        </a:rPr>
                        <a:t>목소리 변경</a:t>
                      </a:r>
                      <a:endParaRPr lang="en-US" altLang="ko-KR" sz="900" dirty="0" smtClean="0">
                        <a:effectLst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 smtClean="0">
                          <a:effectLst/>
                        </a:rPr>
                        <a:t>프로필 변경</a:t>
                      </a:r>
                      <a:endParaRPr lang="en-US" altLang="ko-KR" sz="900" dirty="0" smtClean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19720"/>
                  </a:ext>
                </a:extLst>
              </a:tr>
              <a:tr h="399295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strike="sngStrike" baseline="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sngStrike" baseline="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trike="sngStrike" baseline="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55152"/>
                  </a:ext>
                </a:extLst>
              </a:tr>
              <a:tr h="235048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effectLst/>
                        </a:rPr>
                        <a:t> </a:t>
                      </a:r>
                    </a:p>
                  </a:txBody>
                  <a:tcPr marL="47616" marR="47616" marT="21976" marB="2197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113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0878" y="65874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스크린 목록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4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21187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 가입 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UI-A-1111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41550"/>
              </p:ext>
            </p:extLst>
          </p:nvPr>
        </p:nvGraphicFramePr>
        <p:xfrm>
          <a:off x="8113394" y="1837293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4172921512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600756955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8509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/>
                        <a:t>이메일 주소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이메일 형식 체크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이메일 중복 체크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424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이메일</a:t>
                      </a:r>
                      <a:r>
                        <a:rPr lang="ko-KR" altLang="en-US" sz="1200" baseline="0" dirty="0" smtClean="0"/>
                        <a:t> 인증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메일 수신 여부 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197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8</a:t>
                      </a:r>
                      <a:r>
                        <a:rPr lang="ko-KR" altLang="en-US" sz="1200" baseline="0" dirty="0" smtClean="0"/>
                        <a:t>자리 이상 입력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0456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가입 완료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올바른 데이터일 경우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로그인 </a:t>
                      </a:r>
                      <a:r>
                        <a:rPr lang="ko-KR" altLang="en-US" sz="1200" dirty="0" smtClean="0"/>
                        <a:t>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7476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로그인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90749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200000" cy="45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7394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로그인 폼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UI-A-1112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회원가입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로그인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43994"/>
              </p:ext>
            </p:extLst>
          </p:nvPr>
        </p:nvGraphicFramePr>
        <p:xfrm>
          <a:off x="8113394" y="1817211"/>
          <a:ext cx="3590926" cy="39065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이메일 입력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이메일 일치 여부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비밀번호 입력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비밀번호 일치 여부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로그인 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프로필이 없을 경우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프로필 생성 페이지로 이동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프로필 선택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61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회원가입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회원가입 페이지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17211"/>
            <a:ext cx="7200000" cy="44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28378"/>
              </p:ext>
            </p:extLst>
          </p:nvPr>
        </p:nvGraphicFramePr>
        <p:xfrm>
          <a:off x="358140" y="291905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251106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프로필 생성 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UI-B-1113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프로필 생성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61136"/>
              </p:ext>
            </p:extLst>
          </p:nvPr>
        </p:nvGraphicFramePr>
        <p:xfrm>
          <a:off x="8113394" y="1890987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프로필 생성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버튼 클릭 시 </a:t>
                      </a:r>
                      <a:r>
                        <a:rPr lang="ko-KR" altLang="en-US" sz="1200" baseline="0" dirty="0" smtClean="0"/>
                        <a:t>이름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나이 입력 가능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입력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프로필 선택 페이지로 이동 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뒤로 가기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</a:t>
                      </a:r>
                      <a:r>
                        <a:rPr lang="ko-KR" altLang="en-US" sz="1200" dirty="0" smtClean="0"/>
                        <a:t>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90987"/>
            <a:ext cx="72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52381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프로필 선택 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UI-B-1114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프로필 생성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프로필 선택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18189"/>
              </p:ext>
            </p:extLst>
          </p:nvPr>
        </p:nvGraphicFramePr>
        <p:xfrm>
          <a:off x="8113394" y="1817211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프로필 선택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이미지 클릭 시 메인페이지로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프로필 추가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</a:t>
                      </a:r>
                      <a:r>
                        <a:rPr lang="ko-KR" altLang="en-US" sz="1200" baseline="0" dirty="0" smtClean="0"/>
                        <a:t>프로필 생성 창으로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프로필 수정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삭제  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?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뒤로 가기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프로필 생성 페이지로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90987"/>
            <a:ext cx="72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00780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부모님</a:t>
                      </a:r>
                      <a:r>
                        <a:rPr lang="ko-KR" altLang="en-US" sz="1400" baseline="0" dirty="0" smtClean="0">
                          <a:effectLst/>
                        </a:rPr>
                        <a:t> 프로필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UI-B-1115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&gt; </a:t>
                      </a:r>
                      <a:r>
                        <a:rPr lang="ko-KR" altLang="en-US" sz="1400" dirty="0" smtClean="0">
                          <a:effectLst/>
                        </a:rPr>
                        <a:t>부모님 프로필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25513"/>
              </p:ext>
            </p:extLst>
          </p:nvPr>
        </p:nvGraphicFramePr>
        <p:xfrm>
          <a:off x="8113394" y="1817211"/>
          <a:ext cx="3590926" cy="342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아이 데이터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단어 개수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발음 유사도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일기달력</a:t>
                      </a:r>
                      <a:r>
                        <a:rPr lang="ko-KR" altLang="en-US" sz="1200" baseline="0" dirty="0" smtClean="0"/>
                        <a:t> 확인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en-US" altLang="ko-KR" sz="1200" dirty="0" smtClean="0"/>
                        <a:t>PIN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번호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PIN </a:t>
                      </a:r>
                      <a:r>
                        <a:rPr lang="ko-KR" altLang="en-US" sz="1200" dirty="0" smtClean="0"/>
                        <a:t>번호 수정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94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44569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홈페이지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UI-C-1210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로그인 </a:t>
                      </a:r>
                      <a:r>
                        <a:rPr lang="en-US" altLang="ko-KR" sz="1400" dirty="0" smtClean="0">
                          <a:effectLst/>
                        </a:rPr>
                        <a:t>&gt; HOME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200000" cy="45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83607"/>
              </p:ext>
            </p:extLst>
          </p:nvPr>
        </p:nvGraphicFramePr>
        <p:xfrm>
          <a:off x="8113394" y="1817211"/>
          <a:ext cx="3590926" cy="4640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463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5715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DESCRIBTION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일기장 쓰기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일기장 쓰기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일기</a:t>
                      </a:r>
                      <a:r>
                        <a:rPr lang="ko-KR" altLang="en-US" sz="1200" baseline="0" dirty="0" smtClean="0"/>
                        <a:t> 목록</a:t>
                      </a:r>
                      <a:endParaRPr lang="ko-KR" altLang="en-US" sz="1200" dirty="0" smtClean="0"/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클릭 시 일기 목록 쓰기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3. </a:t>
                      </a:r>
                      <a:r>
                        <a:rPr lang="ko-KR" altLang="en-US" sz="1200" dirty="0" smtClean="0"/>
                        <a:t>단어장  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단어장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4. </a:t>
                      </a:r>
                      <a:r>
                        <a:rPr lang="ko-KR" altLang="en-US" sz="1200" dirty="0" smtClean="0"/>
                        <a:t>내 프로필 </a:t>
                      </a:r>
                    </a:p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내 프로필  이동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튜토리얼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튜토리얼</a:t>
                      </a:r>
                      <a:r>
                        <a:rPr lang="ko-KR" altLang="en-US" sz="1200" baseline="0" dirty="0" smtClean="0"/>
                        <a:t> 활성화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음량 조절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음량 조절 칸 활성화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2084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7. </a:t>
                      </a:r>
                      <a:r>
                        <a:rPr lang="ko-KR" altLang="en-US" sz="1200" dirty="0" smtClean="0"/>
                        <a:t>설정 페이지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부모님 페이지로 이동을 위한 </a:t>
                      </a:r>
                      <a:r>
                        <a:rPr lang="en-US" altLang="ko-KR" sz="1200" dirty="0" smtClean="0"/>
                        <a:t>PIN</a:t>
                      </a:r>
                      <a:r>
                        <a:rPr lang="ko-KR" altLang="en-US" sz="1200" dirty="0" smtClean="0"/>
                        <a:t>번호 입력 칸 생성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68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17287"/>
              </p:ext>
            </p:extLst>
          </p:nvPr>
        </p:nvGraphicFramePr>
        <p:xfrm>
          <a:off x="358140" y="345599"/>
          <a:ext cx="11346180" cy="64008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515249827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749535742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8511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effectLst/>
                        </a:rPr>
                        <a:t>Page</a:t>
                      </a:r>
                      <a:r>
                        <a:rPr lang="en-US" sz="1600" b="1" baseline="0" dirty="0" smtClean="0">
                          <a:effectLst/>
                        </a:rPr>
                        <a:t> title</a:t>
                      </a:r>
                      <a:endParaRPr 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ID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effectLst/>
                        </a:rPr>
                        <a:t>Screen</a:t>
                      </a:r>
                      <a:r>
                        <a:rPr lang="en-US" altLang="ko-KR" sz="1600" b="1" baseline="0" dirty="0" smtClean="0">
                          <a:effectLst/>
                        </a:rPr>
                        <a:t> Path</a:t>
                      </a:r>
                      <a:endParaRPr lang="ko-KR" altLang="en-US" sz="1600" b="1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8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일기 쓰기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UI-C-1211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HOME &gt; </a:t>
                      </a:r>
                      <a:r>
                        <a:rPr lang="ko-KR" altLang="en-US" sz="1400" dirty="0" smtClean="0">
                          <a:effectLst/>
                        </a:rPr>
                        <a:t>일기쓰기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68865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837293"/>
            <a:ext cx="707136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7700" y="122682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Screen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8429"/>
              </p:ext>
            </p:extLst>
          </p:nvPr>
        </p:nvGraphicFramePr>
        <p:xfrm>
          <a:off x="7719060" y="1837294"/>
          <a:ext cx="4080216" cy="43173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0108">
                  <a:extLst>
                    <a:ext uri="{9D8B030D-6E8A-4147-A177-3AD203B41FA5}">
                      <a16:colId xmlns:a16="http://schemas.microsoft.com/office/drawing/2014/main" val="1369789234"/>
                    </a:ext>
                  </a:extLst>
                </a:gridCol>
                <a:gridCol w="2040108">
                  <a:extLst>
                    <a:ext uri="{9D8B030D-6E8A-4147-A177-3AD203B41FA5}">
                      <a16:colId xmlns:a16="http://schemas.microsoft.com/office/drawing/2014/main" val="536856391"/>
                    </a:ext>
                  </a:extLst>
                </a:gridCol>
              </a:tblGrid>
              <a:tr h="3870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DESCRIBTION</a:t>
                      </a:r>
                      <a:endParaRPr lang="ko-KR" altLang="en-US" sz="1500" dirty="0"/>
                    </a:p>
                  </a:txBody>
                  <a:tcPr marL="75540" marR="75540" marT="37770" marB="377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59025"/>
                  </a:ext>
                </a:extLst>
              </a:tr>
              <a:tr h="839165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1. </a:t>
                      </a:r>
                      <a:r>
                        <a:rPr lang="ko-KR" altLang="en-US" sz="900" dirty="0" smtClean="0"/>
                        <a:t>이미지 업로드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이미지 업로드 시 이미지 </a:t>
                      </a:r>
                      <a:r>
                        <a:rPr lang="ko-KR" altLang="en-US" sz="900" baseline="0" dirty="0" err="1" smtClean="0"/>
                        <a:t>캡셔닝될</a:t>
                      </a:r>
                      <a:r>
                        <a:rPr lang="ko-KR" altLang="en-US" sz="900" baseline="0" dirty="0" smtClean="0"/>
                        <a:t> 동안 </a:t>
                      </a:r>
                      <a:r>
                        <a:rPr lang="ko-KR" altLang="en-US" sz="900" baseline="0" dirty="0" err="1" smtClean="0"/>
                        <a:t>로딩창</a:t>
                      </a:r>
                      <a:r>
                        <a:rPr lang="ko-KR" altLang="en-US" sz="900" baseline="0" dirty="0" smtClean="0"/>
                        <a:t> 발현</a:t>
                      </a:r>
                      <a:endParaRPr lang="en-US" altLang="ko-KR" sz="9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 smtClean="0"/>
                        <a:t>이미지 </a:t>
                      </a:r>
                      <a:r>
                        <a:rPr lang="ko-KR" altLang="en-US" sz="900" baseline="0" dirty="0" err="1" smtClean="0"/>
                        <a:t>캡셔닝</a:t>
                      </a:r>
                      <a:r>
                        <a:rPr lang="ko-KR" altLang="en-US" sz="900" baseline="0" dirty="0" smtClean="0"/>
                        <a:t> 가능 여부 판단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불가 시 </a:t>
                      </a:r>
                      <a:r>
                        <a:rPr lang="ko-KR" altLang="en-US" sz="900" baseline="0" dirty="0" err="1" smtClean="0"/>
                        <a:t>재업로드</a:t>
                      </a:r>
                      <a:r>
                        <a:rPr lang="ko-KR" altLang="en-US" sz="900" baseline="0" dirty="0" smtClean="0"/>
                        <a:t> 요청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3668988690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2. </a:t>
                      </a:r>
                      <a:r>
                        <a:rPr lang="ko-KR" altLang="en-US" sz="900" dirty="0" smtClean="0"/>
                        <a:t>단어 </a:t>
                      </a:r>
                      <a:endParaRPr lang="ko-KR" altLang="en-US" sz="900" dirty="0" smtClean="0"/>
                    </a:p>
                    <a:p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클릭 시 </a:t>
                      </a:r>
                      <a:r>
                        <a:rPr lang="ko-KR" altLang="en-US" sz="900" baseline="0" dirty="0" smtClean="0"/>
                        <a:t>뒤집어지며 한글 뜻이 보임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1498005049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3. </a:t>
                      </a:r>
                      <a:r>
                        <a:rPr lang="ko-KR" altLang="en-US" sz="900" dirty="0" smtClean="0"/>
                        <a:t>확성기</a:t>
                      </a:r>
                      <a:endParaRPr lang="ko-KR" altLang="en-US" sz="900" dirty="0" smtClean="0"/>
                    </a:p>
                    <a:p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시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해당 단어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발음소리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들림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3801770608"/>
                  </a:ext>
                </a:extLst>
              </a:tr>
              <a:tr h="444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4. </a:t>
                      </a:r>
                      <a:r>
                        <a:rPr lang="ko-KR" altLang="en-US" sz="900" dirty="0" smtClean="0"/>
                        <a:t>단어장에 추가하기 </a:t>
                      </a:r>
                      <a:endParaRPr lang="ko-KR" altLang="en-US" sz="900" dirty="0" smtClean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체크된 단어를 단어장에 추가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2296037831"/>
                  </a:ext>
                </a:extLst>
              </a:tr>
              <a:tr h="711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5. </a:t>
                      </a:r>
                      <a:r>
                        <a:rPr lang="ko-KR" altLang="en-US" sz="900" dirty="0" smtClean="0"/>
                        <a:t>문법 검사</a:t>
                      </a:r>
                      <a:endParaRPr lang="ko-KR" altLang="en-US" sz="900" dirty="0" smtClean="0"/>
                    </a:p>
                    <a:p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작성된 문장 문법 체크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문법 오류 발생 시 일기 </a:t>
                      </a:r>
                      <a:r>
                        <a:rPr kumimoji="0" lang="ko-KR" alt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저장불가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3418272575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6. </a:t>
                      </a:r>
                      <a:r>
                        <a:rPr lang="ko-KR" altLang="en-US" sz="900" dirty="0" smtClean="0"/>
                        <a:t>키보드 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타이핑을 위한 키보드 창 켜짐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115054949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7. </a:t>
                      </a:r>
                      <a:r>
                        <a:rPr lang="ko-KR" altLang="en-US" sz="900" dirty="0" smtClean="0"/>
                        <a:t>일기 저장하기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클릭 시 </a:t>
                      </a:r>
                      <a:r>
                        <a:rPr lang="ko-KR" altLang="en-US" sz="900" dirty="0" err="1" smtClean="0"/>
                        <a:t>일기목록</a:t>
                      </a:r>
                      <a:r>
                        <a:rPr lang="ko-KR" altLang="en-US" sz="900" dirty="0" smtClean="0"/>
                        <a:t> 페이지로 이</a:t>
                      </a:r>
                      <a:r>
                        <a:rPr lang="ko-KR" altLang="en-US" sz="900" dirty="0" smtClean="0"/>
                        <a:t>동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1293591612"/>
                  </a:ext>
                </a:extLst>
              </a:tr>
              <a:tr h="387023"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8. </a:t>
                      </a:r>
                      <a:r>
                        <a:rPr lang="ko-KR" altLang="en-US" sz="900" dirty="0" smtClean="0"/>
                        <a:t>뒤로 가기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클릭 시 메인페이지로 이동</a:t>
                      </a:r>
                      <a:endParaRPr lang="ko-KR" altLang="en-US" sz="900" dirty="0"/>
                    </a:p>
                  </a:txBody>
                  <a:tcPr marL="75540" marR="75540" marT="37770" marB="37770"/>
                </a:tc>
                <a:extLst>
                  <a:ext uri="{0D108BD9-81ED-4DB2-BD59-A6C34878D82A}">
                    <a16:rowId xmlns:a16="http://schemas.microsoft.com/office/drawing/2014/main" val="203455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1045</Words>
  <Application>Microsoft Office PowerPoint</Application>
  <PresentationFormat>와이드스크린</PresentationFormat>
  <Paragraphs>334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정의서</dc:title>
  <dc:creator>multicampus</dc:creator>
  <cp:lastModifiedBy>multicampus</cp:lastModifiedBy>
  <cp:revision>32</cp:revision>
  <dcterms:created xsi:type="dcterms:W3CDTF">2020-12-22T01:47:24Z</dcterms:created>
  <dcterms:modified xsi:type="dcterms:W3CDTF">2021-03-15T12:34:37Z</dcterms:modified>
</cp:coreProperties>
</file>