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Document #1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Is it possible to answer every question we pose?</a:t>
            </a:r>
          </a:p>
          <a:p>
            <a:pPr lvl="0"/>
            <a:r>
              <a:rPr/>
              <a:t>What is experimental design?</a:t>
            </a:r>
          </a:p>
          <a:p>
            <a:pPr lvl="0"/>
            <a:r>
              <a:rPr/>
              <a:t>When should we start to plan how we are going to analyze our data?</a:t>
            </a:r>
          </a:p>
          <a:p>
            <a:pPr lvl="1" indent="0">
              <a:buNone/>
            </a:pPr>
            <a:r>
              <a:rPr>
                <a:latin typeface="Courier"/>
              </a:rPr>
              <a:t>lm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images/tidy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19500" y="203200"/>
            <a:ext cx="5016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TidyR Cheatsheet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Document #1</dc:title>
  <dc:creator/>
  <cp:keywords/>
  <dcterms:created xsi:type="dcterms:W3CDTF">2024-07-29T14:32:15Z</dcterms:created>
  <dcterms:modified xsi:type="dcterms:W3CDTF">2024-07-29T14:32:15Z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