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Environmental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</a:defRPr>
            </a:pPr>
            <a:r>
              <a:t>Learning Objectives:</a:t>
            </a:r>
          </a:p>
          <a:p>
            <a:pPr>
              <a:defRPr sz="1800">
                <a:solidFill>
                  <a:srgbClr val="404040"/>
                </a:solidFill>
              </a:defRPr>
            </a:pP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Students will define what an ecosystem is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Students will identify biotic and abiotic factors</a:t>
            </a:r>
          </a:p>
          <a:p>
            <a:pPr>
              <a:defRPr sz="1800">
                <a:solidFill>
                  <a:srgbClr val="404040"/>
                </a:solidFill>
              </a:defRPr>
            </a:pPr>
            <a:r>
              <a:t>• Students will explain food chains and energy flow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Ecosystem?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Introduce the concept of ecosystems using local examples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Living vs Non-Living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Explore biotic and abiotic factors through hands-on activities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Energy Flow in Ecosystems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Demonstrate food chains and energy transfer concepts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404040"/>
                </a:solidFill>
              </a:defRPr>
            </a:pPr>
            <a:r>
              <a:t>Suggested Assessment Methods:</a:t>
            </a:r>
          </a:p>
          <a:p>
            <a:pPr>
              <a:defRPr sz="2000">
                <a:solidFill>
                  <a:srgbClr val="404040"/>
                </a:solidFill>
              </a:defRPr>
            </a:pP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• Ecosystem components identification worksheet</a:t>
            </a: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• Food chain construction activity</a:t>
            </a:r>
          </a:p>
          <a:p>
            <a:pPr>
              <a:defRPr sz="2000">
                <a:solidFill>
                  <a:srgbClr val="404040"/>
                </a:solidFill>
              </a:defRPr>
            </a:pPr>
            <a:r>
              <a:t>• Exit ticket with key vocabulary terms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