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4191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9779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5367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0955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6543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2131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7719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3307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4889500" marR="0" indent="-4191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gel@gmail.com" TargetMode="External"/><Relationship Id="rId3" Type="http://schemas.openxmlformats.org/officeDocument/2006/relationships/hyperlink" Target="mailto:john@outlook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gel@gmail.com" TargetMode="External"/><Relationship Id="rId3" Type="http://schemas.openxmlformats.org/officeDocument/2006/relationships/hyperlink" Target="mailto:john@outlook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gel@gmail.com" TargetMode="External"/><Relationship Id="rId3" Type="http://schemas.openxmlformats.org/officeDocument/2006/relationships/hyperlink" Target="mailto:john@outlook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s.id" TargetMode="External"/><Relationship Id="rId3" Type="http://schemas.openxmlformats.org/officeDocument/2006/relationships/hyperlink" Target="http://c.i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ache Cassandr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Cassandra</a:t>
            </a:r>
          </a:p>
        </p:txBody>
      </p:sp>
      <p:sp>
        <p:nvSpPr>
          <p:cNvPr id="152" name="Stanciu Marian Madali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Stanciu Marian Madalin</a:t>
            </a:r>
          </a:p>
        </p:txBody>
      </p:sp>
      <p:sp>
        <p:nvSpPr>
          <p:cNvPr id="153" name="NoSQL distributed databas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NoSQL distributed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"/>
          <p:cNvGraphicFramePr/>
          <p:nvPr/>
        </p:nvGraphicFramePr>
        <p:xfrm>
          <a:off x="12192000" y="1219200"/>
          <a:ext cx="10972800" cy="11277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740025"/>
                <a:gridCol w="2740025"/>
                <a:gridCol w="2740025"/>
                <a:gridCol w="2740025"/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Paul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paul@gmai.com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US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john@outlook.com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US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Gigel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gigel@gmail.com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RO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Mihai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mihai@outlook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RO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"/>
          <p:cNvGraphicFramePr/>
          <p:nvPr/>
        </p:nvGraphicFramePr>
        <p:xfrm>
          <a:off x="12192000" y="1219200"/>
          <a:ext cx="10972800" cy="11277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740025"/>
                <a:gridCol w="2740025"/>
                <a:gridCol w="2740025"/>
                <a:gridCol w="2740025"/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1DFFDC"/>
                          </a:solidFill>
                          <a:sym typeface="Graphik Semibold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Paul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paul@gmai.com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US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john@outlook.com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US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Gigel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gigel@gmail.com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RO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mike@outlook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UK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Table"/>
          <p:cNvGraphicFramePr/>
          <p:nvPr/>
        </p:nvGraphicFramePr>
        <p:xfrm>
          <a:off x="12192000" y="1219200"/>
          <a:ext cx="10972800" cy="11277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740025"/>
                <a:gridCol w="2740025"/>
                <a:gridCol w="2740025"/>
                <a:gridCol w="2740025"/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1DFFDC"/>
                          </a:solidFill>
                          <a:sym typeface="Graphik Semibold"/>
                        </a:rPr>
                        <a:t>Country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Paul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paul@gmai.com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US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john@outlook.com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US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8F34"/>
                    </a:solidFill>
                  </a:tcPr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Gigel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98FE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gigel@gmail.com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98FE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98FE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RO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98FE9"/>
                    </a:solidFill>
                  </a:tcPr>
                </a:tc>
              </a:tr>
              <a:tr h="22529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Mike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3CF4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mike@outlook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3CF4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3CF4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1DFFDC"/>
                          </a:solidFill>
                        </a:rPr>
                        <a:t>UK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3CF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"/>
          <p:cNvGrpSpPr/>
          <p:nvPr/>
        </p:nvGrpSpPr>
        <p:grpSpPr>
          <a:xfrm>
            <a:off x="8750886" y="151481"/>
            <a:ext cx="12790789" cy="13432262"/>
            <a:chOff x="0" y="0"/>
            <a:chExt cx="12790788" cy="13432260"/>
          </a:xfrm>
        </p:grpSpPr>
        <p:sp>
          <p:nvSpPr>
            <p:cNvPr id="161" name="NODE"/>
            <p:cNvSpPr/>
            <p:nvPr/>
          </p:nvSpPr>
          <p:spPr>
            <a:xfrm>
              <a:off x="0" y="2543217"/>
              <a:ext cx="3195019" cy="3202386"/>
            </a:xfrm>
            <a:prstGeom prst="ellipse">
              <a:avLst/>
            </a:prstGeom>
            <a:solidFill>
              <a:srgbClr val="A3F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62" name="NODE"/>
            <p:cNvSpPr/>
            <p:nvPr/>
          </p:nvSpPr>
          <p:spPr>
            <a:xfrm>
              <a:off x="0" y="7667433"/>
              <a:ext cx="3195019" cy="3202386"/>
            </a:xfrm>
            <a:prstGeom prst="ellipse">
              <a:avLst/>
            </a:prstGeom>
            <a:solidFill>
              <a:srgbClr val="FACD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63" name="NODE"/>
            <p:cNvSpPr/>
            <p:nvPr/>
          </p:nvSpPr>
          <p:spPr>
            <a:xfrm>
              <a:off x="4797883" y="10229875"/>
              <a:ext cx="3195020" cy="3202386"/>
            </a:xfrm>
            <a:prstGeom prst="ellipse">
              <a:avLst/>
            </a:prstGeom>
            <a:solidFill>
              <a:srgbClr val="F889E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64" name="NODE"/>
            <p:cNvSpPr/>
            <p:nvPr/>
          </p:nvSpPr>
          <p:spPr>
            <a:xfrm>
              <a:off x="4797883" y="0"/>
              <a:ext cx="3195020" cy="3202385"/>
            </a:xfrm>
            <a:prstGeom prst="ellipse">
              <a:avLst/>
            </a:prstGeom>
            <a:solidFill>
              <a:srgbClr val="53F8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65" name="NODE"/>
            <p:cNvSpPr/>
            <p:nvPr/>
          </p:nvSpPr>
          <p:spPr>
            <a:xfrm>
              <a:off x="9595769" y="2543217"/>
              <a:ext cx="3195020" cy="3202386"/>
            </a:xfrm>
            <a:prstGeom prst="ellipse">
              <a:avLst/>
            </a:prstGeom>
            <a:solidFill>
              <a:srgbClr val="F789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166" name="NODE"/>
            <p:cNvSpPr/>
            <p:nvPr/>
          </p:nvSpPr>
          <p:spPr>
            <a:xfrm>
              <a:off x="9595769" y="7920796"/>
              <a:ext cx="3195020" cy="3202386"/>
            </a:xfrm>
            <a:prstGeom prst="ellipse">
              <a:avLst/>
            </a:prstGeom>
            <a:solidFill>
              <a:srgbClr val="2B60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sp>
        <p:nvSpPr>
          <p:cNvPr id="168" name="Letter"/>
          <p:cNvSpPr/>
          <p:nvPr/>
        </p:nvSpPr>
        <p:spPr>
          <a:xfrm>
            <a:off x="3923818" y="804437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9" name="Letter"/>
          <p:cNvSpPr/>
          <p:nvPr/>
        </p:nvSpPr>
        <p:spPr>
          <a:xfrm>
            <a:off x="3923818" y="804437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889E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70" name="Letter"/>
          <p:cNvSpPr/>
          <p:nvPr/>
        </p:nvSpPr>
        <p:spPr>
          <a:xfrm>
            <a:off x="3923818" y="804437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ACD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28228 0.167271" origin="layout" pathEditMode="relative">
                                      <p:cBhvr>
                                        <p:cTn id="1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27493 0.724714" origin="layout" pathEditMode="relative">
                                      <p:cBhvr>
                                        <p:cTn id="2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9764 0.541011" origin="layout" pathEditMode="relative">
                                      <p:cBhvr>
                                        <p:cTn id="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70" grpId="5"/>
      <p:bldP build="whole" bldLvl="1" animBg="1" rev="0" advAuto="0" spid="16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ODE"/>
          <p:cNvSpPr/>
          <p:nvPr/>
        </p:nvSpPr>
        <p:spPr>
          <a:xfrm>
            <a:off x="8750886" y="2694699"/>
            <a:ext cx="3195019" cy="3202386"/>
          </a:xfrm>
          <a:prstGeom prst="ellipse">
            <a:avLst/>
          </a:prstGeom>
          <a:solidFill>
            <a:srgbClr val="4D70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73" name="NODE"/>
          <p:cNvSpPr/>
          <p:nvPr/>
        </p:nvSpPr>
        <p:spPr>
          <a:xfrm>
            <a:off x="8750886" y="7818915"/>
            <a:ext cx="3195019" cy="3202385"/>
          </a:xfrm>
          <a:prstGeom prst="ellipse">
            <a:avLst/>
          </a:prstGeom>
          <a:solidFill>
            <a:srgbClr val="4D70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74" name="NODE"/>
          <p:cNvSpPr/>
          <p:nvPr/>
        </p:nvSpPr>
        <p:spPr>
          <a:xfrm>
            <a:off x="13548769" y="10381357"/>
            <a:ext cx="3195020" cy="3202385"/>
          </a:xfrm>
          <a:prstGeom prst="ellipse">
            <a:avLst/>
          </a:prstGeom>
          <a:solidFill>
            <a:srgbClr val="4D70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75" name="NODE"/>
          <p:cNvSpPr/>
          <p:nvPr/>
        </p:nvSpPr>
        <p:spPr>
          <a:xfrm>
            <a:off x="13548769" y="151481"/>
            <a:ext cx="3195020" cy="3202386"/>
          </a:xfrm>
          <a:prstGeom prst="ellipse">
            <a:avLst/>
          </a:prstGeom>
          <a:solidFill>
            <a:srgbClr val="4D70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76" name="NODE"/>
          <p:cNvSpPr/>
          <p:nvPr/>
        </p:nvSpPr>
        <p:spPr>
          <a:xfrm>
            <a:off x="18346655" y="2694699"/>
            <a:ext cx="3195020" cy="3202386"/>
          </a:xfrm>
          <a:prstGeom prst="ellipse">
            <a:avLst/>
          </a:prstGeom>
          <a:solidFill>
            <a:srgbClr val="4D70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77" name="NODE"/>
          <p:cNvSpPr/>
          <p:nvPr/>
        </p:nvSpPr>
        <p:spPr>
          <a:xfrm>
            <a:off x="18346655" y="8072278"/>
            <a:ext cx="3195020" cy="3202385"/>
          </a:xfrm>
          <a:prstGeom prst="ellipse">
            <a:avLst/>
          </a:prstGeom>
          <a:solidFill>
            <a:srgbClr val="4D70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78" name="RF=2"/>
          <p:cNvSpPr txBox="1"/>
          <p:nvPr/>
        </p:nvSpPr>
        <p:spPr>
          <a:xfrm>
            <a:off x="1792793" y="2662122"/>
            <a:ext cx="229114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RF=2</a:t>
            </a:r>
          </a:p>
        </p:txBody>
      </p:sp>
      <p:sp>
        <p:nvSpPr>
          <p:cNvPr id="179" name="RF=3"/>
          <p:cNvSpPr txBox="1"/>
          <p:nvPr/>
        </p:nvSpPr>
        <p:spPr>
          <a:xfrm>
            <a:off x="1792793" y="2662122"/>
            <a:ext cx="229114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RF=3</a:t>
            </a:r>
          </a:p>
        </p:txBody>
      </p:sp>
      <p:pic>
        <p:nvPicPr>
          <p:cNvPr id="202" name="Connection Line" descr="Connection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3145" y="1657424"/>
            <a:ext cx="4988385" cy="2733718"/>
          </a:xfrm>
          <a:prstGeom prst="rect">
            <a:avLst/>
          </a:prstGeom>
        </p:spPr>
      </p:pic>
      <p:pic>
        <p:nvPicPr>
          <p:cNvPr id="204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1028" y="1657073"/>
            <a:ext cx="4988387" cy="2734070"/>
          </a:xfrm>
          <a:prstGeom prst="rect">
            <a:avLst/>
          </a:prstGeom>
        </p:spPr>
      </p:pic>
      <p:pic>
        <p:nvPicPr>
          <p:cNvPr id="206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48913" y="4200642"/>
            <a:ext cx="837268" cy="5568079"/>
          </a:xfrm>
          <a:prstGeom prst="rect">
            <a:avLst/>
          </a:prstGeom>
        </p:spPr>
      </p:pic>
      <p:pic>
        <p:nvPicPr>
          <p:cNvPr id="208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51030" y="9578221"/>
            <a:ext cx="4988386" cy="2499580"/>
          </a:xfrm>
          <a:prstGeom prst="rect">
            <a:avLst/>
          </a:prstGeom>
        </p:spPr>
      </p:pic>
      <p:pic>
        <p:nvPicPr>
          <p:cNvPr id="210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53145" y="9324857"/>
            <a:ext cx="4988385" cy="2752943"/>
          </a:xfrm>
          <a:prstGeom prst="rect">
            <a:avLst/>
          </a:prstGeom>
        </p:spPr>
      </p:pic>
      <p:pic>
        <p:nvPicPr>
          <p:cNvPr id="212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06378" y="4200642"/>
            <a:ext cx="837268" cy="5314716"/>
          </a:xfrm>
          <a:prstGeom prst="rect">
            <a:avLst/>
          </a:prstGeom>
        </p:spPr>
      </p:pic>
      <p:pic>
        <p:nvPicPr>
          <p:cNvPr id="214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48914" y="4200641"/>
            <a:ext cx="1355660" cy="5568080"/>
          </a:xfrm>
          <a:prstGeom prst="rect">
            <a:avLst/>
          </a:prstGeom>
        </p:spPr>
      </p:pic>
      <p:pic>
        <p:nvPicPr>
          <p:cNvPr id="216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051029" y="9578220"/>
            <a:ext cx="4988386" cy="2667749"/>
          </a:xfrm>
          <a:prstGeom prst="rect">
            <a:avLst/>
          </a:prstGeom>
        </p:spPr>
      </p:pic>
      <p:pic>
        <p:nvPicPr>
          <p:cNvPr id="218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81194" y="4200642"/>
            <a:ext cx="1362450" cy="5314717"/>
          </a:xfrm>
          <a:prstGeom prst="rect">
            <a:avLst/>
          </a:prstGeom>
        </p:spPr>
      </p:pic>
      <p:pic>
        <p:nvPicPr>
          <p:cNvPr id="220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253144" y="1609725"/>
            <a:ext cx="4988384" cy="2781418"/>
          </a:xfrm>
          <a:prstGeom prst="rect">
            <a:avLst/>
          </a:prstGeom>
        </p:spPr>
      </p:pic>
      <p:pic>
        <p:nvPicPr>
          <p:cNvPr id="222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051028" y="1497560"/>
            <a:ext cx="4988387" cy="2893582"/>
          </a:xfrm>
          <a:prstGeom prst="rect">
            <a:avLst/>
          </a:prstGeom>
        </p:spPr>
      </p:pic>
      <p:pic>
        <p:nvPicPr>
          <p:cNvPr id="224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253144" y="9324857"/>
            <a:ext cx="4988385" cy="2954796"/>
          </a:xfrm>
          <a:prstGeom prst="rect">
            <a:avLst/>
          </a:prstGeom>
        </p:spPr>
      </p:pic>
      <p:sp>
        <p:nvSpPr>
          <p:cNvPr id="192" name="NODE"/>
          <p:cNvSpPr/>
          <p:nvPr/>
        </p:nvSpPr>
        <p:spPr>
          <a:xfrm>
            <a:off x="8750886" y="2694699"/>
            <a:ext cx="3195019" cy="3202386"/>
          </a:xfrm>
          <a:prstGeom prst="ellipse">
            <a:avLst/>
          </a:prstGeom>
          <a:solidFill>
            <a:srgbClr val="A3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3" name="NODE"/>
          <p:cNvSpPr/>
          <p:nvPr/>
        </p:nvSpPr>
        <p:spPr>
          <a:xfrm>
            <a:off x="8750886" y="7818915"/>
            <a:ext cx="3195019" cy="3202385"/>
          </a:xfrm>
          <a:prstGeom prst="ellipse">
            <a:avLst/>
          </a:prstGeom>
          <a:solidFill>
            <a:srgbClr val="FAC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4" name="NODE"/>
          <p:cNvSpPr/>
          <p:nvPr/>
        </p:nvSpPr>
        <p:spPr>
          <a:xfrm>
            <a:off x="13548769" y="10381357"/>
            <a:ext cx="3195020" cy="3202385"/>
          </a:xfrm>
          <a:prstGeom prst="ellipse">
            <a:avLst/>
          </a:prstGeom>
          <a:solidFill>
            <a:srgbClr val="F889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5" name="NODE"/>
          <p:cNvSpPr/>
          <p:nvPr/>
        </p:nvSpPr>
        <p:spPr>
          <a:xfrm>
            <a:off x="13548769" y="151481"/>
            <a:ext cx="3195020" cy="3202386"/>
          </a:xfrm>
          <a:prstGeom prst="ellipse">
            <a:avLst/>
          </a:prstGeom>
          <a:solidFill>
            <a:srgbClr val="53F8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6" name="NODE"/>
          <p:cNvSpPr/>
          <p:nvPr/>
        </p:nvSpPr>
        <p:spPr>
          <a:xfrm>
            <a:off x="18346655" y="2694699"/>
            <a:ext cx="3195020" cy="3202386"/>
          </a:xfrm>
          <a:prstGeom prst="ellipse">
            <a:avLst/>
          </a:prstGeom>
          <a:solidFill>
            <a:srgbClr val="F789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7" name="NODE"/>
          <p:cNvSpPr/>
          <p:nvPr/>
        </p:nvSpPr>
        <p:spPr>
          <a:xfrm>
            <a:off x="18346655" y="8072278"/>
            <a:ext cx="3195020" cy="3202385"/>
          </a:xfrm>
          <a:prstGeom prst="ellipse">
            <a:avLst/>
          </a:prstGeom>
          <a:solidFill>
            <a:srgbClr val="2B60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198" name="Letter"/>
          <p:cNvSpPr/>
          <p:nvPr/>
        </p:nvSpPr>
        <p:spPr>
          <a:xfrm>
            <a:off x="2197867" y="579509"/>
            <a:ext cx="1480999" cy="93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9" name="Letter"/>
          <p:cNvSpPr/>
          <p:nvPr/>
        </p:nvSpPr>
        <p:spPr>
          <a:xfrm>
            <a:off x="2197867" y="579509"/>
            <a:ext cx="1480999" cy="93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0" name="Letter"/>
          <p:cNvSpPr/>
          <p:nvPr/>
        </p:nvSpPr>
        <p:spPr>
          <a:xfrm>
            <a:off x="2197867" y="579509"/>
            <a:ext cx="1480999" cy="93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1" name="Letter"/>
          <p:cNvSpPr/>
          <p:nvPr/>
        </p:nvSpPr>
        <p:spPr>
          <a:xfrm>
            <a:off x="2197867" y="579509"/>
            <a:ext cx="1480999" cy="93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94388 0.175099" origin="layout" pathEditMode="relative">
                                      <p:cBhvr>
                                        <p:cTn id="7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96443 0.566502" origin="layout" pathEditMode="relative">
                                      <p:cBhvr>
                                        <p:cTn id="8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03508 0.739797" origin="layout" pathEditMode="relative">
                                      <p:cBhvr>
                                        <p:cTn id="9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3"/>
      <p:bldP build="whole" bldLvl="1" animBg="1" rev="0" advAuto="0" spid="179" grpId="8"/>
      <p:bldP build="whole" bldLvl="1" animBg="1" rev="0" advAuto="0" spid="216" grpId="12"/>
      <p:bldP build="whole" bldLvl="1" animBg="1" rev="0" advAuto="0" spid="178" grpId="1"/>
      <p:bldP build="whole" bldLvl="1" animBg="1" rev="0" advAuto="0" spid="210" grpId="5"/>
      <p:bldP build="whole" bldLvl="1" animBg="1" rev="0" advAuto="0" spid="179" grpId="15"/>
      <p:bldP build="whole" bldLvl="1" animBg="1" rev="0" advAuto="0" spid="218" grpId="13"/>
      <p:bldP build="whole" bldLvl="1" animBg="1" rev="0" advAuto="0" spid="224" grpId="11"/>
      <p:bldP build="whole" bldLvl="1" animBg="1" rev="0" advAuto="0" spid="200" grpId="22"/>
      <p:bldP build="whole" bldLvl="1" animBg="1" rev="0" advAuto="0" spid="206" grpId="3"/>
      <p:bldP build="whole" bldLvl="1" animBg="1" rev="0" advAuto="0" spid="199" grpId="19"/>
      <p:bldP build="whole" bldLvl="1" animBg="1" rev="0" advAuto="0" spid="208" grpId="4"/>
      <p:bldP build="whole" bldLvl="1" animBg="1" rev="0" advAuto="0" spid="222" grpId="9"/>
      <p:bldP build="whole" bldLvl="1" animBg="1" rev="0" advAuto="0" spid="199" grpId="21"/>
      <p:bldP build="whole" bldLvl="1" animBg="1" rev="0" advAuto="0" spid="214" grpId="10"/>
      <p:bldP build="whole" bldLvl="1" animBg="1" rev="0" advAuto="0" spid="200" grpId="25"/>
      <p:bldP build="whole" bldLvl="1" animBg="1" rev="0" advAuto="0" spid="204" grpId="2"/>
      <p:bldP build="whole" bldLvl="1" animBg="1" rev="0" advAuto="0" spid="198" grpId="16"/>
      <p:bldP build="whole" bldLvl="1" animBg="1" rev="0" advAuto="0" spid="201" grpId="17"/>
      <p:bldP build="whole" bldLvl="1" animBg="1" rev="0" advAuto="0" spid="212" grpId="6"/>
      <p:bldP build="whole" bldLvl="1" animBg="1" rev="0" advAuto="0" spid="220" grpId="14"/>
      <p:bldP build="whole" bldLvl="1" animBg="1" rev="0" advAuto="0" spid="202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"/>
          <p:cNvGrpSpPr/>
          <p:nvPr/>
        </p:nvGrpSpPr>
        <p:grpSpPr>
          <a:xfrm>
            <a:off x="5796605" y="141870"/>
            <a:ext cx="12790790" cy="13432260"/>
            <a:chOff x="0" y="0"/>
            <a:chExt cx="12790788" cy="13432259"/>
          </a:xfrm>
        </p:grpSpPr>
        <p:pic>
          <p:nvPicPr>
            <p:cNvPr id="256" name="Connection Line" descr="Connection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02259" y="1505942"/>
              <a:ext cx="4988385" cy="2733719"/>
            </a:xfrm>
            <a:prstGeom prst="rect">
              <a:avLst/>
            </a:prstGeom>
            <a:effectLst/>
          </p:spPr>
        </p:pic>
        <p:pic>
          <p:nvPicPr>
            <p:cNvPr id="258" name="Connection Line" descr="Connection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00142" y="1505591"/>
              <a:ext cx="4988387" cy="2734070"/>
            </a:xfrm>
            <a:prstGeom prst="rect">
              <a:avLst/>
            </a:prstGeom>
            <a:effectLst/>
          </p:spPr>
        </p:pic>
        <p:pic>
          <p:nvPicPr>
            <p:cNvPr id="260" name="Connection Line" descr="Connection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098027" y="4049160"/>
              <a:ext cx="837268" cy="5568079"/>
            </a:xfrm>
            <a:prstGeom prst="rect">
              <a:avLst/>
            </a:prstGeom>
            <a:effectLst/>
          </p:spPr>
        </p:pic>
        <p:pic>
          <p:nvPicPr>
            <p:cNvPr id="262" name="Connection Line" descr="Connection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00144" y="9426739"/>
              <a:ext cx="4988386" cy="2499580"/>
            </a:xfrm>
            <a:prstGeom prst="rect">
              <a:avLst/>
            </a:prstGeom>
            <a:effectLst/>
          </p:spPr>
        </p:pic>
        <p:pic>
          <p:nvPicPr>
            <p:cNvPr id="264" name="Connection Line" descr="Connection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02259" y="9173375"/>
              <a:ext cx="4988385" cy="2752943"/>
            </a:xfrm>
            <a:prstGeom prst="rect">
              <a:avLst/>
            </a:prstGeom>
            <a:effectLst/>
          </p:spPr>
        </p:pic>
        <p:pic>
          <p:nvPicPr>
            <p:cNvPr id="266" name="Connection Line" descr="Connection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55492" y="4049160"/>
              <a:ext cx="837268" cy="5314716"/>
            </a:xfrm>
            <a:prstGeom prst="rect">
              <a:avLst/>
            </a:prstGeom>
            <a:effectLst/>
          </p:spPr>
        </p:pic>
        <p:pic>
          <p:nvPicPr>
            <p:cNvPr id="268" name="Connection Line" descr="Connection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098028" y="4049160"/>
              <a:ext cx="1355660" cy="5568079"/>
            </a:xfrm>
            <a:prstGeom prst="rect">
              <a:avLst/>
            </a:prstGeom>
            <a:effectLst/>
          </p:spPr>
        </p:pic>
        <p:pic>
          <p:nvPicPr>
            <p:cNvPr id="270" name="Connection Line" descr="Connection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300143" y="9426738"/>
              <a:ext cx="4988386" cy="2667749"/>
            </a:xfrm>
            <a:prstGeom prst="rect">
              <a:avLst/>
            </a:prstGeom>
            <a:effectLst/>
          </p:spPr>
        </p:pic>
        <p:pic>
          <p:nvPicPr>
            <p:cNvPr id="272" name="Connection Line" descr="Connection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30308" y="4049160"/>
              <a:ext cx="1362450" cy="5314717"/>
            </a:xfrm>
            <a:prstGeom prst="rect">
              <a:avLst/>
            </a:prstGeom>
            <a:effectLst/>
          </p:spPr>
        </p:pic>
        <p:pic>
          <p:nvPicPr>
            <p:cNvPr id="274" name="Connection Line" descr="Connection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502258" y="1458243"/>
              <a:ext cx="4988384" cy="2781418"/>
            </a:xfrm>
            <a:prstGeom prst="rect">
              <a:avLst/>
            </a:prstGeom>
            <a:effectLst/>
          </p:spPr>
        </p:pic>
        <p:pic>
          <p:nvPicPr>
            <p:cNvPr id="276" name="Connection Line" descr="Connection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300142" y="1346078"/>
              <a:ext cx="4988387" cy="2893583"/>
            </a:xfrm>
            <a:prstGeom prst="rect">
              <a:avLst/>
            </a:prstGeom>
            <a:effectLst/>
          </p:spPr>
        </p:pic>
        <p:pic>
          <p:nvPicPr>
            <p:cNvPr id="278" name="Connection Line" descr="Connection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02258" y="9173375"/>
              <a:ext cx="4988385" cy="2954796"/>
            </a:xfrm>
            <a:prstGeom prst="rect">
              <a:avLst/>
            </a:prstGeom>
            <a:effectLst/>
          </p:spPr>
        </p:pic>
        <p:sp>
          <p:nvSpPr>
            <p:cNvPr id="239" name="NODE"/>
            <p:cNvSpPr/>
            <p:nvPr/>
          </p:nvSpPr>
          <p:spPr>
            <a:xfrm>
              <a:off x="0" y="2543217"/>
              <a:ext cx="3195019" cy="3202386"/>
            </a:xfrm>
            <a:prstGeom prst="ellipse">
              <a:avLst/>
            </a:prstGeom>
            <a:solidFill>
              <a:srgbClr val="A3F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40" name="NODE"/>
            <p:cNvSpPr/>
            <p:nvPr/>
          </p:nvSpPr>
          <p:spPr>
            <a:xfrm>
              <a:off x="0" y="7667433"/>
              <a:ext cx="3195019" cy="3202385"/>
            </a:xfrm>
            <a:prstGeom prst="ellipse">
              <a:avLst/>
            </a:prstGeom>
            <a:solidFill>
              <a:srgbClr val="FACD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41" name="NODE"/>
            <p:cNvSpPr/>
            <p:nvPr/>
          </p:nvSpPr>
          <p:spPr>
            <a:xfrm>
              <a:off x="4797883" y="10229875"/>
              <a:ext cx="3195020" cy="3202385"/>
            </a:xfrm>
            <a:prstGeom prst="ellipse">
              <a:avLst/>
            </a:prstGeom>
            <a:solidFill>
              <a:srgbClr val="F889E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42" name="NODE"/>
            <p:cNvSpPr/>
            <p:nvPr/>
          </p:nvSpPr>
          <p:spPr>
            <a:xfrm>
              <a:off x="4797883" y="0"/>
              <a:ext cx="3195020" cy="3202385"/>
            </a:xfrm>
            <a:prstGeom prst="ellipse">
              <a:avLst/>
            </a:prstGeom>
            <a:solidFill>
              <a:srgbClr val="53F8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43" name="NODE"/>
            <p:cNvSpPr/>
            <p:nvPr/>
          </p:nvSpPr>
          <p:spPr>
            <a:xfrm>
              <a:off x="9595769" y="2543217"/>
              <a:ext cx="3195020" cy="3202386"/>
            </a:xfrm>
            <a:prstGeom prst="ellipse">
              <a:avLst/>
            </a:prstGeom>
            <a:solidFill>
              <a:srgbClr val="F789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44" name="NODE"/>
            <p:cNvSpPr/>
            <p:nvPr/>
          </p:nvSpPr>
          <p:spPr>
            <a:xfrm>
              <a:off x="9595769" y="7920796"/>
              <a:ext cx="3195020" cy="3202385"/>
            </a:xfrm>
            <a:prstGeom prst="ellipse">
              <a:avLst/>
            </a:prstGeom>
            <a:solidFill>
              <a:srgbClr val="2B60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sp>
        <p:nvSpPr>
          <p:cNvPr id="246" name="Letter"/>
          <p:cNvSpPr/>
          <p:nvPr/>
        </p:nvSpPr>
        <p:spPr>
          <a:xfrm>
            <a:off x="953344" y="1065578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7" name="Railway Crossing"/>
          <p:cNvSpPr/>
          <p:nvPr/>
        </p:nvSpPr>
        <p:spPr>
          <a:xfrm>
            <a:off x="12529136" y="10808151"/>
            <a:ext cx="720411" cy="72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44" y="0"/>
                  <a:pt x="0" y="4844"/>
                  <a:pt x="0" y="10799"/>
                </a:cubicBezTo>
                <a:cubicBezTo>
                  <a:pt x="0" y="16754"/>
                  <a:pt x="4844" y="21600"/>
                  <a:pt x="10799" y="21600"/>
                </a:cubicBezTo>
                <a:cubicBezTo>
                  <a:pt x="16754" y="21600"/>
                  <a:pt x="21600" y="16754"/>
                  <a:pt x="21600" y="10799"/>
                </a:cubicBezTo>
                <a:cubicBezTo>
                  <a:pt x="21600" y="4844"/>
                  <a:pt x="16754" y="0"/>
                  <a:pt x="10799" y="0"/>
                </a:cubicBezTo>
                <a:close/>
                <a:moveTo>
                  <a:pt x="10799" y="792"/>
                </a:moveTo>
                <a:cubicBezTo>
                  <a:pt x="13009" y="792"/>
                  <a:pt x="15054" y="1511"/>
                  <a:pt x="16712" y="2729"/>
                </a:cubicBezTo>
                <a:lnTo>
                  <a:pt x="10799" y="8641"/>
                </a:lnTo>
                <a:lnTo>
                  <a:pt x="4888" y="2729"/>
                </a:lnTo>
                <a:cubicBezTo>
                  <a:pt x="6546" y="1511"/>
                  <a:pt x="8589" y="792"/>
                  <a:pt x="10799" y="792"/>
                </a:cubicBezTo>
                <a:close/>
                <a:moveTo>
                  <a:pt x="2729" y="4888"/>
                </a:moveTo>
                <a:lnTo>
                  <a:pt x="8641" y="10799"/>
                </a:lnTo>
                <a:lnTo>
                  <a:pt x="2729" y="16712"/>
                </a:lnTo>
                <a:cubicBezTo>
                  <a:pt x="1511" y="15054"/>
                  <a:pt x="792" y="13009"/>
                  <a:pt x="792" y="10799"/>
                </a:cubicBezTo>
                <a:cubicBezTo>
                  <a:pt x="792" y="8589"/>
                  <a:pt x="1511" y="6546"/>
                  <a:pt x="2729" y="4888"/>
                </a:cubicBezTo>
                <a:close/>
                <a:moveTo>
                  <a:pt x="18871" y="4888"/>
                </a:moveTo>
                <a:cubicBezTo>
                  <a:pt x="20089" y="6546"/>
                  <a:pt x="20808" y="8589"/>
                  <a:pt x="20808" y="10799"/>
                </a:cubicBezTo>
                <a:cubicBezTo>
                  <a:pt x="20808" y="13009"/>
                  <a:pt x="20089" y="15054"/>
                  <a:pt x="18871" y="16712"/>
                </a:cubicBezTo>
                <a:lnTo>
                  <a:pt x="12959" y="10799"/>
                </a:lnTo>
                <a:lnTo>
                  <a:pt x="18871" y="4888"/>
                </a:lnTo>
                <a:close/>
                <a:moveTo>
                  <a:pt x="10799" y="12959"/>
                </a:moveTo>
                <a:lnTo>
                  <a:pt x="16712" y="18871"/>
                </a:lnTo>
                <a:cubicBezTo>
                  <a:pt x="15054" y="20089"/>
                  <a:pt x="13009" y="20808"/>
                  <a:pt x="10799" y="20808"/>
                </a:cubicBezTo>
                <a:cubicBezTo>
                  <a:pt x="8589" y="20808"/>
                  <a:pt x="6546" y="20089"/>
                  <a:pt x="4888" y="18871"/>
                </a:cubicBezTo>
                <a:lnTo>
                  <a:pt x="10799" y="12959"/>
                </a:lnTo>
                <a:close/>
              </a:path>
            </a:pathLst>
          </a:custGeom>
          <a:solidFill>
            <a:srgbClr val="FF17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8" name="Tick"/>
          <p:cNvSpPr/>
          <p:nvPr/>
        </p:nvSpPr>
        <p:spPr>
          <a:xfrm>
            <a:off x="17415986" y="8514793"/>
            <a:ext cx="537380" cy="412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17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9" name="Tick"/>
          <p:cNvSpPr/>
          <p:nvPr/>
        </p:nvSpPr>
        <p:spPr>
          <a:xfrm>
            <a:off x="17415986" y="3092556"/>
            <a:ext cx="537380" cy="41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17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0" name="WRITE REQUEST…"/>
          <p:cNvSpPr txBox="1"/>
          <p:nvPr/>
        </p:nvSpPr>
        <p:spPr>
          <a:xfrm>
            <a:off x="471595" y="2659003"/>
            <a:ext cx="24444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WRITE REQUEST</a:t>
            </a:r>
          </a:p>
          <a:p>
            <a:pPr/>
            <a:r>
              <a:t>RF=3</a:t>
            </a:r>
          </a:p>
          <a:p>
            <a:pPr/>
            <a:r>
              <a:t>CL=QUOROM</a:t>
            </a:r>
          </a:p>
        </p:txBody>
      </p:sp>
      <p:sp>
        <p:nvSpPr>
          <p:cNvPr id="251" name="Letter"/>
          <p:cNvSpPr/>
          <p:nvPr/>
        </p:nvSpPr>
        <p:spPr>
          <a:xfrm>
            <a:off x="953344" y="1065578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2" name="Letter"/>
          <p:cNvSpPr/>
          <p:nvPr/>
        </p:nvSpPr>
        <p:spPr>
          <a:xfrm>
            <a:off x="953344" y="1065578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3" name="Dingbat Tick"/>
          <p:cNvSpPr/>
          <p:nvPr/>
        </p:nvSpPr>
        <p:spPr>
          <a:xfrm>
            <a:off x="11668229" y="6366596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4EFF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4" name="Bandage"/>
          <p:cNvSpPr/>
          <p:nvPr/>
        </p:nvSpPr>
        <p:spPr>
          <a:xfrm>
            <a:off x="11441463" y="11222028"/>
            <a:ext cx="1501074" cy="397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4" y="0"/>
                </a:moveTo>
                <a:cubicBezTo>
                  <a:pt x="387" y="2866"/>
                  <a:pt x="0" y="6650"/>
                  <a:pt x="0" y="10800"/>
                </a:cubicBezTo>
                <a:cubicBezTo>
                  <a:pt x="0" y="14950"/>
                  <a:pt x="387" y="18734"/>
                  <a:pt x="1024" y="21600"/>
                </a:cubicBezTo>
                <a:lnTo>
                  <a:pt x="20576" y="21600"/>
                </a:lnTo>
                <a:cubicBezTo>
                  <a:pt x="21213" y="18734"/>
                  <a:pt x="21600" y="14950"/>
                  <a:pt x="21600" y="10800"/>
                </a:cubicBezTo>
                <a:cubicBezTo>
                  <a:pt x="21600" y="6650"/>
                  <a:pt x="21213" y="2866"/>
                  <a:pt x="20576" y="0"/>
                </a:cubicBezTo>
                <a:lnTo>
                  <a:pt x="1024" y="0"/>
                </a:lnTo>
                <a:close/>
                <a:moveTo>
                  <a:pt x="8406" y="2746"/>
                </a:moveTo>
                <a:lnTo>
                  <a:pt x="13194" y="2746"/>
                </a:lnTo>
                <a:cubicBezTo>
                  <a:pt x="13562" y="2746"/>
                  <a:pt x="13862" y="3872"/>
                  <a:pt x="13862" y="5263"/>
                </a:cubicBezTo>
                <a:lnTo>
                  <a:pt x="13862" y="16337"/>
                </a:lnTo>
                <a:cubicBezTo>
                  <a:pt x="13862" y="17728"/>
                  <a:pt x="13562" y="18854"/>
                  <a:pt x="13194" y="18854"/>
                </a:cubicBezTo>
                <a:lnTo>
                  <a:pt x="8406" y="18854"/>
                </a:lnTo>
                <a:cubicBezTo>
                  <a:pt x="8038" y="18854"/>
                  <a:pt x="7738" y="17728"/>
                  <a:pt x="7738" y="16337"/>
                </a:cubicBezTo>
                <a:lnTo>
                  <a:pt x="7738" y="5263"/>
                </a:lnTo>
                <a:cubicBezTo>
                  <a:pt x="7738" y="3872"/>
                  <a:pt x="8038" y="2746"/>
                  <a:pt x="8406" y="2746"/>
                </a:cubicBezTo>
                <a:close/>
                <a:moveTo>
                  <a:pt x="1708" y="3014"/>
                </a:moveTo>
                <a:cubicBezTo>
                  <a:pt x="1792" y="3014"/>
                  <a:pt x="1860" y="3271"/>
                  <a:pt x="1860" y="3587"/>
                </a:cubicBezTo>
                <a:cubicBezTo>
                  <a:pt x="1860" y="3903"/>
                  <a:pt x="1792" y="4161"/>
                  <a:pt x="1708" y="4161"/>
                </a:cubicBezTo>
                <a:cubicBezTo>
                  <a:pt x="1624" y="4161"/>
                  <a:pt x="1556" y="3903"/>
                  <a:pt x="1556" y="3587"/>
                </a:cubicBezTo>
                <a:cubicBezTo>
                  <a:pt x="1556" y="3271"/>
                  <a:pt x="1624" y="3014"/>
                  <a:pt x="1708" y="3014"/>
                </a:cubicBezTo>
                <a:close/>
                <a:moveTo>
                  <a:pt x="2982" y="3014"/>
                </a:moveTo>
                <a:cubicBezTo>
                  <a:pt x="3066" y="3014"/>
                  <a:pt x="3134" y="3271"/>
                  <a:pt x="3134" y="3587"/>
                </a:cubicBezTo>
                <a:cubicBezTo>
                  <a:pt x="3134" y="3903"/>
                  <a:pt x="3066" y="4161"/>
                  <a:pt x="2982" y="4161"/>
                </a:cubicBezTo>
                <a:cubicBezTo>
                  <a:pt x="2898" y="4161"/>
                  <a:pt x="2828" y="3903"/>
                  <a:pt x="2828" y="3587"/>
                </a:cubicBezTo>
                <a:cubicBezTo>
                  <a:pt x="2828" y="3271"/>
                  <a:pt x="2898" y="3014"/>
                  <a:pt x="2982" y="3014"/>
                </a:cubicBezTo>
                <a:close/>
                <a:moveTo>
                  <a:pt x="4255" y="3014"/>
                </a:moveTo>
                <a:cubicBezTo>
                  <a:pt x="4338" y="3014"/>
                  <a:pt x="4406" y="3271"/>
                  <a:pt x="4406" y="3587"/>
                </a:cubicBezTo>
                <a:cubicBezTo>
                  <a:pt x="4406" y="3903"/>
                  <a:pt x="4338" y="4161"/>
                  <a:pt x="4255" y="4161"/>
                </a:cubicBezTo>
                <a:cubicBezTo>
                  <a:pt x="4171" y="4161"/>
                  <a:pt x="4103" y="3903"/>
                  <a:pt x="4103" y="3587"/>
                </a:cubicBezTo>
                <a:cubicBezTo>
                  <a:pt x="4103" y="3271"/>
                  <a:pt x="4171" y="3014"/>
                  <a:pt x="4255" y="3014"/>
                </a:cubicBezTo>
                <a:close/>
                <a:moveTo>
                  <a:pt x="5529" y="3014"/>
                </a:moveTo>
                <a:cubicBezTo>
                  <a:pt x="5612" y="3014"/>
                  <a:pt x="5681" y="3271"/>
                  <a:pt x="5681" y="3587"/>
                </a:cubicBezTo>
                <a:cubicBezTo>
                  <a:pt x="5681" y="3903"/>
                  <a:pt x="5612" y="4161"/>
                  <a:pt x="5529" y="4161"/>
                </a:cubicBezTo>
                <a:cubicBezTo>
                  <a:pt x="5445" y="4161"/>
                  <a:pt x="5375" y="3903"/>
                  <a:pt x="5375" y="3587"/>
                </a:cubicBezTo>
                <a:cubicBezTo>
                  <a:pt x="5375" y="3271"/>
                  <a:pt x="5445" y="3014"/>
                  <a:pt x="5529" y="3014"/>
                </a:cubicBezTo>
                <a:close/>
                <a:moveTo>
                  <a:pt x="6801" y="3014"/>
                </a:moveTo>
                <a:cubicBezTo>
                  <a:pt x="6885" y="3014"/>
                  <a:pt x="6955" y="3271"/>
                  <a:pt x="6955" y="3587"/>
                </a:cubicBezTo>
                <a:cubicBezTo>
                  <a:pt x="6955" y="3903"/>
                  <a:pt x="6885" y="4161"/>
                  <a:pt x="6801" y="4161"/>
                </a:cubicBezTo>
                <a:cubicBezTo>
                  <a:pt x="6717" y="4161"/>
                  <a:pt x="6649" y="3903"/>
                  <a:pt x="6649" y="3587"/>
                </a:cubicBezTo>
                <a:cubicBezTo>
                  <a:pt x="6649" y="3271"/>
                  <a:pt x="6717" y="3014"/>
                  <a:pt x="6801" y="3014"/>
                </a:cubicBezTo>
                <a:close/>
                <a:moveTo>
                  <a:pt x="14799" y="3014"/>
                </a:moveTo>
                <a:cubicBezTo>
                  <a:pt x="14883" y="3014"/>
                  <a:pt x="14951" y="3271"/>
                  <a:pt x="14951" y="3587"/>
                </a:cubicBezTo>
                <a:cubicBezTo>
                  <a:pt x="14951" y="3903"/>
                  <a:pt x="14883" y="4161"/>
                  <a:pt x="14799" y="4161"/>
                </a:cubicBezTo>
                <a:cubicBezTo>
                  <a:pt x="14715" y="4161"/>
                  <a:pt x="14645" y="3903"/>
                  <a:pt x="14645" y="3587"/>
                </a:cubicBezTo>
                <a:cubicBezTo>
                  <a:pt x="14645" y="3271"/>
                  <a:pt x="14715" y="3014"/>
                  <a:pt x="14799" y="3014"/>
                </a:cubicBezTo>
                <a:close/>
                <a:moveTo>
                  <a:pt x="16071" y="3014"/>
                </a:moveTo>
                <a:cubicBezTo>
                  <a:pt x="16155" y="3014"/>
                  <a:pt x="16223" y="3271"/>
                  <a:pt x="16223" y="3587"/>
                </a:cubicBezTo>
                <a:cubicBezTo>
                  <a:pt x="16223" y="3903"/>
                  <a:pt x="16155" y="4161"/>
                  <a:pt x="16071" y="4161"/>
                </a:cubicBezTo>
                <a:cubicBezTo>
                  <a:pt x="15988" y="4161"/>
                  <a:pt x="15919" y="3903"/>
                  <a:pt x="15919" y="3587"/>
                </a:cubicBezTo>
                <a:cubicBezTo>
                  <a:pt x="15919" y="3271"/>
                  <a:pt x="15988" y="3014"/>
                  <a:pt x="16071" y="3014"/>
                </a:cubicBezTo>
                <a:close/>
                <a:moveTo>
                  <a:pt x="17345" y="3014"/>
                </a:moveTo>
                <a:cubicBezTo>
                  <a:pt x="17429" y="3014"/>
                  <a:pt x="17497" y="3271"/>
                  <a:pt x="17497" y="3587"/>
                </a:cubicBezTo>
                <a:cubicBezTo>
                  <a:pt x="17497" y="3903"/>
                  <a:pt x="17429" y="4161"/>
                  <a:pt x="17345" y="4161"/>
                </a:cubicBezTo>
                <a:cubicBezTo>
                  <a:pt x="17262" y="4161"/>
                  <a:pt x="17194" y="3903"/>
                  <a:pt x="17194" y="3587"/>
                </a:cubicBezTo>
                <a:cubicBezTo>
                  <a:pt x="17194" y="3271"/>
                  <a:pt x="17262" y="3014"/>
                  <a:pt x="17345" y="3014"/>
                </a:cubicBezTo>
                <a:close/>
                <a:moveTo>
                  <a:pt x="18618" y="3014"/>
                </a:moveTo>
                <a:cubicBezTo>
                  <a:pt x="18702" y="3014"/>
                  <a:pt x="18772" y="3271"/>
                  <a:pt x="18772" y="3587"/>
                </a:cubicBezTo>
                <a:cubicBezTo>
                  <a:pt x="18772" y="3903"/>
                  <a:pt x="18702" y="4161"/>
                  <a:pt x="18618" y="4161"/>
                </a:cubicBezTo>
                <a:cubicBezTo>
                  <a:pt x="18534" y="4161"/>
                  <a:pt x="18466" y="3903"/>
                  <a:pt x="18466" y="3587"/>
                </a:cubicBezTo>
                <a:cubicBezTo>
                  <a:pt x="18466" y="3271"/>
                  <a:pt x="18534" y="3014"/>
                  <a:pt x="18618" y="3014"/>
                </a:cubicBezTo>
                <a:close/>
                <a:moveTo>
                  <a:pt x="19892" y="3014"/>
                </a:moveTo>
                <a:cubicBezTo>
                  <a:pt x="19976" y="3014"/>
                  <a:pt x="20044" y="3271"/>
                  <a:pt x="20044" y="3587"/>
                </a:cubicBezTo>
                <a:cubicBezTo>
                  <a:pt x="20044" y="3903"/>
                  <a:pt x="19976" y="4161"/>
                  <a:pt x="19892" y="4161"/>
                </a:cubicBezTo>
                <a:cubicBezTo>
                  <a:pt x="19808" y="4161"/>
                  <a:pt x="19740" y="3903"/>
                  <a:pt x="19740" y="3587"/>
                </a:cubicBezTo>
                <a:cubicBezTo>
                  <a:pt x="19740" y="3271"/>
                  <a:pt x="19808" y="3014"/>
                  <a:pt x="19892" y="3014"/>
                </a:cubicBezTo>
                <a:close/>
                <a:moveTo>
                  <a:pt x="1072" y="5416"/>
                </a:moveTo>
                <a:cubicBezTo>
                  <a:pt x="1155" y="5416"/>
                  <a:pt x="1224" y="5673"/>
                  <a:pt x="1224" y="5989"/>
                </a:cubicBezTo>
                <a:cubicBezTo>
                  <a:pt x="1224" y="6306"/>
                  <a:pt x="1155" y="6569"/>
                  <a:pt x="1072" y="6569"/>
                </a:cubicBezTo>
                <a:cubicBezTo>
                  <a:pt x="988" y="6569"/>
                  <a:pt x="918" y="6306"/>
                  <a:pt x="918" y="5989"/>
                </a:cubicBezTo>
                <a:cubicBezTo>
                  <a:pt x="918" y="5673"/>
                  <a:pt x="988" y="5416"/>
                  <a:pt x="1072" y="5416"/>
                </a:cubicBezTo>
                <a:close/>
                <a:moveTo>
                  <a:pt x="2344" y="5416"/>
                </a:moveTo>
                <a:cubicBezTo>
                  <a:pt x="2428" y="5416"/>
                  <a:pt x="2496" y="5673"/>
                  <a:pt x="2496" y="5989"/>
                </a:cubicBezTo>
                <a:cubicBezTo>
                  <a:pt x="2496" y="6306"/>
                  <a:pt x="2428" y="6569"/>
                  <a:pt x="2344" y="6569"/>
                </a:cubicBezTo>
                <a:cubicBezTo>
                  <a:pt x="2260" y="6569"/>
                  <a:pt x="2192" y="6306"/>
                  <a:pt x="2192" y="5989"/>
                </a:cubicBezTo>
                <a:cubicBezTo>
                  <a:pt x="2192" y="5673"/>
                  <a:pt x="2260" y="5416"/>
                  <a:pt x="2344" y="5416"/>
                </a:cubicBezTo>
                <a:close/>
                <a:moveTo>
                  <a:pt x="3618" y="5416"/>
                </a:moveTo>
                <a:cubicBezTo>
                  <a:pt x="3702" y="5416"/>
                  <a:pt x="3770" y="5673"/>
                  <a:pt x="3770" y="5989"/>
                </a:cubicBezTo>
                <a:cubicBezTo>
                  <a:pt x="3770" y="6306"/>
                  <a:pt x="3702" y="6569"/>
                  <a:pt x="3618" y="6569"/>
                </a:cubicBezTo>
                <a:cubicBezTo>
                  <a:pt x="3535" y="6569"/>
                  <a:pt x="3466" y="6306"/>
                  <a:pt x="3466" y="5989"/>
                </a:cubicBezTo>
                <a:cubicBezTo>
                  <a:pt x="3466" y="5673"/>
                  <a:pt x="3535" y="5416"/>
                  <a:pt x="3618" y="5416"/>
                </a:cubicBezTo>
                <a:close/>
                <a:moveTo>
                  <a:pt x="4891" y="5416"/>
                </a:moveTo>
                <a:cubicBezTo>
                  <a:pt x="4975" y="5416"/>
                  <a:pt x="5044" y="5673"/>
                  <a:pt x="5044" y="5989"/>
                </a:cubicBezTo>
                <a:cubicBezTo>
                  <a:pt x="5044" y="6306"/>
                  <a:pt x="4974" y="6569"/>
                  <a:pt x="4891" y="6569"/>
                </a:cubicBezTo>
                <a:cubicBezTo>
                  <a:pt x="4807" y="6569"/>
                  <a:pt x="4739" y="6306"/>
                  <a:pt x="4739" y="5989"/>
                </a:cubicBezTo>
                <a:cubicBezTo>
                  <a:pt x="4739" y="5673"/>
                  <a:pt x="4807" y="5416"/>
                  <a:pt x="4891" y="5416"/>
                </a:cubicBezTo>
                <a:close/>
                <a:moveTo>
                  <a:pt x="6165" y="5416"/>
                </a:moveTo>
                <a:cubicBezTo>
                  <a:pt x="6249" y="5416"/>
                  <a:pt x="6317" y="5673"/>
                  <a:pt x="6317" y="5989"/>
                </a:cubicBezTo>
                <a:cubicBezTo>
                  <a:pt x="6317" y="6306"/>
                  <a:pt x="6249" y="6569"/>
                  <a:pt x="6165" y="6569"/>
                </a:cubicBezTo>
                <a:cubicBezTo>
                  <a:pt x="6081" y="6569"/>
                  <a:pt x="6013" y="6306"/>
                  <a:pt x="6013" y="5989"/>
                </a:cubicBezTo>
                <a:cubicBezTo>
                  <a:pt x="6013" y="5673"/>
                  <a:pt x="6081" y="5416"/>
                  <a:pt x="6165" y="5416"/>
                </a:cubicBezTo>
                <a:close/>
                <a:moveTo>
                  <a:pt x="15435" y="5416"/>
                </a:moveTo>
                <a:cubicBezTo>
                  <a:pt x="15519" y="5416"/>
                  <a:pt x="15587" y="5673"/>
                  <a:pt x="15587" y="5989"/>
                </a:cubicBezTo>
                <a:cubicBezTo>
                  <a:pt x="15587" y="6306"/>
                  <a:pt x="15519" y="6569"/>
                  <a:pt x="15435" y="6569"/>
                </a:cubicBezTo>
                <a:cubicBezTo>
                  <a:pt x="15351" y="6569"/>
                  <a:pt x="15283" y="6306"/>
                  <a:pt x="15283" y="5989"/>
                </a:cubicBezTo>
                <a:cubicBezTo>
                  <a:pt x="15283" y="5673"/>
                  <a:pt x="15351" y="5416"/>
                  <a:pt x="15435" y="5416"/>
                </a:cubicBezTo>
                <a:close/>
                <a:moveTo>
                  <a:pt x="16709" y="5416"/>
                </a:moveTo>
                <a:cubicBezTo>
                  <a:pt x="16793" y="5416"/>
                  <a:pt x="16861" y="5673"/>
                  <a:pt x="16861" y="5989"/>
                </a:cubicBezTo>
                <a:cubicBezTo>
                  <a:pt x="16861" y="6306"/>
                  <a:pt x="16793" y="6569"/>
                  <a:pt x="16709" y="6569"/>
                </a:cubicBezTo>
                <a:cubicBezTo>
                  <a:pt x="16625" y="6569"/>
                  <a:pt x="16556" y="6306"/>
                  <a:pt x="16556" y="5989"/>
                </a:cubicBezTo>
                <a:cubicBezTo>
                  <a:pt x="16556" y="5673"/>
                  <a:pt x="16625" y="5416"/>
                  <a:pt x="16709" y="5416"/>
                </a:cubicBezTo>
                <a:close/>
                <a:moveTo>
                  <a:pt x="17982" y="5416"/>
                </a:moveTo>
                <a:cubicBezTo>
                  <a:pt x="18065" y="5416"/>
                  <a:pt x="18134" y="5673"/>
                  <a:pt x="18134" y="5989"/>
                </a:cubicBezTo>
                <a:cubicBezTo>
                  <a:pt x="18134" y="6306"/>
                  <a:pt x="18065" y="6569"/>
                  <a:pt x="17982" y="6569"/>
                </a:cubicBezTo>
                <a:cubicBezTo>
                  <a:pt x="17898" y="6569"/>
                  <a:pt x="17830" y="6306"/>
                  <a:pt x="17830" y="5989"/>
                </a:cubicBezTo>
                <a:cubicBezTo>
                  <a:pt x="17830" y="5673"/>
                  <a:pt x="17898" y="5416"/>
                  <a:pt x="17982" y="5416"/>
                </a:cubicBezTo>
                <a:close/>
                <a:moveTo>
                  <a:pt x="19256" y="5416"/>
                </a:moveTo>
                <a:cubicBezTo>
                  <a:pt x="19340" y="5416"/>
                  <a:pt x="19408" y="5673"/>
                  <a:pt x="19408" y="5989"/>
                </a:cubicBezTo>
                <a:cubicBezTo>
                  <a:pt x="19408" y="6306"/>
                  <a:pt x="19340" y="6569"/>
                  <a:pt x="19256" y="6569"/>
                </a:cubicBezTo>
                <a:cubicBezTo>
                  <a:pt x="19172" y="6569"/>
                  <a:pt x="19104" y="6306"/>
                  <a:pt x="19104" y="5989"/>
                </a:cubicBezTo>
                <a:cubicBezTo>
                  <a:pt x="19104" y="5673"/>
                  <a:pt x="19172" y="5416"/>
                  <a:pt x="19256" y="5416"/>
                </a:cubicBezTo>
                <a:close/>
                <a:moveTo>
                  <a:pt x="20528" y="5416"/>
                </a:moveTo>
                <a:cubicBezTo>
                  <a:pt x="20612" y="5416"/>
                  <a:pt x="20682" y="5673"/>
                  <a:pt x="20682" y="5989"/>
                </a:cubicBezTo>
                <a:cubicBezTo>
                  <a:pt x="20682" y="6306"/>
                  <a:pt x="20612" y="6569"/>
                  <a:pt x="20528" y="6569"/>
                </a:cubicBezTo>
                <a:cubicBezTo>
                  <a:pt x="20445" y="6569"/>
                  <a:pt x="20376" y="6306"/>
                  <a:pt x="20376" y="5989"/>
                </a:cubicBezTo>
                <a:cubicBezTo>
                  <a:pt x="20376" y="5673"/>
                  <a:pt x="20445" y="5416"/>
                  <a:pt x="20528" y="5416"/>
                </a:cubicBezTo>
                <a:close/>
                <a:moveTo>
                  <a:pt x="1708" y="7824"/>
                </a:moveTo>
                <a:cubicBezTo>
                  <a:pt x="1792" y="7824"/>
                  <a:pt x="1860" y="8082"/>
                  <a:pt x="1860" y="8398"/>
                </a:cubicBezTo>
                <a:cubicBezTo>
                  <a:pt x="1860" y="8714"/>
                  <a:pt x="1792" y="8971"/>
                  <a:pt x="1708" y="8971"/>
                </a:cubicBezTo>
                <a:cubicBezTo>
                  <a:pt x="1624" y="8971"/>
                  <a:pt x="1556" y="8714"/>
                  <a:pt x="1556" y="8398"/>
                </a:cubicBezTo>
                <a:cubicBezTo>
                  <a:pt x="1556" y="8082"/>
                  <a:pt x="1624" y="7824"/>
                  <a:pt x="1708" y="7824"/>
                </a:cubicBezTo>
                <a:close/>
                <a:moveTo>
                  <a:pt x="2982" y="7824"/>
                </a:moveTo>
                <a:cubicBezTo>
                  <a:pt x="3066" y="7824"/>
                  <a:pt x="3134" y="8082"/>
                  <a:pt x="3134" y="8398"/>
                </a:cubicBezTo>
                <a:cubicBezTo>
                  <a:pt x="3134" y="8714"/>
                  <a:pt x="3066" y="8971"/>
                  <a:pt x="2982" y="8971"/>
                </a:cubicBezTo>
                <a:cubicBezTo>
                  <a:pt x="2898" y="8971"/>
                  <a:pt x="2828" y="8714"/>
                  <a:pt x="2828" y="8398"/>
                </a:cubicBezTo>
                <a:cubicBezTo>
                  <a:pt x="2828" y="8082"/>
                  <a:pt x="2898" y="7824"/>
                  <a:pt x="2982" y="7824"/>
                </a:cubicBezTo>
                <a:close/>
                <a:moveTo>
                  <a:pt x="4255" y="7824"/>
                </a:moveTo>
                <a:cubicBezTo>
                  <a:pt x="4338" y="7824"/>
                  <a:pt x="4406" y="8082"/>
                  <a:pt x="4406" y="8398"/>
                </a:cubicBezTo>
                <a:cubicBezTo>
                  <a:pt x="4406" y="8714"/>
                  <a:pt x="4338" y="8971"/>
                  <a:pt x="4255" y="8971"/>
                </a:cubicBezTo>
                <a:cubicBezTo>
                  <a:pt x="4171" y="8971"/>
                  <a:pt x="4103" y="8714"/>
                  <a:pt x="4103" y="8398"/>
                </a:cubicBezTo>
                <a:cubicBezTo>
                  <a:pt x="4103" y="8082"/>
                  <a:pt x="4171" y="7824"/>
                  <a:pt x="4255" y="7824"/>
                </a:cubicBezTo>
                <a:close/>
                <a:moveTo>
                  <a:pt x="5529" y="7824"/>
                </a:moveTo>
                <a:cubicBezTo>
                  <a:pt x="5612" y="7824"/>
                  <a:pt x="5681" y="8082"/>
                  <a:pt x="5681" y="8398"/>
                </a:cubicBezTo>
                <a:cubicBezTo>
                  <a:pt x="5681" y="8714"/>
                  <a:pt x="5612" y="8971"/>
                  <a:pt x="5529" y="8971"/>
                </a:cubicBezTo>
                <a:cubicBezTo>
                  <a:pt x="5445" y="8971"/>
                  <a:pt x="5375" y="8714"/>
                  <a:pt x="5375" y="8398"/>
                </a:cubicBezTo>
                <a:cubicBezTo>
                  <a:pt x="5375" y="8082"/>
                  <a:pt x="5445" y="7824"/>
                  <a:pt x="5529" y="7824"/>
                </a:cubicBezTo>
                <a:close/>
                <a:moveTo>
                  <a:pt x="6801" y="7824"/>
                </a:moveTo>
                <a:cubicBezTo>
                  <a:pt x="6885" y="7824"/>
                  <a:pt x="6955" y="8082"/>
                  <a:pt x="6955" y="8398"/>
                </a:cubicBezTo>
                <a:cubicBezTo>
                  <a:pt x="6955" y="8714"/>
                  <a:pt x="6885" y="8971"/>
                  <a:pt x="6801" y="8971"/>
                </a:cubicBezTo>
                <a:cubicBezTo>
                  <a:pt x="6717" y="8971"/>
                  <a:pt x="6649" y="8714"/>
                  <a:pt x="6649" y="8398"/>
                </a:cubicBezTo>
                <a:cubicBezTo>
                  <a:pt x="6649" y="8082"/>
                  <a:pt x="6717" y="7824"/>
                  <a:pt x="6801" y="7824"/>
                </a:cubicBezTo>
                <a:close/>
                <a:moveTo>
                  <a:pt x="14799" y="7824"/>
                </a:moveTo>
                <a:cubicBezTo>
                  <a:pt x="14883" y="7824"/>
                  <a:pt x="14951" y="8082"/>
                  <a:pt x="14951" y="8398"/>
                </a:cubicBezTo>
                <a:cubicBezTo>
                  <a:pt x="14951" y="8714"/>
                  <a:pt x="14883" y="8971"/>
                  <a:pt x="14799" y="8971"/>
                </a:cubicBezTo>
                <a:cubicBezTo>
                  <a:pt x="14715" y="8971"/>
                  <a:pt x="14645" y="8714"/>
                  <a:pt x="14645" y="8398"/>
                </a:cubicBezTo>
                <a:cubicBezTo>
                  <a:pt x="14645" y="8082"/>
                  <a:pt x="14715" y="7824"/>
                  <a:pt x="14799" y="7824"/>
                </a:cubicBezTo>
                <a:close/>
                <a:moveTo>
                  <a:pt x="16071" y="7824"/>
                </a:moveTo>
                <a:cubicBezTo>
                  <a:pt x="16155" y="7824"/>
                  <a:pt x="16223" y="8082"/>
                  <a:pt x="16223" y="8398"/>
                </a:cubicBezTo>
                <a:cubicBezTo>
                  <a:pt x="16223" y="8714"/>
                  <a:pt x="16155" y="8971"/>
                  <a:pt x="16071" y="8971"/>
                </a:cubicBezTo>
                <a:cubicBezTo>
                  <a:pt x="15988" y="8971"/>
                  <a:pt x="15919" y="8714"/>
                  <a:pt x="15919" y="8398"/>
                </a:cubicBezTo>
                <a:cubicBezTo>
                  <a:pt x="15919" y="8082"/>
                  <a:pt x="15988" y="7824"/>
                  <a:pt x="16071" y="7824"/>
                </a:cubicBezTo>
                <a:close/>
                <a:moveTo>
                  <a:pt x="17345" y="7824"/>
                </a:moveTo>
                <a:cubicBezTo>
                  <a:pt x="17429" y="7824"/>
                  <a:pt x="17497" y="8082"/>
                  <a:pt x="17497" y="8398"/>
                </a:cubicBezTo>
                <a:cubicBezTo>
                  <a:pt x="17497" y="8714"/>
                  <a:pt x="17429" y="8971"/>
                  <a:pt x="17345" y="8971"/>
                </a:cubicBezTo>
                <a:cubicBezTo>
                  <a:pt x="17262" y="8971"/>
                  <a:pt x="17194" y="8714"/>
                  <a:pt x="17194" y="8398"/>
                </a:cubicBezTo>
                <a:cubicBezTo>
                  <a:pt x="17194" y="8082"/>
                  <a:pt x="17262" y="7824"/>
                  <a:pt x="17345" y="7824"/>
                </a:cubicBezTo>
                <a:close/>
                <a:moveTo>
                  <a:pt x="18618" y="7824"/>
                </a:moveTo>
                <a:cubicBezTo>
                  <a:pt x="18702" y="7824"/>
                  <a:pt x="18772" y="8082"/>
                  <a:pt x="18772" y="8398"/>
                </a:cubicBezTo>
                <a:cubicBezTo>
                  <a:pt x="18772" y="8714"/>
                  <a:pt x="18702" y="8971"/>
                  <a:pt x="18618" y="8971"/>
                </a:cubicBezTo>
                <a:cubicBezTo>
                  <a:pt x="18534" y="8971"/>
                  <a:pt x="18466" y="8714"/>
                  <a:pt x="18466" y="8398"/>
                </a:cubicBezTo>
                <a:cubicBezTo>
                  <a:pt x="18466" y="8082"/>
                  <a:pt x="18534" y="7824"/>
                  <a:pt x="18618" y="7824"/>
                </a:cubicBezTo>
                <a:close/>
                <a:moveTo>
                  <a:pt x="19892" y="7824"/>
                </a:moveTo>
                <a:cubicBezTo>
                  <a:pt x="19976" y="7824"/>
                  <a:pt x="20044" y="8082"/>
                  <a:pt x="20044" y="8398"/>
                </a:cubicBezTo>
                <a:cubicBezTo>
                  <a:pt x="20044" y="8714"/>
                  <a:pt x="19976" y="8971"/>
                  <a:pt x="19892" y="8971"/>
                </a:cubicBezTo>
                <a:cubicBezTo>
                  <a:pt x="19808" y="8971"/>
                  <a:pt x="19740" y="8714"/>
                  <a:pt x="19740" y="8398"/>
                </a:cubicBezTo>
                <a:cubicBezTo>
                  <a:pt x="19740" y="8082"/>
                  <a:pt x="19808" y="7824"/>
                  <a:pt x="19892" y="7824"/>
                </a:cubicBezTo>
                <a:close/>
                <a:moveTo>
                  <a:pt x="1072" y="10227"/>
                </a:moveTo>
                <a:cubicBezTo>
                  <a:pt x="1155" y="10227"/>
                  <a:pt x="1224" y="10484"/>
                  <a:pt x="1224" y="10800"/>
                </a:cubicBezTo>
                <a:cubicBezTo>
                  <a:pt x="1224" y="11116"/>
                  <a:pt x="1155" y="11373"/>
                  <a:pt x="1072" y="11373"/>
                </a:cubicBezTo>
                <a:cubicBezTo>
                  <a:pt x="988" y="11373"/>
                  <a:pt x="918" y="11116"/>
                  <a:pt x="918" y="10800"/>
                </a:cubicBezTo>
                <a:cubicBezTo>
                  <a:pt x="918" y="10484"/>
                  <a:pt x="988" y="10227"/>
                  <a:pt x="1072" y="10227"/>
                </a:cubicBezTo>
                <a:close/>
                <a:moveTo>
                  <a:pt x="2344" y="10227"/>
                </a:moveTo>
                <a:cubicBezTo>
                  <a:pt x="2428" y="10227"/>
                  <a:pt x="2496" y="10484"/>
                  <a:pt x="2496" y="10800"/>
                </a:cubicBezTo>
                <a:cubicBezTo>
                  <a:pt x="2496" y="11116"/>
                  <a:pt x="2428" y="11373"/>
                  <a:pt x="2344" y="11373"/>
                </a:cubicBezTo>
                <a:cubicBezTo>
                  <a:pt x="2260" y="11373"/>
                  <a:pt x="2192" y="11116"/>
                  <a:pt x="2192" y="10800"/>
                </a:cubicBezTo>
                <a:cubicBezTo>
                  <a:pt x="2192" y="10484"/>
                  <a:pt x="2260" y="10227"/>
                  <a:pt x="2344" y="10227"/>
                </a:cubicBezTo>
                <a:close/>
                <a:moveTo>
                  <a:pt x="3618" y="10227"/>
                </a:moveTo>
                <a:cubicBezTo>
                  <a:pt x="3702" y="10227"/>
                  <a:pt x="3770" y="10484"/>
                  <a:pt x="3770" y="10800"/>
                </a:cubicBezTo>
                <a:cubicBezTo>
                  <a:pt x="3770" y="11116"/>
                  <a:pt x="3702" y="11373"/>
                  <a:pt x="3618" y="11373"/>
                </a:cubicBezTo>
                <a:cubicBezTo>
                  <a:pt x="3535" y="11373"/>
                  <a:pt x="3466" y="11116"/>
                  <a:pt x="3466" y="10800"/>
                </a:cubicBezTo>
                <a:cubicBezTo>
                  <a:pt x="3466" y="10484"/>
                  <a:pt x="3535" y="10227"/>
                  <a:pt x="3618" y="10227"/>
                </a:cubicBezTo>
                <a:close/>
                <a:moveTo>
                  <a:pt x="4891" y="10227"/>
                </a:moveTo>
                <a:cubicBezTo>
                  <a:pt x="4975" y="10227"/>
                  <a:pt x="5044" y="10484"/>
                  <a:pt x="5044" y="10800"/>
                </a:cubicBezTo>
                <a:cubicBezTo>
                  <a:pt x="5044" y="11116"/>
                  <a:pt x="4974" y="11373"/>
                  <a:pt x="4891" y="11373"/>
                </a:cubicBezTo>
                <a:cubicBezTo>
                  <a:pt x="4807" y="11373"/>
                  <a:pt x="4739" y="11116"/>
                  <a:pt x="4739" y="10800"/>
                </a:cubicBezTo>
                <a:cubicBezTo>
                  <a:pt x="4739" y="10484"/>
                  <a:pt x="4807" y="10227"/>
                  <a:pt x="4891" y="10227"/>
                </a:cubicBezTo>
                <a:close/>
                <a:moveTo>
                  <a:pt x="6165" y="10227"/>
                </a:moveTo>
                <a:cubicBezTo>
                  <a:pt x="6249" y="10227"/>
                  <a:pt x="6317" y="10484"/>
                  <a:pt x="6317" y="10800"/>
                </a:cubicBezTo>
                <a:cubicBezTo>
                  <a:pt x="6317" y="11116"/>
                  <a:pt x="6249" y="11373"/>
                  <a:pt x="6165" y="11373"/>
                </a:cubicBezTo>
                <a:cubicBezTo>
                  <a:pt x="6081" y="11373"/>
                  <a:pt x="6013" y="11116"/>
                  <a:pt x="6013" y="10800"/>
                </a:cubicBezTo>
                <a:cubicBezTo>
                  <a:pt x="6013" y="10484"/>
                  <a:pt x="6081" y="10227"/>
                  <a:pt x="6165" y="10227"/>
                </a:cubicBezTo>
                <a:close/>
                <a:moveTo>
                  <a:pt x="15435" y="10227"/>
                </a:moveTo>
                <a:cubicBezTo>
                  <a:pt x="15519" y="10227"/>
                  <a:pt x="15587" y="10484"/>
                  <a:pt x="15587" y="10800"/>
                </a:cubicBezTo>
                <a:cubicBezTo>
                  <a:pt x="15587" y="11116"/>
                  <a:pt x="15519" y="11373"/>
                  <a:pt x="15435" y="11373"/>
                </a:cubicBezTo>
                <a:cubicBezTo>
                  <a:pt x="15351" y="11373"/>
                  <a:pt x="15283" y="11116"/>
                  <a:pt x="15283" y="10800"/>
                </a:cubicBezTo>
                <a:cubicBezTo>
                  <a:pt x="15283" y="10484"/>
                  <a:pt x="15351" y="10227"/>
                  <a:pt x="15435" y="10227"/>
                </a:cubicBezTo>
                <a:close/>
                <a:moveTo>
                  <a:pt x="16709" y="10227"/>
                </a:moveTo>
                <a:cubicBezTo>
                  <a:pt x="16793" y="10227"/>
                  <a:pt x="16861" y="10484"/>
                  <a:pt x="16861" y="10800"/>
                </a:cubicBezTo>
                <a:cubicBezTo>
                  <a:pt x="16861" y="11116"/>
                  <a:pt x="16793" y="11373"/>
                  <a:pt x="16709" y="11373"/>
                </a:cubicBezTo>
                <a:cubicBezTo>
                  <a:pt x="16625" y="11373"/>
                  <a:pt x="16556" y="11116"/>
                  <a:pt x="16556" y="10800"/>
                </a:cubicBezTo>
                <a:cubicBezTo>
                  <a:pt x="16556" y="10484"/>
                  <a:pt x="16625" y="10227"/>
                  <a:pt x="16709" y="10227"/>
                </a:cubicBezTo>
                <a:close/>
                <a:moveTo>
                  <a:pt x="17982" y="10227"/>
                </a:moveTo>
                <a:cubicBezTo>
                  <a:pt x="18065" y="10227"/>
                  <a:pt x="18134" y="10484"/>
                  <a:pt x="18134" y="10800"/>
                </a:cubicBezTo>
                <a:cubicBezTo>
                  <a:pt x="18134" y="11116"/>
                  <a:pt x="18065" y="11373"/>
                  <a:pt x="17982" y="11373"/>
                </a:cubicBezTo>
                <a:cubicBezTo>
                  <a:pt x="17898" y="11373"/>
                  <a:pt x="17830" y="11116"/>
                  <a:pt x="17830" y="10800"/>
                </a:cubicBezTo>
                <a:cubicBezTo>
                  <a:pt x="17830" y="10484"/>
                  <a:pt x="17898" y="10227"/>
                  <a:pt x="17982" y="10227"/>
                </a:cubicBezTo>
                <a:close/>
                <a:moveTo>
                  <a:pt x="19256" y="10227"/>
                </a:moveTo>
                <a:cubicBezTo>
                  <a:pt x="19340" y="10227"/>
                  <a:pt x="19408" y="10484"/>
                  <a:pt x="19408" y="10800"/>
                </a:cubicBezTo>
                <a:cubicBezTo>
                  <a:pt x="19408" y="11116"/>
                  <a:pt x="19340" y="11373"/>
                  <a:pt x="19256" y="11373"/>
                </a:cubicBezTo>
                <a:cubicBezTo>
                  <a:pt x="19172" y="11373"/>
                  <a:pt x="19104" y="11116"/>
                  <a:pt x="19104" y="10800"/>
                </a:cubicBezTo>
                <a:cubicBezTo>
                  <a:pt x="19104" y="10484"/>
                  <a:pt x="19172" y="10227"/>
                  <a:pt x="19256" y="10227"/>
                </a:cubicBezTo>
                <a:close/>
                <a:moveTo>
                  <a:pt x="20528" y="10227"/>
                </a:moveTo>
                <a:cubicBezTo>
                  <a:pt x="20612" y="10227"/>
                  <a:pt x="20682" y="10484"/>
                  <a:pt x="20682" y="10800"/>
                </a:cubicBezTo>
                <a:cubicBezTo>
                  <a:pt x="20682" y="11116"/>
                  <a:pt x="20612" y="11373"/>
                  <a:pt x="20528" y="11373"/>
                </a:cubicBezTo>
                <a:cubicBezTo>
                  <a:pt x="20445" y="11373"/>
                  <a:pt x="20376" y="11116"/>
                  <a:pt x="20376" y="10800"/>
                </a:cubicBezTo>
                <a:cubicBezTo>
                  <a:pt x="20376" y="10484"/>
                  <a:pt x="20445" y="10227"/>
                  <a:pt x="20528" y="10227"/>
                </a:cubicBezTo>
                <a:close/>
                <a:moveTo>
                  <a:pt x="1708" y="12629"/>
                </a:moveTo>
                <a:cubicBezTo>
                  <a:pt x="1792" y="12629"/>
                  <a:pt x="1860" y="12886"/>
                  <a:pt x="1860" y="13202"/>
                </a:cubicBezTo>
                <a:cubicBezTo>
                  <a:pt x="1860" y="13518"/>
                  <a:pt x="1792" y="13782"/>
                  <a:pt x="1708" y="13782"/>
                </a:cubicBezTo>
                <a:cubicBezTo>
                  <a:pt x="1624" y="13782"/>
                  <a:pt x="1556" y="13518"/>
                  <a:pt x="1556" y="13202"/>
                </a:cubicBezTo>
                <a:cubicBezTo>
                  <a:pt x="1556" y="12886"/>
                  <a:pt x="1624" y="12629"/>
                  <a:pt x="1708" y="12629"/>
                </a:cubicBezTo>
                <a:close/>
                <a:moveTo>
                  <a:pt x="2982" y="12629"/>
                </a:moveTo>
                <a:cubicBezTo>
                  <a:pt x="3066" y="12629"/>
                  <a:pt x="3134" y="12886"/>
                  <a:pt x="3134" y="13202"/>
                </a:cubicBezTo>
                <a:cubicBezTo>
                  <a:pt x="3134" y="13518"/>
                  <a:pt x="3066" y="13782"/>
                  <a:pt x="2982" y="13782"/>
                </a:cubicBezTo>
                <a:cubicBezTo>
                  <a:pt x="2898" y="13782"/>
                  <a:pt x="2828" y="13518"/>
                  <a:pt x="2828" y="13202"/>
                </a:cubicBezTo>
                <a:cubicBezTo>
                  <a:pt x="2828" y="12886"/>
                  <a:pt x="2898" y="12629"/>
                  <a:pt x="2982" y="12629"/>
                </a:cubicBezTo>
                <a:close/>
                <a:moveTo>
                  <a:pt x="4255" y="12629"/>
                </a:moveTo>
                <a:cubicBezTo>
                  <a:pt x="4338" y="12629"/>
                  <a:pt x="4406" y="12886"/>
                  <a:pt x="4406" y="13202"/>
                </a:cubicBezTo>
                <a:cubicBezTo>
                  <a:pt x="4406" y="13518"/>
                  <a:pt x="4338" y="13782"/>
                  <a:pt x="4255" y="13782"/>
                </a:cubicBezTo>
                <a:cubicBezTo>
                  <a:pt x="4171" y="13782"/>
                  <a:pt x="4103" y="13518"/>
                  <a:pt x="4103" y="13202"/>
                </a:cubicBezTo>
                <a:cubicBezTo>
                  <a:pt x="4103" y="12886"/>
                  <a:pt x="4171" y="12629"/>
                  <a:pt x="4255" y="12629"/>
                </a:cubicBezTo>
                <a:close/>
                <a:moveTo>
                  <a:pt x="5529" y="12629"/>
                </a:moveTo>
                <a:cubicBezTo>
                  <a:pt x="5612" y="12629"/>
                  <a:pt x="5681" y="12886"/>
                  <a:pt x="5681" y="13202"/>
                </a:cubicBezTo>
                <a:cubicBezTo>
                  <a:pt x="5681" y="13518"/>
                  <a:pt x="5612" y="13782"/>
                  <a:pt x="5529" y="13782"/>
                </a:cubicBezTo>
                <a:cubicBezTo>
                  <a:pt x="5445" y="13782"/>
                  <a:pt x="5375" y="13518"/>
                  <a:pt x="5375" y="13202"/>
                </a:cubicBezTo>
                <a:cubicBezTo>
                  <a:pt x="5375" y="12886"/>
                  <a:pt x="5445" y="12629"/>
                  <a:pt x="5529" y="12629"/>
                </a:cubicBezTo>
                <a:close/>
                <a:moveTo>
                  <a:pt x="6801" y="12629"/>
                </a:moveTo>
                <a:cubicBezTo>
                  <a:pt x="6885" y="12629"/>
                  <a:pt x="6955" y="12886"/>
                  <a:pt x="6955" y="13202"/>
                </a:cubicBezTo>
                <a:cubicBezTo>
                  <a:pt x="6955" y="13518"/>
                  <a:pt x="6885" y="13782"/>
                  <a:pt x="6801" y="13782"/>
                </a:cubicBezTo>
                <a:cubicBezTo>
                  <a:pt x="6717" y="13782"/>
                  <a:pt x="6649" y="13518"/>
                  <a:pt x="6649" y="13202"/>
                </a:cubicBezTo>
                <a:cubicBezTo>
                  <a:pt x="6649" y="12886"/>
                  <a:pt x="6717" y="12629"/>
                  <a:pt x="6801" y="12629"/>
                </a:cubicBezTo>
                <a:close/>
                <a:moveTo>
                  <a:pt x="14799" y="12629"/>
                </a:moveTo>
                <a:cubicBezTo>
                  <a:pt x="14883" y="12629"/>
                  <a:pt x="14951" y="12886"/>
                  <a:pt x="14951" y="13202"/>
                </a:cubicBezTo>
                <a:cubicBezTo>
                  <a:pt x="14951" y="13518"/>
                  <a:pt x="14883" y="13782"/>
                  <a:pt x="14799" y="13782"/>
                </a:cubicBezTo>
                <a:cubicBezTo>
                  <a:pt x="14715" y="13782"/>
                  <a:pt x="14645" y="13518"/>
                  <a:pt x="14645" y="13202"/>
                </a:cubicBezTo>
                <a:cubicBezTo>
                  <a:pt x="14645" y="12886"/>
                  <a:pt x="14715" y="12629"/>
                  <a:pt x="14799" y="12629"/>
                </a:cubicBezTo>
                <a:close/>
                <a:moveTo>
                  <a:pt x="16071" y="12629"/>
                </a:moveTo>
                <a:cubicBezTo>
                  <a:pt x="16155" y="12629"/>
                  <a:pt x="16223" y="12886"/>
                  <a:pt x="16223" y="13202"/>
                </a:cubicBezTo>
                <a:cubicBezTo>
                  <a:pt x="16223" y="13518"/>
                  <a:pt x="16155" y="13782"/>
                  <a:pt x="16071" y="13782"/>
                </a:cubicBezTo>
                <a:cubicBezTo>
                  <a:pt x="15988" y="13782"/>
                  <a:pt x="15919" y="13518"/>
                  <a:pt x="15919" y="13202"/>
                </a:cubicBezTo>
                <a:cubicBezTo>
                  <a:pt x="15919" y="12886"/>
                  <a:pt x="15988" y="12629"/>
                  <a:pt x="16071" y="12629"/>
                </a:cubicBezTo>
                <a:close/>
                <a:moveTo>
                  <a:pt x="17345" y="12629"/>
                </a:moveTo>
                <a:cubicBezTo>
                  <a:pt x="17429" y="12629"/>
                  <a:pt x="17497" y="12886"/>
                  <a:pt x="17497" y="13202"/>
                </a:cubicBezTo>
                <a:cubicBezTo>
                  <a:pt x="17497" y="13518"/>
                  <a:pt x="17429" y="13782"/>
                  <a:pt x="17345" y="13782"/>
                </a:cubicBezTo>
                <a:cubicBezTo>
                  <a:pt x="17262" y="13782"/>
                  <a:pt x="17194" y="13518"/>
                  <a:pt x="17194" y="13202"/>
                </a:cubicBezTo>
                <a:cubicBezTo>
                  <a:pt x="17194" y="12886"/>
                  <a:pt x="17262" y="12629"/>
                  <a:pt x="17345" y="12629"/>
                </a:cubicBezTo>
                <a:close/>
                <a:moveTo>
                  <a:pt x="18618" y="12629"/>
                </a:moveTo>
                <a:cubicBezTo>
                  <a:pt x="18702" y="12629"/>
                  <a:pt x="18772" y="12886"/>
                  <a:pt x="18772" y="13202"/>
                </a:cubicBezTo>
                <a:cubicBezTo>
                  <a:pt x="18772" y="13518"/>
                  <a:pt x="18702" y="13782"/>
                  <a:pt x="18618" y="13782"/>
                </a:cubicBezTo>
                <a:cubicBezTo>
                  <a:pt x="18534" y="13782"/>
                  <a:pt x="18466" y="13518"/>
                  <a:pt x="18466" y="13202"/>
                </a:cubicBezTo>
                <a:cubicBezTo>
                  <a:pt x="18466" y="12886"/>
                  <a:pt x="18534" y="12629"/>
                  <a:pt x="18618" y="12629"/>
                </a:cubicBezTo>
                <a:close/>
                <a:moveTo>
                  <a:pt x="19892" y="12629"/>
                </a:moveTo>
                <a:cubicBezTo>
                  <a:pt x="19976" y="12629"/>
                  <a:pt x="20044" y="12886"/>
                  <a:pt x="20044" y="13202"/>
                </a:cubicBezTo>
                <a:cubicBezTo>
                  <a:pt x="20044" y="13518"/>
                  <a:pt x="19976" y="13782"/>
                  <a:pt x="19892" y="13782"/>
                </a:cubicBezTo>
                <a:cubicBezTo>
                  <a:pt x="19808" y="13782"/>
                  <a:pt x="19740" y="13518"/>
                  <a:pt x="19740" y="13202"/>
                </a:cubicBezTo>
                <a:cubicBezTo>
                  <a:pt x="19740" y="12886"/>
                  <a:pt x="19808" y="12629"/>
                  <a:pt x="19892" y="12629"/>
                </a:cubicBezTo>
                <a:close/>
                <a:moveTo>
                  <a:pt x="1072" y="15031"/>
                </a:moveTo>
                <a:cubicBezTo>
                  <a:pt x="1155" y="15031"/>
                  <a:pt x="1224" y="15294"/>
                  <a:pt x="1224" y="15611"/>
                </a:cubicBezTo>
                <a:cubicBezTo>
                  <a:pt x="1224" y="15927"/>
                  <a:pt x="1155" y="16184"/>
                  <a:pt x="1072" y="16184"/>
                </a:cubicBezTo>
                <a:cubicBezTo>
                  <a:pt x="988" y="16184"/>
                  <a:pt x="918" y="15927"/>
                  <a:pt x="918" y="15611"/>
                </a:cubicBezTo>
                <a:cubicBezTo>
                  <a:pt x="918" y="15294"/>
                  <a:pt x="988" y="15031"/>
                  <a:pt x="1072" y="15031"/>
                </a:cubicBezTo>
                <a:close/>
                <a:moveTo>
                  <a:pt x="2344" y="15031"/>
                </a:moveTo>
                <a:cubicBezTo>
                  <a:pt x="2428" y="15031"/>
                  <a:pt x="2496" y="15294"/>
                  <a:pt x="2496" y="15611"/>
                </a:cubicBezTo>
                <a:cubicBezTo>
                  <a:pt x="2496" y="15927"/>
                  <a:pt x="2428" y="16184"/>
                  <a:pt x="2344" y="16184"/>
                </a:cubicBezTo>
                <a:cubicBezTo>
                  <a:pt x="2260" y="16184"/>
                  <a:pt x="2192" y="15927"/>
                  <a:pt x="2192" y="15611"/>
                </a:cubicBezTo>
                <a:cubicBezTo>
                  <a:pt x="2192" y="15294"/>
                  <a:pt x="2260" y="15031"/>
                  <a:pt x="2344" y="15031"/>
                </a:cubicBezTo>
                <a:close/>
                <a:moveTo>
                  <a:pt x="3618" y="15031"/>
                </a:moveTo>
                <a:cubicBezTo>
                  <a:pt x="3702" y="15031"/>
                  <a:pt x="3770" y="15294"/>
                  <a:pt x="3770" y="15611"/>
                </a:cubicBezTo>
                <a:cubicBezTo>
                  <a:pt x="3770" y="15927"/>
                  <a:pt x="3702" y="16184"/>
                  <a:pt x="3618" y="16184"/>
                </a:cubicBezTo>
                <a:cubicBezTo>
                  <a:pt x="3535" y="16184"/>
                  <a:pt x="3466" y="15927"/>
                  <a:pt x="3466" y="15611"/>
                </a:cubicBezTo>
                <a:cubicBezTo>
                  <a:pt x="3466" y="15294"/>
                  <a:pt x="3535" y="15031"/>
                  <a:pt x="3618" y="15031"/>
                </a:cubicBezTo>
                <a:close/>
                <a:moveTo>
                  <a:pt x="4891" y="15031"/>
                </a:moveTo>
                <a:cubicBezTo>
                  <a:pt x="4975" y="15031"/>
                  <a:pt x="5044" y="15294"/>
                  <a:pt x="5044" y="15611"/>
                </a:cubicBezTo>
                <a:cubicBezTo>
                  <a:pt x="5044" y="15927"/>
                  <a:pt x="4974" y="16184"/>
                  <a:pt x="4891" y="16184"/>
                </a:cubicBezTo>
                <a:cubicBezTo>
                  <a:pt x="4807" y="16184"/>
                  <a:pt x="4739" y="15927"/>
                  <a:pt x="4739" y="15611"/>
                </a:cubicBezTo>
                <a:cubicBezTo>
                  <a:pt x="4739" y="15294"/>
                  <a:pt x="4807" y="15031"/>
                  <a:pt x="4891" y="15031"/>
                </a:cubicBezTo>
                <a:close/>
                <a:moveTo>
                  <a:pt x="6165" y="15031"/>
                </a:moveTo>
                <a:cubicBezTo>
                  <a:pt x="6249" y="15031"/>
                  <a:pt x="6317" y="15294"/>
                  <a:pt x="6317" y="15611"/>
                </a:cubicBezTo>
                <a:cubicBezTo>
                  <a:pt x="6317" y="15927"/>
                  <a:pt x="6249" y="16184"/>
                  <a:pt x="6165" y="16184"/>
                </a:cubicBezTo>
                <a:cubicBezTo>
                  <a:pt x="6081" y="16184"/>
                  <a:pt x="6013" y="15927"/>
                  <a:pt x="6013" y="15611"/>
                </a:cubicBezTo>
                <a:cubicBezTo>
                  <a:pt x="6013" y="15294"/>
                  <a:pt x="6081" y="15031"/>
                  <a:pt x="6165" y="15031"/>
                </a:cubicBezTo>
                <a:close/>
                <a:moveTo>
                  <a:pt x="15435" y="15031"/>
                </a:moveTo>
                <a:cubicBezTo>
                  <a:pt x="15519" y="15031"/>
                  <a:pt x="15587" y="15294"/>
                  <a:pt x="15587" y="15611"/>
                </a:cubicBezTo>
                <a:cubicBezTo>
                  <a:pt x="15587" y="15927"/>
                  <a:pt x="15519" y="16184"/>
                  <a:pt x="15435" y="16184"/>
                </a:cubicBezTo>
                <a:cubicBezTo>
                  <a:pt x="15351" y="16184"/>
                  <a:pt x="15283" y="15927"/>
                  <a:pt x="15283" y="15611"/>
                </a:cubicBezTo>
                <a:cubicBezTo>
                  <a:pt x="15283" y="15294"/>
                  <a:pt x="15351" y="15031"/>
                  <a:pt x="15435" y="15031"/>
                </a:cubicBezTo>
                <a:close/>
                <a:moveTo>
                  <a:pt x="16709" y="15031"/>
                </a:moveTo>
                <a:cubicBezTo>
                  <a:pt x="16793" y="15031"/>
                  <a:pt x="16861" y="15294"/>
                  <a:pt x="16861" y="15611"/>
                </a:cubicBezTo>
                <a:cubicBezTo>
                  <a:pt x="16861" y="15927"/>
                  <a:pt x="16793" y="16184"/>
                  <a:pt x="16709" y="16184"/>
                </a:cubicBezTo>
                <a:cubicBezTo>
                  <a:pt x="16625" y="16184"/>
                  <a:pt x="16556" y="15927"/>
                  <a:pt x="16556" y="15611"/>
                </a:cubicBezTo>
                <a:cubicBezTo>
                  <a:pt x="16556" y="15294"/>
                  <a:pt x="16625" y="15031"/>
                  <a:pt x="16709" y="15031"/>
                </a:cubicBezTo>
                <a:close/>
                <a:moveTo>
                  <a:pt x="17982" y="15031"/>
                </a:moveTo>
                <a:cubicBezTo>
                  <a:pt x="18065" y="15031"/>
                  <a:pt x="18134" y="15294"/>
                  <a:pt x="18134" y="15611"/>
                </a:cubicBezTo>
                <a:cubicBezTo>
                  <a:pt x="18134" y="15927"/>
                  <a:pt x="18065" y="16184"/>
                  <a:pt x="17982" y="16184"/>
                </a:cubicBezTo>
                <a:cubicBezTo>
                  <a:pt x="17898" y="16184"/>
                  <a:pt x="17830" y="15927"/>
                  <a:pt x="17830" y="15611"/>
                </a:cubicBezTo>
                <a:cubicBezTo>
                  <a:pt x="17830" y="15294"/>
                  <a:pt x="17898" y="15031"/>
                  <a:pt x="17982" y="15031"/>
                </a:cubicBezTo>
                <a:close/>
                <a:moveTo>
                  <a:pt x="19256" y="15031"/>
                </a:moveTo>
                <a:cubicBezTo>
                  <a:pt x="19340" y="15031"/>
                  <a:pt x="19408" y="15294"/>
                  <a:pt x="19408" y="15611"/>
                </a:cubicBezTo>
                <a:cubicBezTo>
                  <a:pt x="19408" y="15927"/>
                  <a:pt x="19340" y="16184"/>
                  <a:pt x="19256" y="16184"/>
                </a:cubicBezTo>
                <a:cubicBezTo>
                  <a:pt x="19172" y="16184"/>
                  <a:pt x="19104" y="15927"/>
                  <a:pt x="19104" y="15611"/>
                </a:cubicBezTo>
                <a:cubicBezTo>
                  <a:pt x="19104" y="15294"/>
                  <a:pt x="19172" y="15031"/>
                  <a:pt x="19256" y="15031"/>
                </a:cubicBezTo>
                <a:close/>
                <a:moveTo>
                  <a:pt x="20528" y="15031"/>
                </a:moveTo>
                <a:cubicBezTo>
                  <a:pt x="20612" y="15031"/>
                  <a:pt x="20682" y="15294"/>
                  <a:pt x="20682" y="15611"/>
                </a:cubicBezTo>
                <a:cubicBezTo>
                  <a:pt x="20682" y="15927"/>
                  <a:pt x="20612" y="16184"/>
                  <a:pt x="20528" y="16184"/>
                </a:cubicBezTo>
                <a:cubicBezTo>
                  <a:pt x="20445" y="16184"/>
                  <a:pt x="20376" y="15927"/>
                  <a:pt x="20376" y="15611"/>
                </a:cubicBezTo>
                <a:cubicBezTo>
                  <a:pt x="20376" y="15294"/>
                  <a:pt x="20445" y="15031"/>
                  <a:pt x="20528" y="15031"/>
                </a:cubicBezTo>
                <a:close/>
                <a:moveTo>
                  <a:pt x="1708" y="17439"/>
                </a:moveTo>
                <a:cubicBezTo>
                  <a:pt x="1792" y="17439"/>
                  <a:pt x="1860" y="17697"/>
                  <a:pt x="1860" y="18013"/>
                </a:cubicBezTo>
                <a:cubicBezTo>
                  <a:pt x="1860" y="18329"/>
                  <a:pt x="1792" y="18586"/>
                  <a:pt x="1708" y="18586"/>
                </a:cubicBezTo>
                <a:cubicBezTo>
                  <a:pt x="1624" y="18586"/>
                  <a:pt x="1556" y="18329"/>
                  <a:pt x="1556" y="18013"/>
                </a:cubicBezTo>
                <a:cubicBezTo>
                  <a:pt x="1556" y="17697"/>
                  <a:pt x="1624" y="17439"/>
                  <a:pt x="1708" y="17439"/>
                </a:cubicBezTo>
                <a:close/>
                <a:moveTo>
                  <a:pt x="2982" y="17439"/>
                </a:moveTo>
                <a:cubicBezTo>
                  <a:pt x="3066" y="17439"/>
                  <a:pt x="3134" y="17697"/>
                  <a:pt x="3134" y="18013"/>
                </a:cubicBezTo>
                <a:cubicBezTo>
                  <a:pt x="3134" y="18329"/>
                  <a:pt x="3066" y="18586"/>
                  <a:pt x="2982" y="18586"/>
                </a:cubicBezTo>
                <a:cubicBezTo>
                  <a:pt x="2898" y="18586"/>
                  <a:pt x="2828" y="18329"/>
                  <a:pt x="2828" y="18013"/>
                </a:cubicBezTo>
                <a:cubicBezTo>
                  <a:pt x="2828" y="17697"/>
                  <a:pt x="2898" y="17439"/>
                  <a:pt x="2982" y="17439"/>
                </a:cubicBezTo>
                <a:close/>
                <a:moveTo>
                  <a:pt x="4255" y="17439"/>
                </a:moveTo>
                <a:cubicBezTo>
                  <a:pt x="4338" y="17439"/>
                  <a:pt x="4406" y="17697"/>
                  <a:pt x="4406" y="18013"/>
                </a:cubicBezTo>
                <a:cubicBezTo>
                  <a:pt x="4406" y="18329"/>
                  <a:pt x="4338" y="18586"/>
                  <a:pt x="4255" y="18586"/>
                </a:cubicBezTo>
                <a:cubicBezTo>
                  <a:pt x="4171" y="18586"/>
                  <a:pt x="4103" y="18329"/>
                  <a:pt x="4103" y="18013"/>
                </a:cubicBezTo>
                <a:cubicBezTo>
                  <a:pt x="4103" y="17697"/>
                  <a:pt x="4171" y="17439"/>
                  <a:pt x="4255" y="17439"/>
                </a:cubicBezTo>
                <a:close/>
                <a:moveTo>
                  <a:pt x="5529" y="17439"/>
                </a:moveTo>
                <a:cubicBezTo>
                  <a:pt x="5612" y="17439"/>
                  <a:pt x="5681" y="17697"/>
                  <a:pt x="5681" y="18013"/>
                </a:cubicBezTo>
                <a:cubicBezTo>
                  <a:pt x="5681" y="18329"/>
                  <a:pt x="5612" y="18586"/>
                  <a:pt x="5529" y="18586"/>
                </a:cubicBezTo>
                <a:cubicBezTo>
                  <a:pt x="5445" y="18586"/>
                  <a:pt x="5375" y="18329"/>
                  <a:pt x="5375" y="18013"/>
                </a:cubicBezTo>
                <a:cubicBezTo>
                  <a:pt x="5375" y="17697"/>
                  <a:pt x="5445" y="17439"/>
                  <a:pt x="5529" y="17439"/>
                </a:cubicBezTo>
                <a:close/>
                <a:moveTo>
                  <a:pt x="6801" y="17439"/>
                </a:moveTo>
                <a:cubicBezTo>
                  <a:pt x="6885" y="17439"/>
                  <a:pt x="6955" y="17697"/>
                  <a:pt x="6955" y="18013"/>
                </a:cubicBezTo>
                <a:cubicBezTo>
                  <a:pt x="6955" y="18329"/>
                  <a:pt x="6885" y="18586"/>
                  <a:pt x="6801" y="18586"/>
                </a:cubicBezTo>
                <a:cubicBezTo>
                  <a:pt x="6717" y="18586"/>
                  <a:pt x="6649" y="18329"/>
                  <a:pt x="6649" y="18013"/>
                </a:cubicBezTo>
                <a:cubicBezTo>
                  <a:pt x="6649" y="17697"/>
                  <a:pt x="6717" y="17439"/>
                  <a:pt x="6801" y="17439"/>
                </a:cubicBezTo>
                <a:close/>
                <a:moveTo>
                  <a:pt x="14799" y="17439"/>
                </a:moveTo>
                <a:cubicBezTo>
                  <a:pt x="14883" y="17439"/>
                  <a:pt x="14951" y="17697"/>
                  <a:pt x="14951" y="18013"/>
                </a:cubicBezTo>
                <a:cubicBezTo>
                  <a:pt x="14951" y="18329"/>
                  <a:pt x="14883" y="18586"/>
                  <a:pt x="14799" y="18586"/>
                </a:cubicBezTo>
                <a:cubicBezTo>
                  <a:pt x="14715" y="18586"/>
                  <a:pt x="14645" y="18329"/>
                  <a:pt x="14645" y="18013"/>
                </a:cubicBezTo>
                <a:cubicBezTo>
                  <a:pt x="14645" y="17697"/>
                  <a:pt x="14715" y="17439"/>
                  <a:pt x="14799" y="17439"/>
                </a:cubicBezTo>
                <a:close/>
                <a:moveTo>
                  <a:pt x="16071" y="17439"/>
                </a:moveTo>
                <a:cubicBezTo>
                  <a:pt x="16155" y="17439"/>
                  <a:pt x="16223" y="17697"/>
                  <a:pt x="16223" y="18013"/>
                </a:cubicBezTo>
                <a:cubicBezTo>
                  <a:pt x="16223" y="18329"/>
                  <a:pt x="16155" y="18586"/>
                  <a:pt x="16071" y="18586"/>
                </a:cubicBezTo>
                <a:cubicBezTo>
                  <a:pt x="15988" y="18586"/>
                  <a:pt x="15919" y="18329"/>
                  <a:pt x="15919" y="18013"/>
                </a:cubicBezTo>
                <a:cubicBezTo>
                  <a:pt x="15919" y="17697"/>
                  <a:pt x="15988" y="17439"/>
                  <a:pt x="16071" y="17439"/>
                </a:cubicBezTo>
                <a:close/>
                <a:moveTo>
                  <a:pt x="17345" y="17439"/>
                </a:moveTo>
                <a:cubicBezTo>
                  <a:pt x="17429" y="17439"/>
                  <a:pt x="17497" y="17697"/>
                  <a:pt x="17497" y="18013"/>
                </a:cubicBezTo>
                <a:cubicBezTo>
                  <a:pt x="17497" y="18329"/>
                  <a:pt x="17429" y="18586"/>
                  <a:pt x="17345" y="18586"/>
                </a:cubicBezTo>
                <a:cubicBezTo>
                  <a:pt x="17262" y="18586"/>
                  <a:pt x="17194" y="18329"/>
                  <a:pt x="17194" y="18013"/>
                </a:cubicBezTo>
                <a:cubicBezTo>
                  <a:pt x="17194" y="17697"/>
                  <a:pt x="17262" y="17439"/>
                  <a:pt x="17345" y="17439"/>
                </a:cubicBezTo>
                <a:close/>
                <a:moveTo>
                  <a:pt x="18618" y="17439"/>
                </a:moveTo>
                <a:cubicBezTo>
                  <a:pt x="18702" y="17439"/>
                  <a:pt x="18772" y="17697"/>
                  <a:pt x="18772" y="18013"/>
                </a:cubicBezTo>
                <a:cubicBezTo>
                  <a:pt x="18772" y="18329"/>
                  <a:pt x="18702" y="18586"/>
                  <a:pt x="18618" y="18586"/>
                </a:cubicBezTo>
                <a:cubicBezTo>
                  <a:pt x="18534" y="18586"/>
                  <a:pt x="18466" y="18329"/>
                  <a:pt x="18466" y="18013"/>
                </a:cubicBezTo>
                <a:cubicBezTo>
                  <a:pt x="18466" y="17697"/>
                  <a:pt x="18534" y="17439"/>
                  <a:pt x="18618" y="17439"/>
                </a:cubicBezTo>
                <a:close/>
                <a:moveTo>
                  <a:pt x="19892" y="17439"/>
                </a:moveTo>
                <a:cubicBezTo>
                  <a:pt x="19976" y="17439"/>
                  <a:pt x="20044" y="17697"/>
                  <a:pt x="20044" y="18013"/>
                </a:cubicBezTo>
                <a:cubicBezTo>
                  <a:pt x="20044" y="18329"/>
                  <a:pt x="19976" y="18586"/>
                  <a:pt x="19892" y="18586"/>
                </a:cubicBezTo>
                <a:cubicBezTo>
                  <a:pt x="19808" y="18586"/>
                  <a:pt x="19740" y="18329"/>
                  <a:pt x="19740" y="18013"/>
                </a:cubicBezTo>
                <a:cubicBezTo>
                  <a:pt x="19740" y="17697"/>
                  <a:pt x="19808" y="17439"/>
                  <a:pt x="19892" y="17439"/>
                </a:cubicBezTo>
                <a:close/>
              </a:path>
            </a:pathLst>
          </a:custGeom>
          <a:solidFill>
            <a:srgbClr val="1EFF1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5" name="Tick"/>
          <p:cNvSpPr/>
          <p:nvPr/>
        </p:nvSpPr>
        <p:spPr>
          <a:xfrm>
            <a:off x="12620651" y="10747239"/>
            <a:ext cx="537381" cy="412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17FF3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26128 0.137225" origin="layout" pathEditMode="relative">
                                      <p:cBhvr>
                                        <p:cTn id="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23901 0.537042" origin="layout" pathEditMode="relative">
                                      <p:cBhvr>
                                        <p:cTn id="2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0535 0.702440" origin="layout" pathEditMode="relative">
                                      <p:cBhvr>
                                        <p:cTn id="2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Class="exit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Class="exit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3"/>
      <p:bldP build="whole" bldLvl="1" animBg="1" rev="0" advAuto="0" spid="254" grpId="19"/>
      <p:bldP build="whole" bldLvl="1" animBg="1" rev="0" advAuto="0" spid="252" grpId="3"/>
      <p:bldP build="whole" bldLvl="1" animBg="1" rev="0" advAuto="0" spid="251" grpId="2"/>
      <p:bldP build="whole" bldLvl="1" animBg="1" rev="0" advAuto="0" spid="253" grpId="17"/>
      <p:bldP build="whole" bldLvl="1" animBg="1" rev="0" advAuto="0" spid="252" grpId="7"/>
      <p:bldP build="whole" bldLvl="1" animBg="1" rev="0" advAuto="0" spid="248" grpId="11"/>
      <p:bldP build="whole" bldLvl="1" animBg="1" rev="0" advAuto="0" spid="246" grpId="1"/>
      <p:bldP build="whole" bldLvl="1" animBg="1" rev="0" advAuto="0" spid="251" grpId="8"/>
      <p:bldP build="whole" bldLvl="1" animBg="1" rev="0" advAuto="0" spid="247" grpId="12"/>
      <p:bldP build="whole" bldLvl="1" animBg="1" rev="0" advAuto="0" spid="248" grpId="15"/>
      <p:bldP build="whole" bldLvl="1" animBg="1" rev="0" advAuto="0" spid="255" grpId="18"/>
      <p:bldP build="whole" bldLvl="1" animBg="1" rev="0" advAuto="0" spid="249" grpId="10"/>
      <p:bldP build="whole" bldLvl="1" animBg="1" rev="0" advAuto="0" spid="246" grpId="9"/>
      <p:bldP build="whole" bldLvl="1" animBg="1" rev="0" advAuto="0" spid="247" grpId="16"/>
      <p:bldP build="whole" bldLvl="1" animBg="1" rev="0" advAuto="0" spid="249" grpId="1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"/>
          <p:cNvGrpSpPr/>
          <p:nvPr/>
        </p:nvGrpSpPr>
        <p:grpSpPr>
          <a:xfrm>
            <a:off x="5796605" y="141870"/>
            <a:ext cx="12790790" cy="13432260"/>
            <a:chOff x="0" y="0"/>
            <a:chExt cx="12790788" cy="13432259"/>
          </a:xfrm>
        </p:grpSpPr>
        <p:pic>
          <p:nvPicPr>
            <p:cNvPr id="308" name="Connection Line" descr="Connection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02259" y="1505942"/>
              <a:ext cx="4988385" cy="2733719"/>
            </a:xfrm>
            <a:prstGeom prst="rect">
              <a:avLst/>
            </a:prstGeom>
            <a:effectLst/>
          </p:spPr>
        </p:pic>
        <p:pic>
          <p:nvPicPr>
            <p:cNvPr id="310" name="Connection Line" descr="Connection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00142" y="1505591"/>
              <a:ext cx="4988387" cy="2734070"/>
            </a:xfrm>
            <a:prstGeom prst="rect">
              <a:avLst/>
            </a:prstGeom>
            <a:effectLst/>
          </p:spPr>
        </p:pic>
        <p:pic>
          <p:nvPicPr>
            <p:cNvPr id="312" name="Connection Line" descr="Connection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098027" y="4049160"/>
              <a:ext cx="837268" cy="5568079"/>
            </a:xfrm>
            <a:prstGeom prst="rect">
              <a:avLst/>
            </a:prstGeom>
            <a:effectLst/>
          </p:spPr>
        </p:pic>
        <p:pic>
          <p:nvPicPr>
            <p:cNvPr id="314" name="Connection Line" descr="Connection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00144" y="9426739"/>
              <a:ext cx="4988386" cy="2499580"/>
            </a:xfrm>
            <a:prstGeom prst="rect">
              <a:avLst/>
            </a:prstGeom>
            <a:effectLst/>
          </p:spPr>
        </p:pic>
        <p:pic>
          <p:nvPicPr>
            <p:cNvPr id="316" name="Connection Line" descr="Connection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02259" y="9173375"/>
              <a:ext cx="4988385" cy="2752943"/>
            </a:xfrm>
            <a:prstGeom prst="rect">
              <a:avLst/>
            </a:prstGeom>
            <a:effectLst/>
          </p:spPr>
        </p:pic>
        <p:pic>
          <p:nvPicPr>
            <p:cNvPr id="318" name="Connection Line" descr="Connection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55492" y="4049160"/>
              <a:ext cx="837268" cy="5314716"/>
            </a:xfrm>
            <a:prstGeom prst="rect">
              <a:avLst/>
            </a:prstGeom>
            <a:effectLst/>
          </p:spPr>
        </p:pic>
        <p:pic>
          <p:nvPicPr>
            <p:cNvPr id="320" name="Connection Line" descr="Connection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098028" y="4049160"/>
              <a:ext cx="1355660" cy="5568079"/>
            </a:xfrm>
            <a:prstGeom prst="rect">
              <a:avLst/>
            </a:prstGeom>
            <a:effectLst/>
          </p:spPr>
        </p:pic>
        <p:pic>
          <p:nvPicPr>
            <p:cNvPr id="322" name="Connection Line" descr="Connection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300143" y="9426738"/>
              <a:ext cx="4988386" cy="2667749"/>
            </a:xfrm>
            <a:prstGeom prst="rect">
              <a:avLst/>
            </a:prstGeom>
            <a:effectLst/>
          </p:spPr>
        </p:pic>
        <p:pic>
          <p:nvPicPr>
            <p:cNvPr id="324" name="Connection Line" descr="Connection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30308" y="4049160"/>
              <a:ext cx="1362450" cy="5314717"/>
            </a:xfrm>
            <a:prstGeom prst="rect">
              <a:avLst/>
            </a:prstGeom>
            <a:effectLst/>
          </p:spPr>
        </p:pic>
        <p:pic>
          <p:nvPicPr>
            <p:cNvPr id="326" name="Connection Line" descr="Connection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502258" y="1458243"/>
              <a:ext cx="4988384" cy="2781418"/>
            </a:xfrm>
            <a:prstGeom prst="rect">
              <a:avLst/>
            </a:prstGeom>
            <a:effectLst/>
          </p:spPr>
        </p:pic>
        <p:pic>
          <p:nvPicPr>
            <p:cNvPr id="328" name="Connection Line" descr="Connection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300142" y="1346078"/>
              <a:ext cx="4988387" cy="2893583"/>
            </a:xfrm>
            <a:prstGeom prst="rect">
              <a:avLst/>
            </a:prstGeom>
            <a:effectLst/>
          </p:spPr>
        </p:pic>
        <p:pic>
          <p:nvPicPr>
            <p:cNvPr id="330" name="Connection Line" descr="Connection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02258" y="9173375"/>
              <a:ext cx="4988385" cy="2954796"/>
            </a:xfrm>
            <a:prstGeom prst="rect">
              <a:avLst/>
            </a:prstGeom>
            <a:effectLst/>
          </p:spPr>
        </p:pic>
        <p:sp>
          <p:nvSpPr>
            <p:cNvPr id="293" name="NODE"/>
            <p:cNvSpPr/>
            <p:nvPr/>
          </p:nvSpPr>
          <p:spPr>
            <a:xfrm>
              <a:off x="0" y="2543217"/>
              <a:ext cx="3195019" cy="3202386"/>
            </a:xfrm>
            <a:prstGeom prst="ellipse">
              <a:avLst/>
            </a:prstGeom>
            <a:solidFill>
              <a:srgbClr val="A3F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94" name="NODE"/>
            <p:cNvSpPr/>
            <p:nvPr/>
          </p:nvSpPr>
          <p:spPr>
            <a:xfrm>
              <a:off x="0" y="7667433"/>
              <a:ext cx="3195019" cy="3202385"/>
            </a:xfrm>
            <a:prstGeom prst="ellipse">
              <a:avLst/>
            </a:prstGeom>
            <a:solidFill>
              <a:srgbClr val="FACD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95" name="NODE"/>
            <p:cNvSpPr/>
            <p:nvPr/>
          </p:nvSpPr>
          <p:spPr>
            <a:xfrm>
              <a:off x="4797883" y="10229875"/>
              <a:ext cx="3195020" cy="3202385"/>
            </a:xfrm>
            <a:prstGeom prst="ellipse">
              <a:avLst/>
            </a:prstGeom>
            <a:solidFill>
              <a:srgbClr val="F889E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96" name="NODE"/>
            <p:cNvSpPr/>
            <p:nvPr/>
          </p:nvSpPr>
          <p:spPr>
            <a:xfrm>
              <a:off x="4797883" y="0"/>
              <a:ext cx="3195020" cy="3202385"/>
            </a:xfrm>
            <a:prstGeom prst="ellipse">
              <a:avLst/>
            </a:prstGeom>
            <a:solidFill>
              <a:srgbClr val="53F8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97" name="NODE"/>
            <p:cNvSpPr/>
            <p:nvPr/>
          </p:nvSpPr>
          <p:spPr>
            <a:xfrm>
              <a:off x="9595769" y="2543217"/>
              <a:ext cx="3195020" cy="3202386"/>
            </a:xfrm>
            <a:prstGeom prst="ellipse">
              <a:avLst/>
            </a:prstGeom>
            <a:solidFill>
              <a:srgbClr val="F789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  <p:sp>
          <p:nvSpPr>
            <p:cNvPr id="298" name="NODE"/>
            <p:cNvSpPr/>
            <p:nvPr/>
          </p:nvSpPr>
          <p:spPr>
            <a:xfrm>
              <a:off x="9595769" y="7920796"/>
              <a:ext cx="3195020" cy="3202385"/>
            </a:xfrm>
            <a:prstGeom prst="ellipse">
              <a:avLst/>
            </a:prstGeom>
            <a:solidFill>
              <a:srgbClr val="2B60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NODE</a:t>
              </a:r>
            </a:p>
          </p:txBody>
        </p:sp>
      </p:grpSp>
      <p:sp>
        <p:nvSpPr>
          <p:cNvPr id="300" name="READ REQUEST…"/>
          <p:cNvSpPr txBox="1"/>
          <p:nvPr/>
        </p:nvSpPr>
        <p:spPr>
          <a:xfrm>
            <a:off x="531945" y="2659004"/>
            <a:ext cx="2323796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READ REQUEST</a:t>
            </a:r>
          </a:p>
          <a:p>
            <a:pPr/>
            <a:r>
              <a:t>RF=3</a:t>
            </a:r>
          </a:p>
          <a:p>
            <a:pPr/>
            <a:r>
              <a:t>CL=QUOROM</a:t>
            </a:r>
          </a:p>
        </p:txBody>
      </p:sp>
      <p:sp>
        <p:nvSpPr>
          <p:cNvPr id="301" name="Search"/>
          <p:cNvSpPr/>
          <p:nvPr/>
        </p:nvSpPr>
        <p:spPr>
          <a:xfrm>
            <a:off x="1945174" y="542559"/>
            <a:ext cx="1162110" cy="136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2" name="Search"/>
          <p:cNvSpPr/>
          <p:nvPr/>
        </p:nvSpPr>
        <p:spPr>
          <a:xfrm>
            <a:off x="1945174" y="542559"/>
            <a:ext cx="1162110" cy="136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3" name="Search"/>
          <p:cNvSpPr/>
          <p:nvPr/>
        </p:nvSpPr>
        <p:spPr>
          <a:xfrm>
            <a:off x="1945174" y="542559"/>
            <a:ext cx="1162110" cy="136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78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4" name="Letter"/>
          <p:cNvSpPr/>
          <p:nvPr/>
        </p:nvSpPr>
        <p:spPr>
          <a:xfrm>
            <a:off x="16503958" y="3203666"/>
            <a:ext cx="997669" cy="63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FB5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5" name="Letter"/>
          <p:cNvSpPr/>
          <p:nvPr/>
        </p:nvSpPr>
        <p:spPr>
          <a:xfrm>
            <a:off x="16503958" y="8471871"/>
            <a:ext cx="997669" cy="63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FB5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6" name="Letter"/>
          <p:cNvSpPr/>
          <p:nvPr/>
        </p:nvSpPr>
        <p:spPr>
          <a:xfrm>
            <a:off x="11693166" y="10789493"/>
            <a:ext cx="997668" cy="63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FED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7" name="Letter"/>
          <p:cNvSpPr/>
          <p:nvPr/>
        </p:nvSpPr>
        <p:spPr>
          <a:xfrm>
            <a:off x="11578500" y="6516887"/>
            <a:ext cx="1481000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8B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95287 0.170841" origin="layout" pathEditMode="relative">
                                      <p:cBhvr>
                                        <p:cTn id="21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58264 0.566172" origin="layout" pathEditMode="relative">
                                      <p:cBhvr>
                                        <p:cTn id="24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7424 0.729436" origin="layout" pathEditMode="relative">
                                      <p:cBhvr>
                                        <p:cTn id="27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98 -0.203165" origin="layout" pathEditMode="relative">
                                      <p:cBhvr>
                                        <p:cTn id="5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23556 -0.102610" origin="layout" pathEditMode="relative">
                                      <p:cBhvr>
                                        <p:cTn id="5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with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82526 0.131610" origin="layout" pathEditMode="relative">
                                      <p:cBhvr>
                                        <p:cTn id="5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clickEffect" presetID="10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3" dur="10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xit" nodeType="afterEffect" presetID="10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7" dur="1000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Class="exit" nodeType="afterEffect" presetSubtype="10" presetID="19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03652 -0.427497" origin="layout" pathEditMode="relative">
                                      <p:cBhvr>
                                        <p:cTn id="8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Class="exit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3"/>
      <p:bldP build="whole" bldLvl="1" animBg="1" rev="0" advAuto="0" spid="306" grpId="18"/>
      <p:bldP build="whole" bldLvl="1" animBg="1" rev="0" advAuto="0" spid="301" grpId="7"/>
      <p:bldP build="whole" bldLvl="1" animBg="1" rev="0" advAuto="0" spid="302" grpId="8"/>
      <p:bldP build="whole" bldLvl="1" animBg="1" rev="0" advAuto="0" spid="303" grpId="9"/>
      <p:bldP build="whole" bldLvl="1" animBg="1" rev="0" advAuto="0" spid="305" grpId="11"/>
      <p:bldP build="whole" bldLvl="1" animBg="1" rev="0" advAuto="0" spid="304" grpId="10"/>
      <p:bldP build="whole" bldLvl="1" animBg="1" rev="0" advAuto="0" spid="305" grpId="17"/>
      <p:bldP build="whole" bldLvl="1" animBg="1" rev="0" advAuto="0" spid="306" grpId="12"/>
      <p:bldP build="whole" bldLvl="1" animBg="1" rev="0" advAuto="0" spid="307" grpId="19"/>
      <p:bldP build="whole" bldLvl="1" animBg="1" rev="0" advAuto="0" spid="301" grpId="1"/>
      <p:bldP build="whole" bldLvl="1" animBg="1" rev="0" advAuto="0" spid="307" grpId="21"/>
      <p:bldP build="whole" bldLvl="1" animBg="1" rev="0" advAuto="0" spid="304" grpId="16"/>
      <p:bldP build="whole" bldLvl="1" animBg="1" rev="0" advAuto="0" spid="30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"/>
          <p:cNvGrpSpPr/>
          <p:nvPr/>
        </p:nvGrpSpPr>
        <p:grpSpPr>
          <a:xfrm>
            <a:off x="535031" y="2655422"/>
            <a:ext cx="23049329" cy="3386017"/>
            <a:chOff x="25400" y="25400"/>
            <a:chExt cx="23049327" cy="3386016"/>
          </a:xfrm>
        </p:grpSpPr>
        <p:graphicFrame>
          <p:nvGraphicFramePr>
            <p:cNvPr id="333" name="Courses"/>
            <p:cNvGraphicFramePr/>
            <p:nvPr/>
          </p:nvGraphicFramePr>
          <p:xfrm>
            <a:off x="16154400" y="73152"/>
            <a:ext cx="6920328" cy="329051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{C7B018BB-80A7-4F77-B60F-C8B233D01FF8}</a:tableStyleId>
                </a:tblPr>
                <a:tblGrid>
                  <a:gridCol w="1726906"/>
                  <a:gridCol w="1726906"/>
                  <a:gridCol w="1726906"/>
                  <a:gridCol w="1726906"/>
                </a:tblGrid>
                <a:tr h="946150">
                  <a:tc gridSpan="4">
                    <a:txBody>
                      <a:bodyPr/>
                      <a:lstStyle/>
                      <a:p>
                        <a:pPr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5000">
                            <a:solidFill>
                              <a:srgbClr val="FFFFFF"/>
                            </a:solidFill>
                            <a:latin typeface="Graphik"/>
                            <a:ea typeface="Graphik"/>
                            <a:cs typeface="Graphik"/>
                          </a:rPr>
                          <a:t>Courses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1165830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id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professor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exam_date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</a:tr>
                <a:tr h="1165830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34" name="Students"/>
            <p:cNvGraphicFramePr/>
            <p:nvPr/>
          </p:nvGraphicFramePr>
          <p:xfrm>
            <a:off x="25400" y="161995"/>
            <a:ext cx="5744813" cy="311282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{C7B018BB-80A7-4F77-B60F-C8B233D01FF8}</a:tableStyleId>
                </a:tblPr>
                <a:tblGrid>
                  <a:gridCol w="1433028"/>
                  <a:gridCol w="1433028"/>
                  <a:gridCol w="1433028"/>
                  <a:gridCol w="1433028"/>
                </a:tblGrid>
                <a:tr h="946150">
                  <a:tc gridSpan="4">
                    <a:txBody>
                      <a:bodyPr/>
                      <a:lstStyle/>
                      <a:p>
                        <a:pPr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5000">
                            <a:solidFill>
                              <a:srgbClr val="FFFFFF"/>
                            </a:solidFill>
                            <a:latin typeface="Graphik"/>
                            <a:ea typeface="Graphik"/>
                            <a:cs typeface="Graphik"/>
                          </a:rPr>
                          <a:t>Students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1076988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email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age
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id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</a:tr>
                <a:tr h="1076988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35" name="CourseParticipants"/>
            <p:cNvGraphicFramePr/>
            <p:nvPr/>
          </p:nvGraphicFramePr>
          <p:xfrm>
            <a:off x="7499548" y="25400"/>
            <a:ext cx="7399064" cy="338601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{C7B018BB-80A7-4F77-B60F-C8B233D01FF8}</a:tableStyleId>
                </a:tblPr>
                <a:tblGrid>
                  <a:gridCol w="3693181"/>
                  <a:gridCol w="3693181"/>
                </a:tblGrid>
                <a:tr h="946150">
                  <a:tc gridSpan="2">
                    <a:txBody>
                      <a:bodyPr/>
                      <a:lstStyle/>
                      <a:p>
                        <a:pPr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5000">
                            <a:solidFill>
                              <a:srgbClr val="FFFFFF"/>
                            </a:solidFill>
                            <a:latin typeface="Graphik"/>
                            <a:ea typeface="Graphik"/>
                            <a:cs typeface="Graphik"/>
                          </a:rPr>
                          <a:t>CourseParticipants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</a:tr>
                <a:tr h="1213583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student_id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+mn-lt"/>
                            <a:ea typeface="+mn-ea"/>
                            <a:cs typeface="+mn-cs"/>
                            <a:sym typeface="Graphik Semibold"/>
                          </a:rPr>
                          <a:t>course_id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014D80"/>
                      </a:solidFill>
                    </a:tcPr>
                  </a:tc>
                </a:tr>
                <a:tr h="1213583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6" name="Line"/>
            <p:cNvSpPr/>
            <p:nvPr/>
          </p:nvSpPr>
          <p:spPr>
            <a:xfrm>
              <a:off x="5719743" y="1667365"/>
              <a:ext cx="181757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37" name="Line"/>
            <p:cNvSpPr/>
            <p:nvPr/>
          </p:nvSpPr>
          <p:spPr>
            <a:xfrm>
              <a:off x="14882870" y="1657228"/>
              <a:ext cx="127457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39" name="RDBMS"/>
          <p:cNvSpPr txBox="1"/>
          <p:nvPr/>
        </p:nvSpPr>
        <p:spPr>
          <a:xfrm>
            <a:off x="11474053" y="465810"/>
            <a:ext cx="1682039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RDBMS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1860626" y="7516605"/>
            <a:ext cx="21418220" cy="4720381"/>
            <a:chOff x="25400" y="0"/>
            <a:chExt cx="21418218" cy="4720379"/>
          </a:xfrm>
        </p:grpSpPr>
        <p:graphicFrame>
          <p:nvGraphicFramePr>
            <p:cNvPr id="340" name="students_by_course"/>
            <p:cNvGraphicFramePr/>
            <p:nvPr/>
          </p:nvGraphicFramePr>
          <p:xfrm>
            <a:off x="25400" y="1014530"/>
            <a:ext cx="7973050" cy="370585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{EEE7283C-3CF3-47DC-8721-378D4A62B228}</a:tableStyleId>
                </a:tblPr>
                <a:tblGrid>
                  <a:gridCol w="1990087"/>
                  <a:gridCol w="1990087"/>
                  <a:gridCol w="1990087"/>
                  <a:gridCol w="1990087"/>
                </a:tblGrid>
                <a:tr h="946150">
                  <a:tc gridSpan="4">
                    <a:txBody>
                      <a:bodyPr/>
                      <a:lstStyle/>
                      <a:p>
                        <a:pPr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5000">
                            <a:solidFill>
                              <a:srgbClr val="FFFFFF"/>
                            </a:solidFill>
                            <a:latin typeface="Graphik"/>
                            <a:ea typeface="Graphik"/>
                            <a:cs typeface="Graphik"/>
                          </a:rPr>
                          <a:t>students_by_course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lnB w="12700">
                        <a:solidFill>
                          <a:srgbClr val="A9A9A9"/>
                        </a:solidFill>
                        <a:miter lim="400000"/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email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agent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course
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341" name="courses_by_student"/>
            <p:cNvGraphicFramePr/>
            <p:nvPr/>
          </p:nvGraphicFramePr>
          <p:xfrm>
            <a:off x="13470569" y="1014530"/>
            <a:ext cx="7973050" cy="370585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{EEE7283C-3CF3-47DC-8721-378D4A62B228}</a:tableStyleId>
                </a:tblPr>
                <a:tblGrid>
                  <a:gridCol w="1990087"/>
                  <a:gridCol w="1990087"/>
                  <a:gridCol w="1990087"/>
                  <a:gridCol w="1990087"/>
                </a:tblGrid>
                <a:tr h="946150">
                  <a:tc gridSpan="4">
                    <a:txBody>
                      <a:bodyPr/>
                      <a:lstStyle/>
                      <a:p>
                        <a:pPr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5000">
                            <a:solidFill>
                              <a:srgbClr val="FFFFFF"/>
                            </a:solidFill>
                            <a:latin typeface="Graphik"/>
                            <a:ea typeface="Graphik"/>
                            <a:cs typeface="Graphik"/>
                          </a:rPr>
                          <a:t>courses_by_student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lnB w="12700">
                        <a:solidFill>
                          <a:srgbClr val="A9A9A9"/>
                        </a:solidFill>
                        <a:miter lim="400000"/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  <a:tc hMerge="1">
                    <a:tcPr/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professor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exam_date</a:t>
                        </a: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6637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  <a:latin typeface="Graphik Medium"/>
                            <a:ea typeface="Graphik Medium"/>
                            <a:cs typeface="Graphik Medium"/>
                            <a:sym typeface="Graphik Medium"/>
                          </a:rPr>
                          <a:t>student
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  <a:lnT w="12700">
                        <a:solidFill>
                          <a:srgbClr val="A9A9A9"/>
                        </a:solidFill>
                        <a:miter lim="400000"/>
                      </a:lnT>
                      <a:solidFill>
                        <a:schemeClr val="accent3">
                          <a:hueOff val="552055"/>
                          <a:lumOff val="-12548"/>
                        </a:schemeClr>
                      </a:solidFill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</a:tcPr>
                  </a:tc>
                </a:tr>
                <a:tr h="738629"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A9A9A9"/>
                        </a:solidFill>
                        <a:miter lim="400000"/>
                      </a:lnL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2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A9A9A9"/>
                        </a:solidFill>
                        <a:miter lim="400000"/>
                      </a:lnR>
                      <a:lnB w="12700">
                        <a:solidFill>
                          <a:srgbClr val="A9A9A9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342" name="Cassandra"/>
            <p:cNvSpPr txBox="1"/>
            <p:nvPr/>
          </p:nvSpPr>
          <p:spPr>
            <a:xfrm>
              <a:off x="9208468" y="0"/>
              <a:ext cx="2361896" cy="706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Cassandra</a:t>
              </a:r>
            </a:p>
          </p:txBody>
        </p:sp>
      </p:grpSp>
      <p:sp>
        <p:nvSpPr>
          <p:cNvPr id="344" name="**Get all courses for a student…"/>
          <p:cNvSpPr txBox="1"/>
          <p:nvPr/>
        </p:nvSpPr>
        <p:spPr>
          <a:xfrm>
            <a:off x="1158523" y="-19541"/>
            <a:ext cx="7552031" cy="246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**Get all courses for a student</a:t>
            </a:r>
          </a:p>
          <a:p>
            <a:pPr algn="l"/>
            <a:r>
              <a:t>SELECT c.name</a:t>
            </a:r>
          </a:p>
          <a:p>
            <a:pPr algn="l"/>
            <a:r>
              <a:t>FROM Students s, Courses c, CourseParticipants cp </a:t>
            </a:r>
          </a:p>
          <a:p>
            <a:pPr algn="l"/>
            <a:r>
              <a:t>WHERE s.name=‘Gigel’  </a:t>
            </a:r>
          </a:p>
          <a:p>
            <a:pPr algn="l"/>
            <a:r>
              <a:t>AND </a:t>
            </a:r>
            <a:r>
              <a:rPr u="sng">
                <a:hlinkClick r:id="rId2" invalidUrl="" action="" tgtFrame="" tooltip="" history="1" highlightClick="0" endSnd="0"/>
              </a:rPr>
              <a:t>s.id</a:t>
            </a:r>
            <a:r>
              <a:t> = cp.student_id </a:t>
            </a:r>
          </a:p>
          <a:p>
            <a:pPr algn="l"/>
            <a:r>
              <a:t>AND </a:t>
            </a:r>
            <a:r>
              <a:rPr u="sng">
                <a:hlinkClick r:id="rId3" invalidUrl="" action="" tgtFrame="" tooltip="" history="1" highlightClick="0" endSnd="0"/>
              </a:rPr>
              <a:t>cp.course_id</a:t>
            </a:r>
            <a:r>
              <a:t> = </a:t>
            </a:r>
            <a:r>
              <a:rPr u="sng">
                <a:hlinkClick r:id="rId3" invalidUrl="" action="" tgtFrame="" tooltip="" history="1" highlightClick="0" endSnd="0"/>
              </a:rPr>
              <a:t>c.id</a:t>
            </a:r>
          </a:p>
        </p:txBody>
      </p:sp>
      <p:sp>
        <p:nvSpPr>
          <p:cNvPr id="345" name="**Get all students for a course…"/>
          <p:cNvSpPr txBox="1"/>
          <p:nvPr/>
        </p:nvSpPr>
        <p:spPr>
          <a:xfrm>
            <a:off x="15919591" y="140101"/>
            <a:ext cx="7552031" cy="246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**Get all students for a course</a:t>
            </a:r>
          </a:p>
          <a:p>
            <a:pPr algn="l"/>
            <a:r>
              <a:t>SELECT s.name</a:t>
            </a:r>
          </a:p>
          <a:p>
            <a:pPr algn="l"/>
            <a:r>
              <a:t>FROM Students s, Courses c, CourseParticipants cp </a:t>
            </a:r>
          </a:p>
          <a:p>
            <a:pPr algn="l"/>
            <a:r>
              <a:t>WHERE c.name=‘DB Sec’  </a:t>
            </a:r>
          </a:p>
          <a:p>
            <a:pPr algn="l"/>
            <a:r>
              <a:t>AND c.id = cp.course_id </a:t>
            </a:r>
          </a:p>
          <a:p>
            <a:pPr algn="l"/>
            <a:r>
              <a:t>AND cp.student_id = </a:t>
            </a:r>
            <a:r>
              <a:rPr u="sng">
                <a:hlinkClick r:id="rId2" invalidUrl="" action="" tgtFrame="" tooltip="" history="1" highlightClick="0" endSnd="0"/>
              </a:rPr>
              <a:t>s.id</a:t>
            </a:r>
          </a:p>
        </p:txBody>
      </p:sp>
      <p:sp>
        <p:nvSpPr>
          <p:cNvPr id="346" name="**Get all courses for a student…"/>
          <p:cNvSpPr txBox="1"/>
          <p:nvPr/>
        </p:nvSpPr>
        <p:spPr>
          <a:xfrm>
            <a:off x="1109560" y="7104088"/>
            <a:ext cx="9114435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**Get all courses for a student</a:t>
            </a:r>
          </a:p>
          <a:p>
            <a:pPr algn="l"/>
            <a:r>
              <a:t>SELECT course FROM students_by_course where name = ‘Gigel’</a:t>
            </a:r>
          </a:p>
        </p:txBody>
      </p:sp>
      <p:sp>
        <p:nvSpPr>
          <p:cNvPr id="347" name="**Get all students for a course…"/>
          <p:cNvSpPr txBox="1"/>
          <p:nvPr/>
        </p:nvSpPr>
        <p:spPr>
          <a:xfrm>
            <a:off x="14391515" y="7104088"/>
            <a:ext cx="9513724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**Get all students for a course</a:t>
            </a:r>
          </a:p>
          <a:p>
            <a:pPr algn="l"/>
            <a:r>
              <a:t>SELECT student FROM course_by_students where name = ‘DB Sec’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1"/>
      <p:bldP build="whole" bldLvl="1" animBg="1" rev="0" advAuto="0" spid="345" grpId="2"/>
      <p:bldP build="whole" bldLvl="1" animBg="1" rev="0" advAuto="0" spid="346" grpId="4"/>
      <p:bldP build="whole" bldLvl="1" animBg="1" rev="0" advAuto="0" spid="343" grpId="3"/>
      <p:bldP build="whole" bldLvl="1" animBg="1" rev="0" advAuto="0" spid="347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