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60" r:id="rId3"/>
    <p:sldId id="263" r:id="rId4"/>
    <p:sldId id="264" r:id="rId5"/>
    <p:sldId id="308" r:id="rId6"/>
    <p:sldId id="309" r:id="rId7"/>
    <p:sldId id="312" r:id="rId8"/>
    <p:sldId id="311" r:id="rId9"/>
    <p:sldId id="313" r:id="rId10"/>
    <p:sldId id="320" r:id="rId11"/>
    <p:sldId id="321" r:id="rId12"/>
    <p:sldId id="323" r:id="rId13"/>
    <p:sldId id="314" r:id="rId14"/>
    <p:sldId id="319" r:id="rId15"/>
    <p:sldId id="317" r:id="rId16"/>
    <p:sldId id="318" r:id="rId17"/>
  </p:sldIdLst>
  <p:sldSz cx="9144000" cy="5143500" type="screen16x9"/>
  <p:notesSz cx="6858000" cy="9144000"/>
  <p:embeddedFontLs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ExtraBold" panose="020B0604020202020204" pitchFamily="34" charset="0"/>
      <p:bold r:id="rId23"/>
      <p:italic r:id="rId24"/>
      <p:boldItalic r:id="rId25"/>
    </p:embeddedFont>
    <p:embeddedFont>
      <p:font typeface="Poppins Medium" panose="020B0604020202020204" pitchFamily="34" charset="0"/>
      <p:regular r:id="rId26"/>
      <p:bold r:id="rId27"/>
      <p:italic r:id="rId28"/>
      <p:boldItalic r:id="rId29"/>
    </p:embeddedFont>
    <p:embeddedFont>
      <p:font typeface="Poppins SemiBold" panose="020B0604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  <a:srgbClr val="EDC28F"/>
    <a:srgbClr val="F3D361"/>
    <a:srgbClr val="FF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83D579-5F4A-4B76-B341-1D769F2582CB}">
  <a:tblStyle styleId="{D683D579-5F4A-4B76-B341-1D769F258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0887DC-C4A4-4B49-A05F-0BA66B71B9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6327"/>
  </p:normalViewPr>
  <p:slideViewPr>
    <p:cSldViewPr snapToGrid="0">
      <p:cViewPr varScale="1">
        <p:scale>
          <a:sx n="164" d="100"/>
          <a:sy n="164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RO" dirty="0"/>
              <a:t>ic de tehnologii rapid si daca ma incadrez in timp spun de ce am ales SwiftUI si nu UIKit, de ce MVVM si nu MVC</a:t>
            </a:r>
          </a:p>
        </p:txBody>
      </p:sp>
    </p:spTree>
    <p:extLst>
      <p:ext uri="{BB962C8B-B14F-4D97-AF65-F5344CB8AC3E}">
        <p14:creationId xmlns:p14="http://schemas.microsoft.com/office/powerpoint/2010/main" val="20192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Daca ma încadrez in timp pot mentiona si de posibile dezviltari ulterioare</a:t>
            </a:r>
          </a:p>
        </p:txBody>
      </p:sp>
    </p:spTree>
    <p:extLst>
      <p:ext uri="{BB962C8B-B14F-4D97-AF65-F5344CB8AC3E}">
        <p14:creationId xmlns:p14="http://schemas.microsoft.com/office/powerpoint/2010/main" val="134272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ad79ed103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ad79ed103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ce8169b2c_1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ce8169b2c_1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c25dc48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c25dc48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Pentru prima pot sa </a:t>
            </a:r>
            <a:r>
              <a:rPr lang="ro-RO" dirty="0" err="1"/>
              <a:t>mentionez</a:t>
            </a:r>
            <a:r>
              <a:rPr lang="ro-RO" dirty="0"/>
              <a:t> ca pe asta lucrez deja de 1 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Pentru a doua pot </a:t>
            </a:r>
            <a:r>
              <a:rPr lang="ro-RO" dirty="0" err="1"/>
              <a:t>mentiona</a:t>
            </a:r>
            <a:r>
              <a:rPr lang="ro-RO" dirty="0"/>
              <a:t> timpul pierdut pana </a:t>
            </a:r>
            <a:r>
              <a:rPr lang="ro-RO" dirty="0" err="1"/>
              <a:t>cand</a:t>
            </a:r>
            <a:r>
              <a:rPr lang="ro-RO" dirty="0"/>
              <a:t> un </a:t>
            </a:r>
            <a:r>
              <a:rPr lang="ro-RO" dirty="0" err="1"/>
              <a:t>ospatar</a:t>
            </a:r>
            <a:r>
              <a:rPr lang="ro-RO" dirty="0"/>
              <a:t> te vede ca sa </a:t>
            </a:r>
            <a:r>
              <a:rPr lang="ro-RO" dirty="0" err="1"/>
              <a:t>iti</a:t>
            </a:r>
            <a:r>
              <a:rPr lang="ro-RO" dirty="0"/>
              <a:t> </a:t>
            </a:r>
            <a:r>
              <a:rPr lang="ro-RO" dirty="0" err="1"/>
              <a:t>aduca</a:t>
            </a:r>
            <a:r>
              <a:rPr lang="ro-RO" dirty="0"/>
              <a:t> meniurile, pana </a:t>
            </a:r>
            <a:r>
              <a:rPr lang="ro-RO" dirty="0" err="1"/>
              <a:t>cand</a:t>
            </a:r>
            <a:r>
              <a:rPr lang="ro-RO" dirty="0"/>
              <a:t> trebuie sa se </a:t>
            </a:r>
            <a:r>
              <a:rPr lang="ro-RO" dirty="0" err="1"/>
              <a:t>intoarca</a:t>
            </a:r>
            <a:r>
              <a:rPr lang="ro-RO" dirty="0"/>
              <a:t> sa preia comanda si </a:t>
            </a:r>
            <a:r>
              <a:rPr lang="ro-RO" dirty="0" err="1"/>
              <a:t>dupa</a:t>
            </a:r>
            <a:r>
              <a:rPr lang="ro-RO" dirty="0"/>
              <a:t> ca sa o plaseze si sa o </a:t>
            </a:r>
            <a:r>
              <a:rPr lang="ro-RO" dirty="0" err="1"/>
              <a:t>serveasca</a:t>
            </a:r>
            <a:endParaRPr lang="ro-RO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La ultima </a:t>
            </a:r>
            <a:r>
              <a:rPr lang="ro-RO" dirty="0" err="1"/>
              <a:t>mentionez</a:t>
            </a:r>
            <a:r>
              <a:rPr lang="ro-RO" dirty="0"/>
              <a:t> numai rezervarea prin apelul telefonic sau pot spune ca unii nu rezerva deloc </a:t>
            </a:r>
            <a:r>
              <a:rPr lang="ro-RO" dirty="0" err="1"/>
              <a:t>sperand</a:t>
            </a:r>
            <a:r>
              <a:rPr lang="ro-RO" dirty="0"/>
              <a:t> ca o sa </a:t>
            </a:r>
            <a:r>
              <a:rPr lang="ro-RO" dirty="0" err="1"/>
              <a:t>gaseasca</a:t>
            </a:r>
            <a:r>
              <a:rPr lang="ro-RO" dirty="0"/>
              <a:t> o masa libera </a:t>
            </a:r>
            <a:r>
              <a:rPr lang="ro-RO" dirty="0" err="1"/>
              <a:t>cand</a:t>
            </a:r>
            <a:r>
              <a:rPr lang="ro-RO" dirty="0"/>
              <a:t> ajung la </a:t>
            </a:r>
            <a:r>
              <a:rPr lang="ro-RO" dirty="0" err="1"/>
              <a:t>locatie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Pentru reducerea riscului pot sa mentionez de featureul de rezervare a unei mese</a:t>
            </a:r>
          </a:p>
          <a:p>
            <a:r>
              <a:rPr lang="en-GB" dirty="0"/>
              <a:t>P</a:t>
            </a:r>
            <a:r>
              <a:rPr lang="en-RO" dirty="0"/>
              <a:t>entru plasarea comenzii pot sa zic ca dupa rezervare se confirma rezervarea si tot procedeul de plasare a unei comenzi</a:t>
            </a:r>
          </a:p>
          <a:p>
            <a:r>
              <a:rPr lang="en-GB" dirty="0"/>
              <a:t>L</a:t>
            </a:r>
            <a:r>
              <a:rPr lang="en-RO" dirty="0"/>
              <a:t>a echilibrarea volumului mentionez algoritmul de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41194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scurta descriere la fiecare</a:t>
            </a:r>
          </a:p>
        </p:txBody>
      </p:sp>
    </p:spTree>
    <p:extLst>
      <p:ext uri="{BB962C8B-B14F-4D97-AF65-F5344CB8AC3E}">
        <p14:creationId xmlns:p14="http://schemas.microsoft.com/office/powerpoint/2010/main" val="221448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descriere pe scurt…de mentionat integrarea cu firebase</a:t>
            </a:r>
          </a:p>
        </p:txBody>
      </p:sp>
    </p:spTree>
    <p:extLst>
      <p:ext uri="{BB962C8B-B14F-4D97-AF65-F5344CB8AC3E}">
        <p14:creationId xmlns:p14="http://schemas.microsoft.com/office/powerpoint/2010/main" val="115114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scurta descriere a relatiilor dintre ele si de mentionat meniul din Restaurant</a:t>
            </a:r>
          </a:p>
        </p:txBody>
      </p:sp>
    </p:spTree>
    <p:extLst>
      <p:ext uri="{BB962C8B-B14F-4D97-AF65-F5344CB8AC3E}">
        <p14:creationId xmlns:p14="http://schemas.microsoft.com/office/powerpoint/2010/main" val="275229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Maxim 1 minut in care explic flow-ul aplicatiei</a:t>
            </a:r>
          </a:p>
        </p:txBody>
      </p:sp>
    </p:spTree>
    <p:extLst>
      <p:ext uri="{BB962C8B-B14F-4D97-AF65-F5344CB8AC3E}">
        <p14:creationId xmlns:p14="http://schemas.microsoft.com/office/powerpoint/2010/main" val="17694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23">
    <p:bg>
      <p:bgPr>
        <a:solidFill>
          <a:srgbClr val="FFFFFF"/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311700" y="46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7" name="Google Shape;717;p29"/>
          <p:cNvSpPr/>
          <p:nvPr/>
        </p:nvSpPr>
        <p:spPr>
          <a:xfrm rot="10800000">
            <a:off x="-62872" y="-89570"/>
            <a:ext cx="2780523" cy="126644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6620553" y="4004974"/>
            <a:ext cx="2637896" cy="120148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CUSTOM_1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953650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398825" y="3003425"/>
            <a:ext cx="2232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5066225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3"/>
          </p:nvPr>
        </p:nvSpPr>
        <p:spPr>
          <a:xfrm>
            <a:off x="5662675" y="3003425"/>
            <a:ext cx="1949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6180800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-44365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326225" y="144049"/>
            <a:ext cx="9783301" cy="5237951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399650" y="510800"/>
            <a:ext cx="63447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834900" y="2938525"/>
            <a:ext cx="7474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-307100" y="-849026"/>
            <a:ext cx="9783301" cy="6122951"/>
            <a:chOff x="-326225" y="144049"/>
            <a:chExt cx="9783301" cy="6122951"/>
          </a:xfrm>
        </p:grpSpPr>
        <p:sp>
          <p:nvSpPr>
            <p:cNvPr id="192" name="Google Shape;192;p8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326225" y="2899200"/>
              <a:ext cx="9779700" cy="336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1562050" y="1592975"/>
            <a:ext cx="6045000" cy="15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Poppins SemiBold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ubTitle" idx="1"/>
          </p:nvPr>
        </p:nvSpPr>
        <p:spPr>
          <a:xfrm>
            <a:off x="851750" y="3185375"/>
            <a:ext cx="73962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8"/>
          <p:cNvSpPr/>
          <p:nvPr/>
        </p:nvSpPr>
        <p:spPr>
          <a:xfrm flipH="1">
            <a:off x="-60553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6038222" y="3759150"/>
            <a:ext cx="3166330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4365000" y="1898875"/>
            <a:ext cx="41490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5060150" y="3103700"/>
            <a:ext cx="345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1"/>
          <p:cNvSpPr/>
          <p:nvPr/>
        </p:nvSpPr>
        <p:spPr>
          <a:xfrm rot="10800000" flipH="1">
            <a:off x="25287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accent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1443000" y="1934888"/>
            <a:ext cx="14157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subTitle" idx="1"/>
          </p:nvPr>
        </p:nvSpPr>
        <p:spPr>
          <a:xfrm>
            <a:off x="1065000" y="2284363"/>
            <a:ext cx="2171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 idx="2"/>
          </p:nvPr>
        </p:nvSpPr>
        <p:spPr>
          <a:xfrm>
            <a:off x="3811050" y="1854488"/>
            <a:ext cx="1522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3"/>
          </p:nvPr>
        </p:nvSpPr>
        <p:spPr>
          <a:xfrm>
            <a:off x="3574150" y="2274388"/>
            <a:ext cx="2001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title" idx="4"/>
          </p:nvPr>
        </p:nvSpPr>
        <p:spPr>
          <a:xfrm>
            <a:off x="6203250" y="1934588"/>
            <a:ext cx="1544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5"/>
          </p:nvPr>
        </p:nvSpPr>
        <p:spPr>
          <a:xfrm>
            <a:off x="5891450" y="2274400"/>
            <a:ext cx="21717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title" idx="6"/>
          </p:nvPr>
        </p:nvSpPr>
        <p:spPr>
          <a:xfrm>
            <a:off x="1326300" y="3609850"/>
            <a:ext cx="164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subTitle" idx="7"/>
          </p:nvPr>
        </p:nvSpPr>
        <p:spPr>
          <a:xfrm>
            <a:off x="1065000" y="3944400"/>
            <a:ext cx="217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 idx="8"/>
          </p:nvPr>
        </p:nvSpPr>
        <p:spPr>
          <a:xfrm>
            <a:off x="3811038" y="3582025"/>
            <a:ext cx="1522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9"/>
          </p:nvPr>
        </p:nvSpPr>
        <p:spPr>
          <a:xfrm>
            <a:off x="3486600" y="3946400"/>
            <a:ext cx="21717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13"/>
          </p:nvPr>
        </p:nvSpPr>
        <p:spPr>
          <a:xfrm>
            <a:off x="6198775" y="3582025"/>
            <a:ext cx="1544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subTitle" idx="14"/>
          </p:nvPr>
        </p:nvSpPr>
        <p:spPr>
          <a:xfrm>
            <a:off x="5846150" y="3944400"/>
            <a:ext cx="2262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6333200" y="-210293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flipH="1">
            <a:off x="-279530" y="39115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title" idx="15"/>
          </p:nvPr>
        </p:nvSpPr>
        <p:spPr>
          <a:xfrm>
            <a:off x="2128700" y="313075"/>
            <a:ext cx="48774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1251626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-53401" y="-91198"/>
            <a:ext cx="9252665" cy="2304922"/>
          </a:xfrm>
          <a:custGeom>
            <a:avLst/>
            <a:gdLst/>
            <a:ahLst/>
            <a:cxnLst/>
            <a:rect l="l" t="t" r="r" b="b"/>
            <a:pathLst>
              <a:path w="285510" h="71537" extrusionOk="0">
                <a:moveTo>
                  <a:pt x="0" y="0"/>
                </a:moveTo>
                <a:lnTo>
                  <a:pt x="0" y="45964"/>
                </a:lnTo>
                <a:cubicBezTo>
                  <a:pt x="0" y="45964"/>
                  <a:pt x="12555" y="63304"/>
                  <a:pt x="35917" y="63304"/>
                </a:cubicBezTo>
                <a:cubicBezTo>
                  <a:pt x="42128" y="63304"/>
                  <a:pt x="49103" y="62078"/>
                  <a:pt x="56810" y="58975"/>
                </a:cubicBezTo>
                <a:cubicBezTo>
                  <a:pt x="65850" y="55336"/>
                  <a:pt x="74284" y="54044"/>
                  <a:pt x="81705" y="54044"/>
                </a:cubicBezTo>
                <a:cubicBezTo>
                  <a:pt x="91103" y="54044"/>
                  <a:pt x="98877" y="56117"/>
                  <a:pt x="104202" y="58125"/>
                </a:cubicBezTo>
                <a:cubicBezTo>
                  <a:pt x="107491" y="59360"/>
                  <a:pt x="110620" y="60964"/>
                  <a:pt x="113572" y="62873"/>
                </a:cubicBezTo>
                <a:cubicBezTo>
                  <a:pt x="117374" y="65328"/>
                  <a:pt x="128075" y="71280"/>
                  <a:pt x="142755" y="71537"/>
                </a:cubicBezTo>
                <a:cubicBezTo>
                  <a:pt x="157434" y="71280"/>
                  <a:pt x="168135" y="65344"/>
                  <a:pt x="171938" y="62873"/>
                </a:cubicBezTo>
                <a:cubicBezTo>
                  <a:pt x="174890" y="60964"/>
                  <a:pt x="178018" y="59360"/>
                  <a:pt x="181307" y="58125"/>
                </a:cubicBezTo>
                <a:cubicBezTo>
                  <a:pt x="186634" y="56116"/>
                  <a:pt x="194417" y="54037"/>
                  <a:pt x="203822" y="54037"/>
                </a:cubicBezTo>
                <a:cubicBezTo>
                  <a:pt x="211242" y="54037"/>
                  <a:pt x="219671" y="55331"/>
                  <a:pt x="228699" y="58975"/>
                </a:cubicBezTo>
                <a:cubicBezTo>
                  <a:pt x="236406" y="62078"/>
                  <a:pt x="243381" y="63304"/>
                  <a:pt x="249593" y="63304"/>
                </a:cubicBezTo>
                <a:cubicBezTo>
                  <a:pt x="272954" y="63304"/>
                  <a:pt x="285509" y="45964"/>
                  <a:pt x="285509" y="45964"/>
                </a:cubicBezTo>
                <a:lnTo>
                  <a:pt x="2855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14898" y="-91310"/>
            <a:ext cx="9164809" cy="2304922"/>
            <a:chOff x="268200" y="1957675"/>
            <a:chExt cx="7069975" cy="1788425"/>
          </a:xfrm>
        </p:grpSpPr>
        <p:sp>
          <p:nvSpPr>
            <p:cNvPr id="385" name="Google Shape;385;p15"/>
            <p:cNvSpPr/>
            <p:nvPr/>
          </p:nvSpPr>
          <p:spPr>
            <a:xfrm>
              <a:off x="4993800" y="2404675"/>
              <a:ext cx="363800" cy="220000"/>
            </a:xfrm>
            <a:custGeom>
              <a:avLst/>
              <a:gdLst/>
              <a:ahLst/>
              <a:cxnLst/>
              <a:rect l="l" t="t" r="r" b="b"/>
              <a:pathLst>
                <a:path w="14552" h="8800" extrusionOk="0">
                  <a:moveTo>
                    <a:pt x="8389" y="615"/>
                  </a:moveTo>
                  <a:cubicBezTo>
                    <a:pt x="8629" y="615"/>
                    <a:pt x="8872" y="642"/>
                    <a:pt x="9113" y="698"/>
                  </a:cubicBezTo>
                  <a:cubicBezTo>
                    <a:pt x="10557" y="1035"/>
                    <a:pt x="11584" y="2318"/>
                    <a:pt x="11600" y="3794"/>
                  </a:cubicBezTo>
                  <a:cubicBezTo>
                    <a:pt x="11600" y="3955"/>
                    <a:pt x="11728" y="4099"/>
                    <a:pt x="11888" y="4099"/>
                  </a:cubicBezTo>
                  <a:cubicBezTo>
                    <a:pt x="13012" y="4131"/>
                    <a:pt x="13910" y="5062"/>
                    <a:pt x="13894" y="6185"/>
                  </a:cubicBezTo>
                  <a:cubicBezTo>
                    <a:pt x="13862" y="7304"/>
                    <a:pt x="12963" y="8191"/>
                    <a:pt x="11867" y="8191"/>
                  </a:cubicBezTo>
                  <a:cubicBezTo>
                    <a:pt x="11847" y="8191"/>
                    <a:pt x="11828" y="8191"/>
                    <a:pt x="11808" y="8190"/>
                  </a:cubicBezTo>
                  <a:lnTo>
                    <a:pt x="2792" y="8190"/>
                  </a:lnTo>
                  <a:cubicBezTo>
                    <a:pt x="1717" y="8190"/>
                    <a:pt x="818" y="7356"/>
                    <a:pt x="738" y="6281"/>
                  </a:cubicBezTo>
                  <a:cubicBezTo>
                    <a:pt x="658" y="5206"/>
                    <a:pt x="1444" y="4260"/>
                    <a:pt x="2503" y="4115"/>
                  </a:cubicBezTo>
                  <a:cubicBezTo>
                    <a:pt x="2663" y="4099"/>
                    <a:pt x="2776" y="3955"/>
                    <a:pt x="2776" y="3810"/>
                  </a:cubicBezTo>
                  <a:lnTo>
                    <a:pt x="2776" y="3794"/>
                  </a:lnTo>
                  <a:cubicBezTo>
                    <a:pt x="2776" y="2908"/>
                    <a:pt x="3501" y="2281"/>
                    <a:pt x="4289" y="2281"/>
                  </a:cubicBezTo>
                  <a:cubicBezTo>
                    <a:pt x="4556" y="2281"/>
                    <a:pt x="4830" y="2353"/>
                    <a:pt x="5086" y="2511"/>
                  </a:cubicBezTo>
                  <a:cubicBezTo>
                    <a:pt x="5136" y="2544"/>
                    <a:pt x="5194" y="2560"/>
                    <a:pt x="5251" y="2560"/>
                  </a:cubicBezTo>
                  <a:cubicBezTo>
                    <a:pt x="5360" y="2560"/>
                    <a:pt x="5467" y="2503"/>
                    <a:pt x="5519" y="2399"/>
                  </a:cubicBezTo>
                  <a:cubicBezTo>
                    <a:pt x="6067" y="1290"/>
                    <a:pt x="7194" y="615"/>
                    <a:pt x="8389" y="615"/>
                  </a:cubicBezTo>
                  <a:close/>
                  <a:moveTo>
                    <a:pt x="8355" y="1"/>
                  </a:moveTo>
                  <a:cubicBezTo>
                    <a:pt x="7124" y="1"/>
                    <a:pt x="5883" y="581"/>
                    <a:pt x="5118" y="1853"/>
                  </a:cubicBezTo>
                  <a:cubicBezTo>
                    <a:pt x="4842" y="1734"/>
                    <a:pt x="4558" y="1678"/>
                    <a:pt x="4280" y="1678"/>
                  </a:cubicBezTo>
                  <a:cubicBezTo>
                    <a:pt x="3246" y="1678"/>
                    <a:pt x="2296" y="2445"/>
                    <a:pt x="2182" y="3570"/>
                  </a:cubicBezTo>
                  <a:cubicBezTo>
                    <a:pt x="867" y="3875"/>
                    <a:pt x="0" y="5110"/>
                    <a:pt x="161" y="6442"/>
                  </a:cubicBezTo>
                  <a:cubicBezTo>
                    <a:pt x="305" y="7789"/>
                    <a:pt x="1444" y="8784"/>
                    <a:pt x="2776" y="8800"/>
                  </a:cubicBezTo>
                  <a:lnTo>
                    <a:pt x="11792" y="8800"/>
                  </a:lnTo>
                  <a:cubicBezTo>
                    <a:pt x="13188" y="8800"/>
                    <a:pt x="14343" y="7741"/>
                    <a:pt x="14455" y="6345"/>
                  </a:cubicBezTo>
                  <a:cubicBezTo>
                    <a:pt x="14552" y="4966"/>
                    <a:pt x="13573" y="3730"/>
                    <a:pt x="12193" y="3522"/>
                  </a:cubicBezTo>
                  <a:cubicBezTo>
                    <a:pt x="12020" y="1300"/>
                    <a:pt x="10198" y="1"/>
                    <a:pt x="83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219300" y="2451450"/>
              <a:ext cx="520625" cy="313625"/>
            </a:xfrm>
            <a:custGeom>
              <a:avLst/>
              <a:gdLst/>
              <a:ahLst/>
              <a:cxnLst/>
              <a:rect l="l" t="t" r="r" b="b"/>
              <a:pathLst>
                <a:path w="20825" h="12545" extrusionOk="0">
                  <a:moveTo>
                    <a:pt x="12051" y="614"/>
                  </a:moveTo>
                  <a:cubicBezTo>
                    <a:pt x="12406" y="614"/>
                    <a:pt x="12766" y="654"/>
                    <a:pt x="13124" y="736"/>
                  </a:cubicBezTo>
                  <a:cubicBezTo>
                    <a:pt x="15306" y="1234"/>
                    <a:pt x="16846" y="3159"/>
                    <a:pt x="16862" y="5389"/>
                  </a:cubicBezTo>
                  <a:cubicBezTo>
                    <a:pt x="16862" y="5549"/>
                    <a:pt x="16990" y="5678"/>
                    <a:pt x="17151" y="5694"/>
                  </a:cubicBezTo>
                  <a:cubicBezTo>
                    <a:pt x="18851" y="5758"/>
                    <a:pt x="20199" y="7170"/>
                    <a:pt x="20167" y="8886"/>
                  </a:cubicBezTo>
                  <a:cubicBezTo>
                    <a:pt x="20119" y="10577"/>
                    <a:pt x="18739" y="11935"/>
                    <a:pt x="17036" y="11935"/>
                  </a:cubicBezTo>
                  <a:cubicBezTo>
                    <a:pt x="17026" y="11935"/>
                    <a:pt x="17016" y="11934"/>
                    <a:pt x="17006" y="11934"/>
                  </a:cubicBezTo>
                  <a:lnTo>
                    <a:pt x="3883" y="11934"/>
                  </a:lnTo>
                  <a:cubicBezTo>
                    <a:pt x="2230" y="11934"/>
                    <a:pt x="867" y="10667"/>
                    <a:pt x="754" y="9031"/>
                  </a:cubicBezTo>
                  <a:cubicBezTo>
                    <a:pt x="642" y="7378"/>
                    <a:pt x="1829" y="5934"/>
                    <a:pt x="3450" y="5726"/>
                  </a:cubicBezTo>
                  <a:cubicBezTo>
                    <a:pt x="3610" y="5694"/>
                    <a:pt x="3722" y="5565"/>
                    <a:pt x="3722" y="5421"/>
                  </a:cubicBezTo>
                  <a:lnTo>
                    <a:pt x="3722" y="5389"/>
                  </a:lnTo>
                  <a:cubicBezTo>
                    <a:pt x="3711" y="4017"/>
                    <a:pt x="4834" y="3044"/>
                    <a:pt x="6050" y="3044"/>
                  </a:cubicBezTo>
                  <a:cubicBezTo>
                    <a:pt x="6470" y="3044"/>
                    <a:pt x="6901" y="3160"/>
                    <a:pt x="7300" y="3415"/>
                  </a:cubicBezTo>
                  <a:cubicBezTo>
                    <a:pt x="7359" y="3439"/>
                    <a:pt x="7418" y="3454"/>
                    <a:pt x="7476" y="3454"/>
                  </a:cubicBezTo>
                  <a:cubicBezTo>
                    <a:pt x="7498" y="3454"/>
                    <a:pt x="7519" y="3452"/>
                    <a:pt x="7541" y="3448"/>
                  </a:cubicBezTo>
                  <a:cubicBezTo>
                    <a:pt x="7621" y="3415"/>
                    <a:pt x="7701" y="3367"/>
                    <a:pt x="7733" y="3287"/>
                  </a:cubicBezTo>
                  <a:cubicBezTo>
                    <a:pt x="8564" y="1627"/>
                    <a:pt x="10255" y="614"/>
                    <a:pt x="12051" y="614"/>
                  </a:cubicBezTo>
                  <a:close/>
                  <a:moveTo>
                    <a:pt x="12050" y="1"/>
                  </a:moveTo>
                  <a:cubicBezTo>
                    <a:pt x="10130" y="1"/>
                    <a:pt x="8311" y="1022"/>
                    <a:pt x="7332" y="2742"/>
                  </a:cubicBezTo>
                  <a:cubicBezTo>
                    <a:pt x="6914" y="2540"/>
                    <a:pt x="6479" y="2447"/>
                    <a:pt x="6054" y="2447"/>
                  </a:cubicBezTo>
                  <a:cubicBezTo>
                    <a:pt x="4588" y="2447"/>
                    <a:pt x="3241" y="3559"/>
                    <a:pt x="3129" y="5164"/>
                  </a:cubicBezTo>
                  <a:cubicBezTo>
                    <a:pt x="1268" y="5565"/>
                    <a:pt x="0" y="7298"/>
                    <a:pt x="193" y="9191"/>
                  </a:cubicBezTo>
                  <a:cubicBezTo>
                    <a:pt x="385" y="11084"/>
                    <a:pt x="1974" y="12528"/>
                    <a:pt x="3883" y="12544"/>
                  </a:cubicBezTo>
                  <a:lnTo>
                    <a:pt x="17006" y="12544"/>
                  </a:lnTo>
                  <a:cubicBezTo>
                    <a:pt x="18980" y="12528"/>
                    <a:pt x="20600" y="10988"/>
                    <a:pt x="20712" y="9031"/>
                  </a:cubicBezTo>
                  <a:cubicBezTo>
                    <a:pt x="20825" y="7073"/>
                    <a:pt x="19397" y="5357"/>
                    <a:pt x="17456" y="5116"/>
                  </a:cubicBezTo>
                  <a:cubicBezTo>
                    <a:pt x="17311" y="2726"/>
                    <a:pt x="15611" y="704"/>
                    <a:pt x="13284" y="143"/>
                  </a:cubicBezTo>
                  <a:cubicBezTo>
                    <a:pt x="12873" y="47"/>
                    <a:pt x="12459" y="1"/>
                    <a:pt x="120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33725" y="2382850"/>
              <a:ext cx="258725" cy="158400"/>
            </a:xfrm>
            <a:custGeom>
              <a:avLst/>
              <a:gdLst/>
              <a:ahLst/>
              <a:cxnLst/>
              <a:rect l="l" t="t" r="r" b="b"/>
              <a:pathLst>
                <a:path w="10349" h="6336" extrusionOk="0">
                  <a:moveTo>
                    <a:pt x="5933" y="611"/>
                  </a:moveTo>
                  <a:cubicBezTo>
                    <a:pt x="7016" y="611"/>
                    <a:pt x="8092" y="1404"/>
                    <a:pt x="8102" y="2742"/>
                  </a:cubicBezTo>
                  <a:cubicBezTo>
                    <a:pt x="8102" y="2903"/>
                    <a:pt x="8230" y="3047"/>
                    <a:pt x="8391" y="3047"/>
                  </a:cubicBezTo>
                  <a:cubicBezTo>
                    <a:pt x="9113" y="3095"/>
                    <a:pt x="9674" y="3689"/>
                    <a:pt x="9658" y="4411"/>
                  </a:cubicBezTo>
                  <a:cubicBezTo>
                    <a:pt x="9642" y="5133"/>
                    <a:pt x="9049" y="5710"/>
                    <a:pt x="8327" y="5726"/>
                  </a:cubicBezTo>
                  <a:lnTo>
                    <a:pt x="2054" y="5726"/>
                  </a:lnTo>
                  <a:cubicBezTo>
                    <a:pt x="385" y="5726"/>
                    <a:pt x="209" y="3288"/>
                    <a:pt x="1861" y="3063"/>
                  </a:cubicBezTo>
                  <a:cubicBezTo>
                    <a:pt x="2022" y="3047"/>
                    <a:pt x="2134" y="2903"/>
                    <a:pt x="2134" y="2758"/>
                  </a:cubicBezTo>
                  <a:cubicBezTo>
                    <a:pt x="2134" y="2229"/>
                    <a:pt x="2551" y="1796"/>
                    <a:pt x="3080" y="1796"/>
                  </a:cubicBezTo>
                  <a:cubicBezTo>
                    <a:pt x="3273" y="1796"/>
                    <a:pt x="3449" y="1844"/>
                    <a:pt x="3594" y="1940"/>
                  </a:cubicBezTo>
                  <a:cubicBezTo>
                    <a:pt x="3646" y="1971"/>
                    <a:pt x="3697" y="1989"/>
                    <a:pt x="3753" y="1989"/>
                  </a:cubicBezTo>
                  <a:cubicBezTo>
                    <a:pt x="3784" y="1989"/>
                    <a:pt x="3816" y="1984"/>
                    <a:pt x="3850" y="1972"/>
                  </a:cubicBezTo>
                  <a:cubicBezTo>
                    <a:pt x="3931" y="1956"/>
                    <a:pt x="3995" y="1892"/>
                    <a:pt x="4027" y="1828"/>
                  </a:cubicBezTo>
                  <a:cubicBezTo>
                    <a:pt x="4433" y="989"/>
                    <a:pt x="5185" y="611"/>
                    <a:pt x="5933" y="611"/>
                  </a:cubicBezTo>
                  <a:close/>
                  <a:moveTo>
                    <a:pt x="5935" y="1"/>
                  </a:moveTo>
                  <a:cubicBezTo>
                    <a:pt x="5069" y="1"/>
                    <a:pt x="4197" y="402"/>
                    <a:pt x="3642" y="1282"/>
                  </a:cubicBezTo>
                  <a:cubicBezTo>
                    <a:pt x="3460" y="1213"/>
                    <a:pt x="3275" y="1181"/>
                    <a:pt x="3094" y="1181"/>
                  </a:cubicBezTo>
                  <a:cubicBezTo>
                    <a:pt x="2344" y="1181"/>
                    <a:pt x="1656" y="1730"/>
                    <a:pt x="1540" y="2518"/>
                  </a:cubicBezTo>
                  <a:cubicBezTo>
                    <a:pt x="610" y="2774"/>
                    <a:pt x="0" y="3689"/>
                    <a:pt x="128" y="4651"/>
                  </a:cubicBezTo>
                  <a:cubicBezTo>
                    <a:pt x="257" y="5614"/>
                    <a:pt x="1075" y="6320"/>
                    <a:pt x="2054" y="6336"/>
                  </a:cubicBezTo>
                  <a:lnTo>
                    <a:pt x="8327" y="6336"/>
                  </a:lnTo>
                  <a:cubicBezTo>
                    <a:pt x="9337" y="6336"/>
                    <a:pt x="10172" y="5566"/>
                    <a:pt x="10252" y="4571"/>
                  </a:cubicBezTo>
                  <a:cubicBezTo>
                    <a:pt x="10348" y="3576"/>
                    <a:pt x="9674" y="2678"/>
                    <a:pt x="8696" y="2486"/>
                  </a:cubicBezTo>
                  <a:cubicBezTo>
                    <a:pt x="8541" y="920"/>
                    <a:pt x="7246" y="1"/>
                    <a:pt x="593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32825" y="2205050"/>
              <a:ext cx="178525" cy="152925"/>
            </a:xfrm>
            <a:custGeom>
              <a:avLst/>
              <a:gdLst/>
              <a:ahLst/>
              <a:cxnLst/>
              <a:rect l="l" t="t" r="r" b="b"/>
              <a:pathLst>
                <a:path w="7141" h="6117" extrusionOk="0">
                  <a:moveTo>
                    <a:pt x="3065" y="613"/>
                  </a:moveTo>
                  <a:cubicBezTo>
                    <a:pt x="5247" y="613"/>
                    <a:pt x="6338" y="3244"/>
                    <a:pt x="4798" y="4801"/>
                  </a:cubicBezTo>
                  <a:cubicBezTo>
                    <a:pt x="4295" y="5298"/>
                    <a:pt x="3681" y="5521"/>
                    <a:pt x="3079" y="5521"/>
                  </a:cubicBezTo>
                  <a:cubicBezTo>
                    <a:pt x="1817" y="5521"/>
                    <a:pt x="610" y="4540"/>
                    <a:pt x="610" y="3052"/>
                  </a:cubicBezTo>
                  <a:cubicBezTo>
                    <a:pt x="610" y="1704"/>
                    <a:pt x="1701" y="613"/>
                    <a:pt x="3065" y="613"/>
                  </a:cubicBezTo>
                  <a:close/>
                  <a:moveTo>
                    <a:pt x="3075" y="1"/>
                  </a:moveTo>
                  <a:cubicBezTo>
                    <a:pt x="1506" y="1"/>
                    <a:pt x="1" y="1218"/>
                    <a:pt x="1" y="3052"/>
                  </a:cubicBezTo>
                  <a:cubicBezTo>
                    <a:pt x="1" y="4752"/>
                    <a:pt x="1364" y="6116"/>
                    <a:pt x="3065" y="6116"/>
                  </a:cubicBezTo>
                  <a:cubicBezTo>
                    <a:pt x="5776" y="6116"/>
                    <a:pt x="7140" y="2827"/>
                    <a:pt x="5215" y="902"/>
                  </a:cubicBezTo>
                  <a:cubicBezTo>
                    <a:pt x="4592" y="279"/>
                    <a:pt x="3826" y="1"/>
                    <a:pt x="30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754625" y="2381200"/>
              <a:ext cx="309250" cy="162075"/>
            </a:xfrm>
            <a:custGeom>
              <a:avLst/>
              <a:gdLst/>
              <a:ahLst/>
              <a:cxnLst/>
              <a:rect l="l" t="t" r="r" b="b"/>
              <a:pathLst>
                <a:path w="12370" h="6483" extrusionOk="0">
                  <a:moveTo>
                    <a:pt x="6177" y="610"/>
                  </a:moveTo>
                  <a:cubicBezTo>
                    <a:pt x="9145" y="610"/>
                    <a:pt x="11600" y="2921"/>
                    <a:pt x="11760" y="5889"/>
                  </a:cubicBezTo>
                  <a:lnTo>
                    <a:pt x="610" y="5889"/>
                  </a:lnTo>
                  <a:cubicBezTo>
                    <a:pt x="770" y="2921"/>
                    <a:pt x="3225" y="610"/>
                    <a:pt x="6177" y="610"/>
                  </a:cubicBezTo>
                  <a:close/>
                  <a:moveTo>
                    <a:pt x="6193" y="1"/>
                  </a:moveTo>
                  <a:cubicBezTo>
                    <a:pt x="2760" y="1"/>
                    <a:pt x="0" y="2760"/>
                    <a:pt x="0" y="6177"/>
                  </a:cubicBezTo>
                  <a:cubicBezTo>
                    <a:pt x="0" y="6354"/>
                    <a:pt x="129" y="6482"/>
                    <a:pt x="289" y="6482"/>
                  </a:cubicBezTo>
                  <a:lnTo>
                    <a:pt x="12081" y="6482"/>
                  </a:lnTo>
                  <a:cubicBezTo>
                    <a:pt x="12241" y="6482"/>
                    <a:pt x="12370" y="6354"/>
                    <a:pt x="12370" y="6177"/>
                  </a:cubicBezTo>
                  <a:cubicBezTo>
                    <a:pt x="12370" y="2760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97775" y="1990900"/>
              <a:ext cx="178500" cy="152900"/>
            </a:xfrm>
            <a:custGeom>
              <a:avLst/>
              <a:gdLst/>
              <a:ahLst/>
              <a:cxnLst/>
              <a:rect l="l" t="t" r="r" b="b"/>
              <a:pathLst>
                <a:path w="7140" h="6116" extrusionOk="0">
                  <a:moveTo>
                    <a:pt x="3048" y="612"/>
                  </a:moveTo>
                  <a:cubicBezTo>
                    <a:pt x="5230" y="612"/>
                    <a:pt x="6337" y="3259"/>
                    <a:pt x="4781" y="4800"/>
                  </a:cubicBezTo>
                  <a:cubicBezTo>
                    <a:pt x="4283" y="5297"/>
                    <a:pt x="3670" y="5520"/>
                    <a:pt x="3067" y="5520"/>
                  </a:cubicBezTo>
                  <a:cubicBezTo>
                    <a:pt x="1806" y="5520"/>
                    <a:pt x="594" y="4543"/>
                    <a:pt x="594" y="3067"/>
                  </a:cubicBezTo>
                  <a:cubicBezTo>
                    <a:pt x="594" y="1703"/>
                    <a:pt x="1701" y="612"/>
                    <a:pt x="3048" y="612"/>
                  </a:cubicBezTo>
                  <a:close/>
                  <a:moveTo>
                    <a:pt x="3077" y="0"/>
                  </a:moveTo>
                  <a:cubicBezTo>
                    <a:pt x="1506" y="0"/>
                    <a:pt x="0" y="1221"/>
                    <a:pt x="0" y="3067"/>
                  </a:cubicBezTo>
                  <a:cubicBezTo>
                    <a:pt x="0" y="4751"/>
                    <a:pt x="1364" y="6115"/>
                    <a:pt x="3048" y="6115"/>
                  </a:cubicBezTo>
                  <a:cubicBezTo>
                    <a:pt x="5776" y="6115"/>
                    <a:pt x="7140" y="2826"/>
                    <a:pt x="5214" y="901"/>
                  </a:cubicBezTo>
                  <a:cubicBezTo>
                    <a:pt x="4592" y="279"/>
                    <a:pt x="3827" y="0"/>
                    <a:pt x="307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19150" y="2167025"/>
              <a:ext cx="309675" cy="162075"/>
            </a:xfrm>
            <a:custGeom>
              <a:avLst/>
              <a:gdLst/>
              <a:ahLst/>
              <a:cxnLst/>
              <a:rect l="l" t="t" r="r" b="b"/>
              <a:pathLst>
                <a:path w="12387" h="6483" extrusionOk="0">
                  <a:moveTo>
                    <a:pt x="6193" y="594"/>
                  </a:moveTo>
                  <a:cubicBezTo>
                    <a:pt x="9161" y="594"/>
                    <a:pt x="11616" y="2920"/>
                    <a:pt x="11777" y="5888"/>
                  </a:cubicBezTo>
                  <a:lnTo>
                    <a:pt x="610" y="5888"/>
                  </a:lnTo>
                  <a:cubicBezTo>
                    <a:pt x="771" y="2920"/>
                    <a:pt x="3225" y="594"/>
                    <a:pt x="6193" y="594"/>
                  </a:cubicBezTo>
                  <a:close/>
                  <a:moveTo>
                    <a:pt x="6193" y="1"/>
                  </a:moveTo>
                  <a:cubicBezTo>
                    <a:pt x="2776" y="1"/>
                    <a:pt x="1" y="2776"/>
                    <a:pt x="1" y="6193"/>
                  </a:cubicBezTo>
                  <a:cubicBezTo>
                    <a:pt x="1" y="6354"/>
                    <a:pt x="145" y="6482"/>
                    <a:pt x="305" y="6482"/>
                  </a:cubicBezTo>
                  <a:lnTo>
                    <a:pt x="12081" y="6482"/>
                  </a:lnTo>
                  <a:cubicBezTo>
                    <a:pt x="12258" y="6482"/>
                    <a:pt x="12386" y="6354"/>
                    <a:pt x="12386" y="6193"/>
                  </a:cubicBezTo>
                  <a:cubicBezTo>
                    <a:pt x="12386" y="2776"/>
                    <a:pt x="9611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501175" y="2406575"/>
              <a:ext cx="328900" cy="323500"/>
            </a:xfrm>
            <a:custGeom>
              <a:avLst/>
              <a:gdLst/>
              <a:ahLst/>
              <a:cxnLst/>
              <a:rect l="l" t="t" r="r" b="b"/>
              <a:pathLst>
                <a:path w="13156" h="12940" extrusionOk="0">
                  <a:moveTo>
                    <a:pt x="6578" y="2275"/>
                  </a:moveTo>
                  <a:cubicBezTo>
                    <a:pt x="7220" y="4264"/>
                    <a:pt x="8792" y="5836"/>
                    <a:pt x="10797" y="6478"/>
                  </a:cubicBezTo>
                  <a:cubicBezTo>
                    <a:pt x="8792" y="7120"/>
                    <a:pt x="7220" y="8692"/>
                    <a:pt x="6578" y="10697"/>
                  </a:cubicBezTo>
                  <a:cubicBezTo>
                    <a:pt x="5936" y="8692"/>
                    <a:pt x="4364" y="7120"/>
                    <a:pt x="2375" y="6478"/>
                  </a:cubicBezTo>
                  <a:cubicBezTo>
                    <a:pt x="4364" y="5836"/>
                    <a:pt x="5936" y="4264"/>
                    <a:pt x="6578" y="2275"/>
                  </a:cubicBezTo>
                  <a:close/>
                  <a:moveTo>
                    <a:pt x="6578" y="0"/>
                  </a:moveTo>
                  <a:cubicBezTo>
                    <a:pt x="6426" y="0"/>
                    <a:pt x="6273" y="101"/>
                    <a:pt x="6273" y="301"/>
                  </a:cubicBezTo>
                  <a:cubicBezTo>
                    <a:pt x="6273" y="3542"/>
                    <a:pt x="3642" y="6157"/>
                    <a:pt x="401" y="6173"/>
                  </a:cubicBezTo>
                  <a:cubicBezTo>
                    <a:pt x="0" y="6173"/>
                    <a:pt x="0" y="6767"/>
                    <a:pt x="401" y="6767"/>
                  </a:cubicBezTo>
                  <a:cubicBezTo>
                    <a:pt x="3642" y="6767"/>
                    <a:pt x="6273" y="9398"/>
                    <a:pt x="6273" y="12638"/>
                  </a:cubicBezTo>
                  <a:cubicBezTo>
                    <a:pt x="6273" y="12839"/>
                    <a:pt x="6426" y="12939"/>
                    <a:pt x="6578" y="12939"/>
                  </a:cubicBezTo>
                  <a:cubicBezTo>
                    <a:pt x="6730" y="12939"/>
                    <a:pt x="6883" y="12839"/>
                    <a:pt x="6883" y="12638"/>
                  </a:cubicBezTo>
                  <a:cubicBezTo>
                    <a:pt x="6883" y="9398"/>
                    <a:pt x="9514" y="6783"/>
                    <a:pt x="12755" y="6767"/>
                  </a:cubicBezTo>
                  <a:cubicBezTo>
                    <a:pt x="13156" y="6767"/>
                    <a:pt x="13156" y="6173"/>
                    <a:pt x="12755" y="6173"/>
                  </a:cubicBezTo>
                  <a:cubicBezTo>
                    <a:pt x="9514" y="6173"/>
                    <a:pt x="6883" y="3542"/>
                    <a:pt x="6883" y="301"/>
                  </a:cubicBezTo>
                  <a:cubicBezTo>
                    <a:pt x="6883" y="101"/>
                    <a:pt x="6730" y="0"/>
                    <a:pt x="657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637725" y="3408075"/>
              <a:ext cx="488150" cy="338025"/>
            </a:xfrm>
            <a:custGeom>
              <a:avLst/>
              <a:gdLst/>
              <a:ahLst/>
              <a:cxnLst/>
              <a:rect l="l" t="t" r="r" b="b"/>
              <a:pathLst>
                <a:path w="19526" h="13521" extrusionOk="0">
                  <a:moveTo>
                    <a:pt x="9763" y="0"/>
                  </a:moveTo>
                  <a:cubicBezTo>
                    <a:pt x="9614" y="0"/>
                    <a:pt x="9466" y="101"/>
                    <a:pt x="9466" y="301"/>
                  </a:cubicBezTo>
                  <a:cubicBezTo>
                    <a:pt x="9450" y="5291"/>
                    <a:pt x="5407" y="9350"/>
                    <a:pt x="401" y="9350"/>
                  </a:cubicBezTo>
                  <a:cubicBezTo>
                    <a:pt x="0" y="9350"/>
                    <a:pt x="0" y="9959"/>
                    <a:pt x="401" y="9959"/>
                  </a:cubicBezTo>
                  <a:cubicBezTo>
                    <a:pt x="3225" y="9959"/>
                    <a:pt x="5872" y="11275"/>
                    <a:pt x="7589" y="13505"/>
                  </a:cubicBezTo>
                  <a:lnTo>
                    <a:pt x="7974" y="13521"/>
                  </a:lnTo>
                  <a:lnTo>
                    <a:pt x="8327" y="13505"/>
                  </a:lnTo>
                  <a:cubicBezTo>
                    <a:pt x="7011" y="11596"/>
                    <a:pt x="5038" y="10232"/>
                    <a:pt x="2792" y="9654"/>
                  </a:cubicBezTo>
                  <a:cubicBezTo>
                    <a:pt x="6209" y="8772"/>
                    <a:pt x="8872" y="6109"/>
                    <a:pt x="9755" y="2692"/>
                  </a:cubicBezTo>
                  <a:cubicBezTo>
                    <a:pt x="10637" y="6109"/>
                    <a:pt x="13300" y="8772"/>
                    <a:pt x="16718" y="9654"/>
                  </a:cubicBezTo>
                  <a:cubicBezTo>
                    <a:pt x="14536" y="10216"/>
                    <a:pt x="12627" y="11531"/>
                    <a:pt x="11311" y="13360"/>
                  </a:cubicBezTo>
                  <a:cubicBezTo>
                    <a:pt x="11568" y="13328"/>
                    <a:pt x="11840" y="13312"/>
                    <a:pt x="12113" y="13296"/>
                  </a:cubicBezTo>
                  <a:cubicBezTo>
                    <a:pt x="13830" y="11178"/>
                    <a:pt x="16397" y="9959"/>
                    <a:pt x="19124" y="9959"/>
                  </a:cubicBezTo>
                  <a:cubicBezTo>
                    <a:pt x="19525" y="9959"/>
                    <a:pt x="19525" y="9350"/>
                    <a:pt x="19124" y="9350"/>
                  </a:cubicBezTo>
                  <a:cubicBezTo>
                    <a:pt x="14119" y="9350"/>
                    <a:pt x="10076" y="5291"/>
                    <a:pt x="10060" y="301"/>
                  </a:cubicBezTo>
                  <a:cubicBezTo>
                    <a:pt x="10060" y="101"/>
                    <a:pt x="9911" y="0"/>
                    <a:pt x="97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20550" y="2784800"/>
              <a:ext cx="122750" cy="117725"/>
            </a:xfrm>
            <a:custGeom>
              <a:avLst/>
              <a:gdLst/>
              <a:ahLst/>
              <a:cxnLst/>
              <a:rect l="l" t="t" r="r" b="b"/>
              <a:pathLst>
                <a:path w="4910" h="4709" extrusionOk="0">
                  <a:moveTo>
                    <a:pt x="2455" y="1456"/>
                  </a:moveTo>
                  <a:cubicBezTo>
                    <a:pt x="2664" y="1825"/>
                    <a:pt x="2969" y="2146"/>
                    <a:pt x="3354" y="2355"/>
                  </a:cubicBezTo>
                  <a:cubicBezTo>
                    <a:pt x="2969" y="2563"/>
                    <a:pt x="2664" y="2868"/>
                    <a:pt x="2455" y="3253"/>
                  </a:cubicBezTo>
                  <a:cubicBezTo>
                    <a:pt x="2231" y="2868"/>
                    <a:pt x="1926" y="2563"/>
                    <a:pt x="1557" y="2355"/>
                  </a:cubicBezTo>
                  <a:cubicBezTo>
                    <a:pt x="1926" y="2146"/>
                    <a:pt x="2247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59"/>
                    <a:pt x="402" y="2659"/>
                  </a:cubicBezTo>
                  <a:cubicBezTo>
                    <a:pt x="1364" y="2659"/>
                    <a:pt x="2150" y="3429"/>
                    <a:pt x="2150" y="4408"/>
                  </a:cubicBezTo>
                  <a:cubicBezTo>
                    <a:pt x="2150" y="4609"/>
                    <a:pt x="2303" y="4709"/>
                    <a:pt x="2455" y="4709"/>
                  </a:cubicBezTo>
                  <a:cubicBezTo>
                    <a:pt x="2608" y="4709"/>
                    <a:pt x="2760" y="4609"/>
                    <a:pt x="2760" y="4408"/>
                  </a:cubicBezTo>
                  <a:cubicBezTo>
                    <a:pt x="2760" y="3429"/>
                    <a:pt x="3530" y="2659"/>
                    <a:pt x="4509" y="2659"/>
                  </a:cubicBezTo>
                  <a:cubicBezTo>
                    <a:pt x="4910" y="2659"/>
                    <a:pt x="4910" y="2050"/>
                    <a:pt x="4509" y="2050"/>
                  </a:cubicBezTo>
                  <a:cubicBezTo>
                    <a:pt x="3530" y="2050"/>
                    <a:pt x="2760" y="1264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685975" y="2689325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64" y="1826"/>
                    <a:pt x="2985" y="2147"/>
                    <a:pt x="3354" y="2355"/>
                  </a:cubicBezTo>
                  <a:cubicBezTo>
                    <a:pt x="2985" y="2564"/>
                    <a:pt x="2664" y="2885"/>
                    <a:pt x="2455" y="3254"/>
                  </a:cubicBezTo>
                  <a:cubicBezTo>
                    <a:pt x="2247" y="2885"/>
                    <a:pt x="1926" y="2564"/>
                    <a:pt x="1557" y="2355"/>
                  </a:cubicBezTo>
                  <a:cubicBezTo>
                    <a:pt x="1926" y="2147"/>
                    <a:pt x="2247" y="1826"/>
                    <a:pt x="2455" y="1457"/>
                  </a:cubicBezTo>
                  <a:close/>
                  <a:moveTo>
                    <a:pt x="2455" y="1"/>
                  </a:moveTo>
                  <a:cubicBezTo>
                    <a:pt x="2303" y="1"/>
                    <a:pt x="2150" y="101"/>
                    <a:pt x="2150" y="302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60"/>
                    <a:pt x="402" y="2660"/>
                  </a:cubicBezTo>
                  <a:cubicBezTo>
                    <a:pt x="1364" y="2660"/>
                    <a:pt x="2150" y="3446"/>
                    <a:pt x="2150" y="4409"/>
                  </a:cubicBezTo>
                  <a:cubicBezTo>
                    <a:pt x="2150" y="4609"/>
                    <a:pt x="2303" y="4710"/>
                    <a:pt x="2455" y="4710"/>
                  </a:cubicBezTo>
                  <a:cubicBezTo>
                    <a:pt x="2608" y="4710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50"/>
                    <a:pt x="4509" y="2050"/>
                  </a:cubicBezTo>
                  <a:cubicBezTo>
                    <a:pt x="3546" y="2050"/>
                    <a:pt x="2760" y="1264"/>
                    <a:pt x="2760" y="302"/>
                  </a:cubicBezTo>
                  <a:cubicBezTo>
                    <a:pt x="2760" y="101"/>
                    <a:pt x="2608" y="1"/>
                    <a:pt x="24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847800" y="2733450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80" y="1842"/>
                    <a:pt x="2985" y="2146"/>
                    <a:pt x="3370" y="2355"/>
                  </a:cubicBezTo>
                  <a:cubicBezTo>
                    <a:pt x="2985" y="2564"/>
                    <a:pt x="2680" y="2884"/>
                    <a:pt x="2455" y="3269"/>
                  </a:cubicBezTo>
                  <a:cubicBezTo>
                    <a:pt x="2247" y="2884"/>
                    <a:pt x="1942" y="2564"/>
                    <a:pt x="1557" y="2355"/>
                  </a:cubicBezTo>
                  <a:cubicBezTo>
                    <a:pt x="1942" y="2146"/>
                    <a:pt x="2247" y="1842"/>
                    <a:pt x="2455" y="1457"/>
                  </a:cubicBezTo>
                  <a:close/>
                  <a:moveTo>
                    <a:pt x="2463" y="1"/>
                  </a:moveTo>
                  <a:cubicBezTo>
                    <a:pt x="2315" y="1"/>
                    <a:pt x="2166" y="101"/>
                    <a:pt x="2166" y="301"/>
                  </a:cubicBezTo>
                  <a:cubicBezTo>
                    <a:pt x="2150" y="1280"/>
                    <a:pt x="1380" y="2050"/>
                    <a:pt x="402" y="2066"/>
                  </a:cubicBezTo>
                  <a:cubicBezTo>
                    <a:pt x="0" y="2066"/>
                    <a:pt x="0" y="2660"/>
                    <a:pt x="402" y="2660"/>
                  </a:cubicBezTo>
                  <a:cubicBezTo>
                    <a:pt x="1380" y="2660"/>
                    <a:pt x="2150" y="3446"/>
                    <a:pt x="2166" y="4409"/>
                  </a:cubicBezTo>
                  <a:cubicBezTo>
                    <a:pt x="2166" y="4609"/>
                    <a:pt x="2315" y="4709"/>
                    <a:pt x="2463" y="4709"/>
                  </a:cubicBezTo>
                  <a:cubicBezTo>
                    <a:pt x="2612" y="4709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66"/>
                    <a:pt x="4509" y="2066"/>
                  </a:cubicBezTo>
                  <a:cubicBezTo>
                    <a:pt x="3546" y="2050"/>
                    <a:pt x="2760" y="1280"/>
                    <a:pt x="2760" y="301"/>
                  </a:cubicBezTo>
                  <a:cubicBezTo>
                    <a:pt x="2760" y="101"/>
                    <a:pt x="2612" y="1"/>
                    <a:pt x="246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131550" y="2638700"/>
              <a:ext cx="77025" cy="170875"/>
            </a:xfrm>
            <a:custGeom>
              <a:avLst/>
              <a:gdLst/>
              <a:ahLst/>
              <a:cxnLst/>
              <a:rect l="l" t="t" r="r" b="b"/>
              <a:pathLst>
                <a:path w="3081" h="6835" extrusionOk="0">
                  <a:moveTo>
                    <a:pt x="2487" y="610"/>
                  </a:moveTo>
                  <a:lnTo>
                    <a:pt x="2487" y="6241"/>
                  </a:lnTo>
                  <a:lnTo>
                    <a:pt x="594" y="6241"/>
                  </a:lnTo>
                  <a:lnTo>
                    <a:pt x="594" y="610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6337"/>
                  </a:lnTo>
                  <a:cubicBezTo>
                    <a:pt x="0" y="6626"/>
                    <a:pt x="225" y="6835"/>
                    <a:pt x="498" y="6835"/>
                  </a:cubicBezTo>
                  <a:lnTo>
                    <a:pt x="2583" y="6835"/>
                  </a:lnTo>
                  <a:cubicBezTo>
                    <a:pt x="2856" y="6835"/>
                    <a:pt x="3081" y="6626"/>
                    <a:pt x="3081" y="6337"/>
                  </a:cubicBezTo>
                  <a:lnTo>
                    <a:pt x="3081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236225" y="2586950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8" y="594"/>
                  </a:moveTo>
                  <a:lnTo>
                    <a:pt x="2488" y="8327"/>
                  </a:lnTo>
                  <a:lnTo>
                    <a:pt x="610" y="8327"/>
                  </a:lnTo>
                  <a:lnTo>
                    <a:pt x="610" y="594"/>
                  </a:lnTo>
                  <a:close/>
                  <a:moveTo>
                    <a:pt x="472" y="0"/>
                  </a:moveTo>
                  <a:cubicBezTo>
                    <a:pt x="211" y="0"/>
                    <a:pt x="1" y="234"/>
                    <a:pt x="1" y="498"/>
                  </a:cubicBezTo>
                  <a:lnTo>
                    <a:pt x="1" y="8424"/>
                  </a:lnTo>
                  <a:cubicBezTo>
                    <a:pt x="1" y="8696"/>
                    <a:pt x="225" y="8921"/>
                    <a:pt x="498" y="8921"/>
                  </a:cubicBezTo>
                  <a:lnTo>
                    <a:pt x="2584" y="8921"/>
                  </a:lnTo>
                  <a:cubicBezTo>
                    <a:pt x="2857" y="8921"/>
                    <a:pt x="3081" y="8696"/>
                    <a:pt x="3081" y="8424"/>
                  </a:cubicBezTo>
                  <a:lnTo>
                    <a:pt x="3081" y="498"/>
                  </a:lnTo>
                  <a:cubicBezTo>
                    <a:pt x="3081" y="225"/>
                    <a:pt x="2857" y="1"/>
                    <a:pt x="2584" y="1"/>
                  </a:cubicBezTo>
                  <a:lnTo>
                    <a:pt x="498" y="1"/>
                  </a:lnTo>
                  <a:cubicBezTo>
                    <a:pt x="490" y="0"/>
                    <a:pt x="481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340925" y="2534825"/>
              <a:ext cx="77425" cy="274750"/>
            </a:xfrm>
            <a:custGeom>
              <a:avLst/>
              <a:gdLst/>
              <a:ahLst/>
              <a:cxnLst/>
              <a:rect l="l" t="t" r="r" b="b"/>
              <a:pathLst>
                <a:path w="3097" h="10990" extrusionOk="0">
                  <a:moveTo>
                    <a:pt x="2487" y="594"/>
                  </a:moveTo>
                  <a:lnTo>
                    <a:pt x="2487" y="10396"/>
                  </a:lnTo>
                  <a:lnTo>
                    <a:pt x="610" y="10396"/>
                  </a:lnTo>
                  <a:lnTo>
                    <a:pt x="610" y="594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492"/>
                  </a:lnTo>
                  <a:cubicBezTo>
                    <a:pt x="0" y="10781"/>
                    <a:pt x="225" y="10990"/>
                    <a:pt x="498" y="10990"/>
                  </a:cubicBezTo>
                  <a:lnTo>
                    <a:pt x="2583" y="10990"/>
                  </a:lnTo>
                  <a:cubicBezTo>
                    <a:pt x="2856" y="10990"/>
                    <a:pt x="3081" y="10765"/>
                    <a:pt x="3097" y="10492"/>
                  </a:cubicBezTo>
                  <a:lnTo>
                    <a:pt x="3097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45600" y="2482675"/>
              <a:ext cx="77425" cy="327300"/>
            </a:xfrm>
            <a:custGeom>
              <a:avLst/>
              <a:gdLst/>
              <a:ahLst/>
              <a:cxnLst/>
              <a:rect l="l" t="t" r="r" b="b"/>
              <a:pathLst>
                <a:path w="3097" h="13092" extrusionOk="0">
                  <a:moveTo>
                    <a:pt x="2487" y="610"/>
                  </a:moveTo>
                  <a:lnTo>
                    <a:pt x="2487" y="12482"/>
                  </a:lnTo>
                  <a:lnTo>
                    <a:pt x="610" y="12482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1" y="225"/>
                    <a:pt x="1" y="498"/>
                  </a:cubicBezTo>
                  <a:lnTo>
                    <a:pt x="1" y="12578"/>
                  </a:lnTo>
                  <a:cubicBezTo>
                    <a:pt x="1" y="12867"/>
                    <a:pt x="225" y="13092"/>
                    <a:pt x="498" y="13092"/>
                  </a:cubicBezTo>
                  <a:lnTo>
                    <a:pt x="2584" y="13092"/>
                  </a:lnTo>
                  <a:cubicBezTo>
                    <a:pt x="2872" y="13092"/>
                    <a:pt x="3097" y="12867"/>
                    <a:pt x="3097" y="1257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129150" y="2308600"/>
              <a:ext cx="393475" cy="189350"/>
            </a:xfrm>
            <a:custGeom>
              <a:avLst/>
              <a:gdLst/>
              <a:ahLst/>
              <a:cxnLst/>
              <a:rect l="l" t="t" r="r" b="b"/>
              <a:pathLst>
                <a:path w="15739" h="7574" extrusionOk="0">
                  <a:moveTo>
                    <a:pt x="12963" y="1"/>
                  </a:moveTo>
                  <a:cubicBezTo>
                    <a:pt x="12562" y="1"/>
                    <a:pt x="12562" y="610"/>
                    <a:pt x="12963" y="610"/>
                  </a:cubicBezTo>
                  <a:lnTo>
                    <a:pt x="14616" y="610"/>
                  </a:lnTo>
                  <a:cubicBezTo>
                    <a:pt x="6979" y="6883"/>
                    <a:pt x="706" y="6964"/>
                    <a:pt x="417" y="6964"/>
                  </a:cubicBezTo>
                  <a:lnTo>
                    <a:pt x="401" y="6964"/>
                  </a:lnTo>
                  <a:cubicBezTo>
                    <a:pt x="0" y="6964"/>
                    <a:pt x="0" y="7573"/>
                    <a:pt x="401" y="7573"/>
                  </a:cubicBezTo>
                  <a:lnTo>
                    <a:pt x="449" y="7573"/>
                  </a:lnTo>
                  <a:cubicBezTo>
                    <a:pt x="1107" y="7573"/>
                    <a:pt x="7284" y="7397"/>
                    <a:pt x="14953" y="1108"/>
                  </a:cubicBezTo>
                  <a:lnTo>
                    <a:pt x="14953" y="1108"/>
                  </a:lnTo>
                  <a:lnTo>
                    <a:pt x="14552" y="2905"/>
                  </a:lnTo>
                  <a:cubicBezTo>
                    <a:pt x="14520" y="3065"/>
                    <a:pt x="14616" y="3226"/>
                    <a:pt x="14776" y="3274"/>
                  </a:cubicBezTo>
                  <a:lnTo>
                    <a:pt x="14856" y="3274"/>
                  </a:lnTo>
                  <a:cubicBezTo>
                    <a:pt x="14985" y="3274"/>
                    <a:pt x="15113" y="3161"/>
                    <a:pt x="15145" y="3033"/>
                  </a:cubicBezTo>
                  <a:lnTo>
                    <a:pt x="15739" y="370"/>
                  </a:lnTo>
                  <a:cubicBezTo>
                    <a:pt x="15739" y="354"/>
                    <a:pt x="15739" y="322"/>
                    <a:pt x="15739" y="306"/>
                  </a:cubicBezTo>
                  <a:lnTo>
                    <a:pt x="15739" y="290"/>
                  </a:lnTo>
                  <a:cubicBezTo>
                    <a:pt x="15739" y="258"/>
                    <a:pt x="15739" y="225"/>
                    <a:pt x="15723" y="209"/>
                  </a:cubicBezTo>
                  <a:cubicBezTo>
                    <a:pt x="15723" y="177"/>
                    <a:pt x="15707" y="161"/>
                    <a:pt x="15691" y="129"/>
                  </a:cubicBezTo>
                  <a:lnTo>
                    <a:pt x="15675" y="113"/>
                  </a:lnTo>
                  <a:cubicBezTo>
                    <a:pt x="15659" y="97"/>
                    <a:pt x="15643" y="81"/>
                    <a:pt x="15627" y="65"/>
                  </a:cubicBezTo>
                  <a:cubicBezTo>
                    <a:pt x="15594" y="49"/>
                    <a:pt x="15578" y="33"/>
                    <a:pt x="15546" y="33"/>
                  </a:cubicBezTo>
                  <a:lnTo>
                    <a:pt x="15530" y="33"/>
                  </a:lnTo>
                  <a:lnTo>
                    <a:pt x="15514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469875" y="1968900"/>
              <a:ext cx="77450" cy="170875"/>
            </a:xfrm>
            <a:custGeom>
              <a:avLst/>
              <a:gdLst/>
              <a:ahLst/>
              <a:cxnLst/>
              <a:rect l="l" t="t" r="r" b="b"/>
              <a:pathLst>
                <a:path w="3098" h="6835" extrusionOk="0">
                  <a:moveTo>
                    <a:pt x="2488" y="594"/>
                  </a:moveTo>
                  <a:lnTo>
                    <a:pt x="2488" y="6241"/>
                  </a:lnTo>
                  <a:lnTo>
                    <a:pt x="611" y="6241"/>
                  </a:lnTo>
                  <a:lnTo>
                    <a:pt x="611" y="594"/>
                  </a:lnTo>
                  <a:close/>
                  <a:moveTo>
                    <a:pt x="514" y="0"/>
                  </a:moveTo>
                  <a:cubicBezTo>
                    <a:pt x="225" y="0"/>
                    <a:pt x="1" y="225"/>
                    <a:pt x="1" y="498"/>
                  </a:cubicBezTo>
                  <a:lnTo>
                    <a:pt x="1" y="6337"/>
                  </a:lnTo>
                  <a:cubicBezTo>
                    <a:pt x="1" y="6610"/>
                    <a:pt x="225" y="6835"/>
                    <a:pt x="514" y="6835"/>
                  </a:cubicBezTo>
                  <a:lnTo>
                    <a:pt x="2600" y="6835"/>
                  </a:lnTo>
                  <a:cubicBezTo>
                    <a:pt x="2873" y="6835"/>
                    <a:pt x="3097" y="6610"/>
                    <a:pt x="3097" y="6337"/>
                  </a:cubicBezTo>
                  <a:lnTo>
                    <a:pt x="3097" y="498"/>
                  </a:lnTo>
                  <a:cubicBezTo>
                    <a:pt x="3097" y="225"/>
                    <a:pt x="2873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74575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0" y="0"/>
                  </a:moveTo>
                  <a:lnTo>
                    <a:pt x="0" y="6786"/>
                  </a:lnTo>
                  <a:cubicBezTo>
                    <a:pt x="0" y="7059"/>
                    <a:pt x="225" y="7284"/>
                    <a:pt x="514" y="7284"/>
                  </a:cubicBezTo>
                  <a:lnTo>
                    <a:pt x="2599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79250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83925" y="1957675"/>
              <a:ext cx="77450" cy="182100"/>
            </a:xfrm>
            <a:custGeom>
              <a:avLst/>
              <a:gdLst/>
              <a:ahLst/>
              <a:cxnLst/>
              <a:rect l="l" t="t" r="r" b="b"/>
              <a:pathLst>
                <a:path w="3098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3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8" y="0"/>
                  </a:lnTo>
                  <a:lnTo>
                    <a:pt x="2488" y="6690"/>
                  </a:lnTo>
                  <a:lnTo>
                    <a:pt x="611" y="66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328875" y="3641800"/>
              <a:ext cx="67825" cy="26100"/>
            </a:xfrm>
            <a:custGeom>
              <a:avLst/>
              <a:gdLst/>
              <a:ahLst/>
              <a:cxnLst/>
              <a:rect l="l" t="t" r="r" b="b"/>
              <a:pathLst>
                <a:path w="2713" h="1044" extrusionOk="0">
                  <a:moveTo>
                    <a:pt x="129" y="1"/>
                  </a:moveTo>
                  <a:cubicBezTo>
                    <a:pt x="81" y="1"/>
                    <a:pt x="49" y="17"/>
                    <a:pt x="1" y="33"/>
                  </a:cubicBezTo>
                  <a:cubicBezTo>
                    <a:pt x="482" y="225"/>
                    <a:pt x="980" y="418"/>
                    <a:pt x="1509" y="610"/>
                  </a:cubicBezTo>
                  <a:lnTo>
                    <a:pt x="2119" y="610"/>
                  </a:lnTo>
                  <a:lnTo>
                    <a:pt x="2119" y="835"/>
                  </a:lnTo>
                  <a:lnTo>
                    <a:pt x="2712" y="1043"/>
                  </a:lnTo>
                  <a:lnTo>
                    <a:pt x="2712" y="514"/>
                  </a:lnTo>
                  <a:cubicBezTo>
                    <a:pt x="2712" y="225"/>
                    <a:pt x="2488" y="1"/>
                    <a:pt x="221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07350" y="3468125"/>
              <a:ext cx="189350" cy="127575"/>
            </a:xfrm>
            <a:custGeom>
              <a:avLst/>
              <a:gdLst/>
              <a:ahLst/>
              <a:cxnLst/>
              <a:rect l="l" t="t" r="r" b="b"/>
              <a:pathLst>
                <a:path w="7574" h="5103" extrusionOk="0">
                  <a:moveTo>
                    <a:pt x="4798" y="1"/>
                  </a:moveTo>
                  <a:cubicBezTo>
                    <a:pt x="4397" y="1"/>
                    <a:pt x="4397" y="610"/>
                    <a:pt x="4798" y="610"/>
                  </a:cubicBezTo>
                  <a:lnTo>
                    <a:pt x="6450" y="610"/>
                  </a:lnTo>
                  <a:cubicBezTo>
                    <a:pt x="4477" y="2247"/>
                    <a:pt x="2311" y="3627"/>
                    <a:pt x="1" y="4766"/>
                  </a:cubicBezTo>
                  <a:lnTo>
                    <a:pt x="691" y="5103"/>
                  </a:lnTo>
                  <a:cubicBezTo>
                    <a:pt x="2872" y="3996"/>
                    <a:pt x="4910" y="2648"/>
                    <a:pt x="6787" y="1092"/>
                  </a:cubicBezTo>
                  <a:lnTo>
                    <a:pt x="6787" y="1092"/>
                  </a:lnTo>
                  <a:lnTo>
                    <a:pt x="6386" y="2889"/>
                  </a:lnTo>
                  <a:cubicBezTo>
                    <a:pt x="6354" y="3049"/>
                    <a:pt x="6450" y="3209"/>
                    <a:pt x="6611" y="3242"/>
                  </a:cubicBezTo>
                  <a:lnTo>
                    <a:pt x="6675" y="3242"/>
                  </a:lnTo>
                  <a:cubicBezTo>
                    <a:pt x="6819" y="3242"/>
                    <a:pt x="6948" y="3145"/>
                    <a:pt x="6980" y="3001"/>
                  </a:cubicBezTo>
                  <a:lnTo>
                    <a:pt x="7573" y="354"/>
                  </a:lnTo>
                  <a:cubicBezTo>
                    <a:pt x="7573" y="322"/>
                    <a:pt x="7573" y="290"/>
                    <a:pt x="7573" y="274"/>
                  </a:cubicBezTo>
                  <a:lnTo>
                    <a:pt x="7573" y="258"/>
                  </a:lnTo>
                  <a:cubicBezTo>
                    <a:pt x="7573" y="225"/>
                    <a:pt x="7573" y="209"/>
                    <a:pt x="7557" y="177"/>
                  </a:cubicBezTo>
                  <a:cubicBezTo>
                    <a:pt x="7541" y="145"/>
                    <a:pt x="7541" y="129"/>
                    <a:pt x="7509" y="113"/>
                  </a:cubicBezTo>
                  <a:lnTo>
                    <a:pt x="7509" y="97"/>
                  </a:lnTo>
                  <a:cubicBezTo>
                    <a:pt x="7493" y="81"/>
                    <a:pt x="7477" y="49"/>
                    <a:pt x="7445" y="33"/>
                  </a:cubicBezTo>
                  <a:cubicBezTo>
                    <a:pt x="7429" y="17"/>
                    <a:pt x="7413" y="17"/>
                    <a:pt x="738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899850" y="2856825"/>
              <a:ext cx="115125" cy="98750"/>
            </a:xfrm>
            <a:custGeom>
              <a:avLst/>
              <a:gdLst/>
              <a:ahLst/>
              <a:cxnLst/>
              <a:rect l="l" t="t" r="r" b="b"/>
              <a:pathLst>
                <a:path w="4605" h="3950" extrusionOk="0">
                  <a:moveTo>
                    <a:pt x="2646" y="607"/>
                  </a:moveTo>
                  <a:cubicBezTo>
                    <a:pt x="2984" y="607"/>
                    <a:pt x="3329" y="733"/>
                    <a:pt x="3610" y="1014"/>
                  </a:cubicBezTo>
                  <a:cubicBezTo>
                    <a:pt x="4477" y="1880"/>
                    <a:pt x="3851" y="3356"/>
                    <a:pt x="2632" y="3356"/>
                  </a:cubicBezTo>
                  <a:cubicBezTo>
                    <a:pt x="1878" y="3356"/>
                    <a:pt x="1268" y="2730"/>
                    <a:pt x="1268" y="1976"/>
                  </a:cubicBezTo>
                  <a:cubicBezTo>
                    <a:pt x="1268" y="1152"/>
                    <a:pt x="1942" y="607"/>
                    <a:pt x="2646" y="607"/>
                  </a:cubicBezTo>
                  <a:close/>
                  <a:moveTo>
                    <a:pt x="2623" y="1"/>
                  </a:moveTo>
                  <a:cubicBezTo>
                    <a:pt x="2137" y="1"/>
                    <a:pt x="1641" y="180"/>
                    <a:pt x="1236" y="580"/>
                  </a:cubicBezTo>
                  <a:cubicBezTo>
                    <a:pt x="0" y="1832"/>
                    <a:pt x="867" y="3950"/>
                    <a:pt x="2632" y="3950"/>
                  </a:cubicBezTo>
                  <a:cubicBezTo>
                    <a:pt x="3723" y="3950"/>
                    <a:pt x="4605" y="3067"/>
                    <a:pt x="4605" y="1976"/>
                  </a:cubicBezTo>
                  <a:cubicBezTo>
                    <a:pt x="4605" y="783"/>
                    <a:pt x="3637" y="1"/>
                    <a:pt x="262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868575" y="2963975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594"/>
                  </a:moveTo>
                  <a:cubicBezTo>
                    <a:pt x="5567" y="594"/>
                    <a:pt x="6995" y="1894"/>
                    <a:pt x="7139" y="3578"/>
                  </a:cubicBezTo>
                  <a:lnTo>
                    <a:pt x="610" y="3578"/>
                  </a:lnTo>
                  <a:cubicBezTo>
                    <a:pt x="770" y="1894"/>
                    <a:pt x="2182" y="594"/>
                    <a:pt x="3883" y="594"/>
                  </a:cubicBezTo>
                  <a:close/>
                  <a:moveTo>
                    <a:pt x="3883" y="0"/>
                  </a:moveTo>
                  <a:cubicBezTo>
                    <a:pt x="1733" y="0"/>
                    <a:pt x="0" y="1733"/>
                    <a:pt x="0" y="3883"/>
                  </a:cubicBezTo>
                  <a:cubicBezTo>
                    <a:pt x="0" y="4043"/>
                    <a:pt x="128" y="4188"/>
                    <a:pt x="289" y="4188"/>
                  </a:cubicBezTo>
                  <a:lnTo>
                    <a:pt x="7460" y="4188"/>
                  </a:lnTo>
                  <a:cubicBezTo>
                    <a:pt x="7621" y="4188"/>
                    <a:pt x="7765" y="4043"/>
                    <a:pt x="7765" y="3883"/>
                  </a:cubicBezTo>
                  <a:cubicBezTo>
                    <a:pt x="7765" y="1733"/>
                    <a:pt x="6016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720575" y="3111975"/>
              <a:ext cx="115525" cy="98650"/>
            </a:xfrm>
            <a:custGeom>
              <a:avLst/>
              <a:gdLst/>
              <a:ahLst/>
              <a:cxnLst/>
              <a:rect l="l" t="t" r="r" b="b"/>
              <a:pathLst>
                <a:path w="4621" h="3946" extrusionOk="0">
                  <a:moveTo>
                    <a:pt x="2631" y="589"/>
                  </a:moveTo>
                  <a:cubicBezTo>
                    <a:pt x="3336" y="589"/>
                    <a:pt x="4011" y="1138"/>
                    <a:pt x="4011" y="1974"/>
                  </a:cubicBezTo>
                  <a:cubicBezTo>
                    <a:pt x="4011" y="2728"/>
                    <a:pt x="3401" y="3337"/>
                    <a:pt x="2631" y="3337"/>
                  </a:cubicBezTo>
                  <a:cubicBezTo>
                    <a:pt x="1412" y="3337"/>
                    <a:pt x="802" y="1861"/>
                    <a:pt x="1669" y="995"/>
                  </a:cubicBezTo>
                  <a:cubicBezTo>
                    <a:pt x="1949" y="715"/>
                    <a:pt x="2293" y="589"/>
                    <a:pt x="2631" y="589"/>
                  </a:cubicBezTo>
                  <a:close/>
                  <a:moveTo>
                    <a:pt x="2631" y="0"/>
                  </a:moveTo>
                  <a:cubicBezTo>
                    <a:pt x="882" y="0"/>
                    <a:pt x="0" y="2118"/>
                    <a:pt x="1235" y="3370"/>
                  </a:cubicBezTo>
                  <a:cubicBezTo>
                    <a:pt x="1639" y="3768"/>
                    <a:pt x="2134" y="3946"/>
                    <a:pt x="2620" y="3946"/>
                  </a:cubicBezTo>
                  <a:cubicBezTo>
                    <a:pt x="3641" y="3946"/>
                    <a:pt x="4621" y="3159"/>
                    <a:pt x="4621" y="1974"/>
                  </a:cubicBezTo>
                  <a:cubicBezTo>
                    <a:pt x="4604" y="883"/>
                    <a:pt x="3722" y="0"/>
                    <a:pt x="263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89275" y="3218650"/>
              <a:ext cx="194550" cy="104725"/>
            </a:xfrm>
            <a:custGeom>
              <a:avLst/>
              <a:gdLst/>
              <a:ahLst/>
              <a:cxnLst/>
              <a:rect l="l" t="t" r="r" b="b"/>
              <a:pathLst>
                <a:path w="7782" h="4189" extrusionOk="0">
                  <a:moveTo>
                    <a:pt x="3883" y="611"/>
                  </a:moveTo>
                  <a:cubicBezTo>
                    <a:pt x="5584" y="611"/>
                    <a:pt x="6996" y="1894"/>
                    <a:pt x="7156" y="3595"/>
                  </a:cubicBezTo>
                  <a:lnTo>
                    <a:pt x="626" y="3595"/>
                  </a:lnTo>
                  <a:cubicBezTo>
                    <a:pt x="771" y="1894"/>
                    <a:pt x="2199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49" y="1"/>
                    <a:pt x="1" y="1750"/>
                    <a:pt x="1" y="3883"/>
                  </a:cubicBezTo>
                  <a:cubicBezTo>
                    <a:pt x="1" y="4060"/>
                    <a:pt x="145" y="4188"/>
                    <a:pt x="305" y="4188"/>
                  </a:cubicBezTo>
                  <a:lnTo>
                    <a:pt x="7477" y="4188"/>
                  </a:lnTo>
                  <a:cubicBezTo>
                    <a:pt x="7637" y="4188"/>
                    <a:pt x="7782" y="4060"/>
                    <a:pt x="7782" y="3883"/>
                  </a:cubicBezTo>
                  <a:cubicBezTo>
                    <a:pt x="7766" y="1750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095575" y="3111975"/>
              <a:ext cx="115150" cy="98650"/>
            </a:xfrm>
            <a:custGeom>
              <a:avLst/>
              <a:gdLst/>
              <a:ahLst/>
              <a:cxnLst/>
              <a:rect l="l" t="t" r="r" b="b"/>
              <a:pathLst>
                <a:path w="4606" h="3946" extrusionOk="0">
                  <a:moveTo>
                    <a:pt x="1974" y="594"/>
                  </a:moveTo>
                  <a:cubicBezTo>
                    <a:pt x="3193" y="594"/>
                    <a:pt x="3803" y="2070"/>
                    <a:pt x="2937" y="2936"/>
                  </a:cubicBezTo>
                  <a:cubicBezTo>
                    <a:pt x="2656" y="3217"/>
                    <a:pt x="2310" y="3343"/>
                    <a:pt x="1972" y="3343"/>
                  </a:cubicBezTo>
                  <a:cubicBezTo>
                    <a:pt x="1268" y="3343"/>
                    <a:pt x="594" y="2798"/>
                    <a:pt x="594" y="1974"/>
                  </a:cubicBezTo>
                  <a:cubicBezTo>
                    <a:pt x="594" y="1204"/>
                    <a:pt x="1220" y="594"/>
                    <a:pt x="1974" y="594"/>
                  </a:cubicBezTo>
                  <a:close/>
                  <a:moveTo>
                    <a:pt x="1974" y="0"/>
                  </a:moveTo>
                  <a:cubicBezTo>
                    <a:pt x="883" y="0"/>
                    <a:pt x="1" y="883"/>
                    <a:pt x="1" y="1974"/>
                  </a:cubicBezTo>
                  <a:cubicBezTo>
                    <a:pt x="1" y="3159"/>
                    <a:pt x="973" y="3946"/>
                    <a:pt x="1989" y="3946"/>
                  </a:cubicBezTo>
                  <a:cubicBezTo>
                    <a:pt x="2473" y="3946"/>
                    <a:pt x="2966" y="3768"/>
                    <a:pt x="3370" y="3370"/>
                  </a:cubicBezTo>
                  <a:cubicBezTo>
                    <a:pt x="4605" y="2118"/>
                    <a:pt x="3739" y="0"/>
                    <a:pt x="197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47850" y="3218650"/>
              <a:ext cx="194150" cy="104725"/>
            </a:xfrm>
            <a:custGeom>
              <a:avLst/>
              <a:gdLst/>
              <a:ahLst/>
              <a:cxnLst/>
              <a:rect l="l" t="t" r="r" b="b"/>
              <a:pathLst>
                <a:path w="7766" h="4189" extrusionOk="0">
                  <a:moveTo>
                    <a:pt x="3883" y="611"/>
                  </a:moveTo>
                  <a:cubicBezTo>
                    <a:pt x="5584" y="611"/>
                    <a:pt x="6995" y="1894"/>
                    <a:pt x="7156" y="3595"/>
                  </a:cubicBezTo>
                  <a:lnTo>
                    <a:pt x="610" y="3595"/>
                  </a:lnTo>
                  <a:cubicBezTo>
                    <a:pt x="771" y="1894"/>
                    <a:pt x="2182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33" y="1"/>
                    <a:pt x="0" y="1750"/>
                    <a:pt x="0" y="3883"/>
                  </a:cubicBezTo>
                  <a:cubicBezTo>
                    <a:pt x="0" y="4060"/>
                    <a:pt x="129" y="4188"/>
                    <a:pt x="305" y="4188"/>
                  </a:cubicBezTo>
                  <a:lnTo>
                    <a:pt x="7461" y="4188"/>
                  </a:lnTo>
                  <a:cubicBezTo>
                    <a:pt x="7621" y="4188"/>
                    <a:pt x="7766" y="4060"/>
                    <a:pt x="7766" y="3883"/>
                  </a:cubicBezTo>
                  <a:cubicBezTo>
                    <a:pt x="7766" y="1750"/>
                    <a:pt x="6017" y="17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900175" y="3105650"/>
              <a:ext cx="130850" cy="147925"/>
            </a:xfrm>
            <a:custGeom>
              <a:avLst/>
              <a:gdLst/>
              <a:ahLst/>
              <a:cxnLst/>
              <a:rect l="l" t="t" r="r" b="b"/>
              <a:pathLst>
                <a:path w="5234" h="5917" extrusionOk="0">
                  <a:moveTo>
                    <a:pt x="2659" y="1"/>
                  </a:moveTo>
                  <a:cubicBezTo>
                    <a:pt x="2510" y="1"/>
                    <a:pt x="2362" y="101"/>
                    <a:pt x="2362" y="302"/>
                  </a:cubicBezTo>
                  <a:lnTo>
                    <a:pt x="2362" y="3254"/>
                  </a:lnTo>
                  <a:lnTo>
                    <a:pt x="212" y="5403"/>
                  </a:lnTo>
                  <a:cubicBezTo>
                    <a:pt x="1" y="5615"/>
                    <a:pt x="203" y="5903"/>
                    <a:pt x="432" y="5903"/>
                  </a:cubicBezTo>
                  <a:cubicBezTo>
                    <a:pt x="499" y="5903"/>
                    <a:pt x="568" y="5878"/>
                    <a:pt x="629" y="5820"/>
                  </a:cubicBezTo>
                  <a:lnTo>
                    <a:pt x="2667" y="3799"/>
                  </a:lnTo>
                  <a:lnTo>
                    <a:pt x="4688" y="5820"/>
                  </a:lnTo>
                  <a:cubicBezTo>
                    <a:pt x="4736" y="5885"/>
                    <a:pt x="4817" y="5917"/>
                    <a:pt x="4897" y="5917"/>
                  </a:cubicBezTo>
                  <a:cubicBezTo>
                    <a:pt x="4977" y="5917"/>
                    <a:pt x="5057" y="5885"/>
                    <a:pt x="5105" y="5820"/>
                  </a:cubicBezTo>
                  <a:cubicBezTo>
                    <a:pt x="5234" y="5708"/>
                    <a:pt x="5234" y="5516"/>
                    <a:pt x="5105" y="5403"/>
                  </a:cubicBezTo>
                  <a:lnTo>
                    <a:pt x="2955" y="3254"/>
                  </a:lnTo>
                  <a:lnTo>
                    <a:pt x="2955" y="302"/>
                  </a:lnTo>
                  <a:cubicBezTo>
                    <a:pt x="2955" y="101"/>
                    <a:pt x="2807" y="1"/>
                    <a:pt x="265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104800" y="1961050"/>
              <a:ext cx="115550" cy="98925"/>
            </a:xfrm>
            <a:custGeom>
              <a:avLst/>
              <a:gdLst/>
              <a:ahLst/>
              <a:cxnLst/>
              <a:rect l="l" t="t" r="r" b="b"/>
              <a:pathLst>
                <a:path w="4622" h="3957" extrusionOk="0">
                  <a:moveTo>
                    <a:pt x="1974" y="603"/>
                  </a:moveTo>
                  <a:cubicBezTo>
                    <a:pt x="3193" y="603"/>
                    <a:pt x="3803" y="2095"/>
                    <a:pt x="2953" y="2961"/>
                  </a:cubicBezTo>
                  <a:cubicBezTo>
                    <a:pt x="2674" y="3235"/>
                    <a:pt x="2331" y="3357"/>
                    <a:pt x="1994" y="3357"/>
                  </a:cubicBezTo>
                  <a:cubicBezTo>
                    <a:pt x="1282" y="3357"/>
                    <a:pt x="594" y="2810"/>
                    <a:pt x="594" y="1983"/>
                  </a:cubicBezTo>
                  <a:cubicBezTo>
                    <a:pt x="594" y="1229"/>
                    <a:pt x="1220" y="603"/>
                    <a:pt x="1974" y="603"/>
                  </a:cubicBezTo>
                  <a:close/>
                  <a:moveTo>
                    <a:pt x="1982" y="0"/>
                  </a:moveTo>
                  <a:cubicBezTo>
                    <a:pt x="968" y="0"/>
                    <a:pt x="1" y="790"/>
                    <a:pt x="1" y="1983"/>
                  </a:cubicBezTo>
                  <a:cubicBezTo>
                    <a:pt x="1" y="3074"/>
                    <a:pt x="883" y="3956"/>
                    <a:pt x="1974" y="3956"/>
                  </a:cubicBezTo>
                  <a:cubicBezTo>
                    <a:pt x="3739" y="3956"/>
                    <a:pt x="4621" y="1838"/>
                    <a:pt x="3370" y="587"/>
                  </a:cubicBezTo>
                  <a:cubicBezTo>
                    <a:pt x="2964" y="181"/>
                    <a:pt x="2468" y="0"/>
                    <a:pt x="198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057075" y="2068350"/>
              <a:ext cx="194150" cy="104325"/>
            </a:xfrm>
            <a:custGeom>
              <a:avLst/>
              <a:gdLst/>
              <a:ahLst/>
              <a:cxnLst/>
              <a:rect l="l" t="t" r="r" b="b"/>
              <a:pathLst>
                <a:path w="7766" h="4173" extrusionOk="0">
                  <a:moveTo>
                    <a:pt x="3883" y="595"/>
                  </a:moveTo>
                  <a:cubicBezTo>
                    <a:pt x="5584" y="595"/>
                    <a:pt x="6995" y="1878"/>
                    <a:pt x="7156" y="3563"/>
                  </a:cubicBezTo>
                  <a:lnTo>
                    <a:pt x="610" y="3563"/>
                  </a:lnTo>
                  <a:cubicBezTo>
                    <a:pt x="771" y="1878"/>
                    <a:pt x="2182" y="595"/>
                    <a:pt x="3883" y="595"/>
                  </a:cubicBezTo>
                  <a:close/>
                  <a:moveTo>
                    <a:pt x="3883" y="1"/>
                  </a:moveTo>
                  <a:cubicBezTo>
                    <a:pt x="1749" y="1"/>
                    <a:pt x="0" y="1734"/>
                    <a:pt x="0" y="3883"/>
                  </a:cubicBezTo>
                  <a:cubicBezTo>
                    <a:pt x="0" y="4044"/>
                    <a:pt x="145" y="4172"/>
                    <a:pt x="305" y="4172"/>
                  </a:cubicBezTo>
                  <a:lnTo>
                    <a:pt x="7477" y="4172"/>
                  </a:lnTo>
                  <a:cubicBezTo>
                    <a:pt x="7637" y="4172"/>
                    <a:pt x="7766" y="4044"/>
                    <a:pt x="7766" y="3883"/>
                  </a:cubicBezTo>
                  <a:cubicBezTo>
                    <a:pt x="7766" y="1734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925525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90" y="603"/>
                  </a:moveTo>
                  <a:cubicBezTo>
                    <a:pt x="3209" y="603"/>
                    <a:pt x="3819" y="2079"/>
                    <a:pt x="2952" y="2946"/>
                  </a:cubicBezTo>
                  <a:cubicBezTo>
                    <a:pt x="2671" y="3227"/>
                    <a:pt x="2326" y="3353"/>
                    <a:pt x="1988" y="3353"/>
                  </a:cubicBezTo>
                  <a:cubicBezTo>
                    <a:pt x="1284" y="3353"/>
                    <a:pt x="610" y="2807"/>
                    <a:pt x="610" y="1983"/>
                  </a:cubicBezTo>
                  <a:cubicBezTo>
                    <a:pt x="610" y="1213"/>
                    <a:pt x="1220" y="603"/>
                    <a:pt x="1990" y="603"/>
                  </a:cubicBezTo>
                  <a:close/>
                  <a:moveTo>
                    <a:pt x="1994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3" y="3957"/>
                    <a:pt x="1990" y="3957"/>
                  </a:cubicBezTo>
                  <a:cubicBezTo>
                    <a:pt x="3738" y="3957"/>
                    <a:pt x="4621" y="1823"/>
                    <a:pt x="3385" y="587"/>
                  </a:cubicBezTo>
                  <a:cubicBezTo>
                    <a:pt x="2980" y="182"/>
                    <a:pt x="2482" y="1"/>
                    <a:pt x="19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877800" y="2323050"/>
              <a:ext cx="194550" cy="104700"/>
            </a:xfrm>
            <a:custGeom>
              <a:avLst/>
              <a:gdLst/>
              <a:ahLst/>
              <a:cxnLst/>
              <a:rect l="l" t="t" r="r" b="b"/>
              <a:pathLst>
                <a:path w="7782" h="4188" extrusionOk="0">
                  <a:moveTo>
                    <a:pt x="3899" y="610"/>
                  </a:moveTo>
                  <a:cubicBezTo>
                    <a:pt x="5583" y="610"/>
                    <a:pt x="6995" y="1893"/>
                    <a:pt x="7155" y="3594"/>
                  </a:cubicBezTo>
                  <a:lnTo>
                    <a:pt x="626" y="3594"/>
                  </a:lnTo>
                  <a:cubicBezTo>
                    <a:pt x="786" y="1893"/>
                    <a:pt x="2198" y="610"/>
                    <a:pt x="3899" y="610"/>
                  </a:cubicBezTo>
                  <a:close/>
                  <a:moveTo>
                    <a:pt x="3899" y="0"/>
                  </a:moveTo>
                  <a:cubicBezTo>
                    <a:pt x="1749" y="0"/>
                    <a:pt x="0" y="1749"/>
                    <a:pt x="0" y="3883"/>
                  </a:cubicBezTo>
                  <a:cubicBezTo>
                    <a:pt x="0" y="4059"/>
                    <a:pt x="144" y="4188"/>
                    <a:pt x="305" y="4188"/>
                  </a:cubicBezTo>
                  <a:lnTo>
                    <a:pt x="7476" y="4188"/>
                  </a:lnTo>
                  <a:cubicBezTo>
                    <a:pt x="7637" y="4188"/>
                    <a:pt x="7781" y="4059"/>
                    <a:pt x="7781" y="3883"/>
                  </a:cubicBezTo>
                  <a:cubicBezTo>
                    <a:pt x="7781" y="1749"/>
                    <a:pt x="6032" y="0"/>
                    <a:pt x="389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4100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73" y="603"/>
                  </a:moveTo>
                  <a:cubicBezTo>
                    <a:pt x="3193" y="603"/>
                    <a:pt x="3818" y="2079"/>
                    <a:pt x="2952" y="2946"/>
                  </a:cubicBezTo>
                  <a:cubicBezTo>
                    <a:pt x="2671" y="3227"/>
                    <a:pt x="2324" y="3353"/>
                    <a:pt x="1984" y="3353"/>
                  </a:cubicBezTo>
                  <a:cubicBezTo>
                    <a:pt x="1275" y="3353"/>
                    <a:pt x="594" y="2807"/>
                    <a:pt x="594" y="1983"/>
                  </a:cubicBezTo>
                  <a:cubicBezTo>
                    <a:pt x="594" y="1213"/>
                    <a:pt x="1219" y="603"/>
                    <a:pt x="1973" y="603"/>
                  </a:cubicBezTo>
                  <a:close/>
                  <a:moveTo>
                    <a:pt x="1989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2" y="3957"/>
                    <a:pt x="1973" y="3957"/>
                  </a:cubicBezTo>
                  <a:cubicBezTo>
                    <a:pt x="3738" y="3957"/>
                    <a:pt x="4621" y="1823"/>
                    <a:pt x="3369" y="587"/>
                  </a:cubicBezTo>
                  <a:cubicBezTo>
                    <a:pt x="2969" y="182"/>
                    <a:pt x="2474" y="1"/>
                    <a:pt x="198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236350" y="2323050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610"/>
                  </a:moveTo>
                  <a:cubicBezTo>
                    <a:pt x="5584" y="610"/>
                    <a:pt x="6996" y="1893"/>
                    <a:pt x="7156" y="3594"/>
                  </a:cubicBezTo>
                  <a:lnTo>
                    <a:pt x="611" y="3594"/>
                  </a:lnTo>
                  <a:cubicBezTo>
                    <a:pt x="771" y="1893"/>
                    <a:pt x="2183" y="610"/>
                    <a:pt x="3883" y="610"/>
                  </a:cubicBezTo>
                  <a:close/>
                  <a:moveTo>
                    <a:pt x="3883" y="0"/>
                  </a:moveTo>
                  <a:cubicBezTo>
                    <a:pt x="1734" y="0"/>
                    <a:pt x="1" y="1749"/>
                    <a:pt x="1" y="3883"/>
                  </a:cubicBezTo>
                  <a:cubicBezTo>
                    <a:pt x="1" y="4059"/>
                    <a:pt x="129" y="4188"/>
                    <a:pt x="306" y="4188"/>
                  </a:cubicBezTo>
                  <a:lnTo>
                    <a:pt x="7461" y="4188"/>
                  </a:lnTo>
                  <a:cubicBezTo>
                    <a:pt x="7638" y="4188"/>
                    <a:pt x="7766" y="4059"/>
                    <a:pt x="7766" y="3883"/>
                  </a:cubicBezTo>
                  <a:cubicBezTo>
                    <a:pt x="7766" y="1749"/>
                    <a:pt x="6033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91175" y="2209650"/>
              <a:ext cx="129975" cy="148325"/>
            </a:xfrm>
            <a:custGeom>
              <a:avLst/>
              <a:gdLst/>
              <a:ahLst/>
              <a:cxnLst/>
              <a:rect l="l" t="t" r="r" b="b"/>
              <a:pathLst>
                <a:path w="5199" h="5933" extrusionOk="0">
                  <a:moveTo>
                    <a:pt x="2567" y="0"/>
                  </a:moveTo>
                  <a:cubicBezTo>
                    <a:pt x="2415" y="0"/>
                    <a:pt x="2262" y="100"/>
                    <a:pt x="2262" y="301"/>
                  </a:cubicBezTo>
                  <a:lnTo>
                    <a:pt x="2262" y="3253"/>
                  </a:lnTo>
                  <a:lnTo>
                    <a:pt x="112" y="5403"/>
                  </a:lnTo>
                  <a:cubicBezTo>
                    <a:pt x="0" y="5531"/>
                    <a:pt x="0" y="5724"/>
                    <a:pt x="112" y="5836"/>
                  </a:cubicBezTo>
                  <a:cubicBezTo>
                    <a:pt x="169" y="5892"/>
                    <a:pt x="245" y="5920"/>
                    <a:pt x="321" y="5920"/>
                  </a:cubicBezTo>
                  <a:cubicBezTo>
                    <a:pt x="397" y="5920"/>
                    <a:pt x="473" y="5892"/>
                    <a:pt x="530" y="5836"/>
                  </a:cubicBezTo>
                  <a:lnTo>
                    <a:pt x="2567" y="3814"/>
                  </a:lnTo>
                  <a:lnTo>
                    <a:pt x="4589" y="5836"/>
                  </a:lnTo>
                  <a:cubicBezTo>
                    <a:pt x="4653" y="5884"/>
                    <a:pt x="4717" y="5916"/>
                    <a:pt x="4797" y="5932"/>
                  </a:cubicBezTo>
                  <a:cubicBezTo>
                    <a:pt x="5070" y="5916"/>
                    <a:pt x="5198" y="5595"/>
                    <a:pt x="5022" y="5403"/>
                  </a:cubicBezTo>
                  <a:lnTo>
                    <a:pt x="2872" y="3253"/>
                  </a:lnTo>
                  <a:lnTo>
                    <a:pt x="2872" y="301"/>
                  </a:lnTo>
                  <a:cubicBezTo>
                    <a:pt x="2872" y="100"/>
                    <a:pt x="2720" y="0"/>
                    <a:pt x="25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08425" y="2919575"/>
              <a:ext cx="291225" cy="252975"/>
            </a:xfrm>
            <a:custGeom>
              <a:avLst/>
              <a:gdLst/>
              <a:ahLst/>
              <a:cxnLst/>
              <a:rect l="l" t="t" r="r" b="b"/>
              <a:pathLst>
                <a:path w="11649" h="10119" extrusionOk="0">
                  <a:moveTo>
                    <a:pt x="3161" y="1022"/>
                  </a:moveTo>
                  <a:lnTo>
                    <a:pt x="3161" y="1953"/>
                  </a:lnTo>
                  <a:cubicBezTo>
                    <a:pt x="3161" y="2113"/>
                    <a:pt x="3306" y="2242"/>
                    <a:pt x="3466" y="2242"/>
                  </a:cubicBezTo>
                  <a:cubicBezTo>
                    <a:pt x="7525" y="2258"/>
                    <a:pt x="10862" y="5450"/>
                    <a:pt x="11039" y="9525"/>
                  </a:cubicBezTo>
                  <a:lnTo>
                    <a:pt x="8857" y="9525"/>
                  </a:lnTo>
                  <a:cubicBezTo>
                    <a:pt x="8696" y="6654"/>
                    <a:pt x="6338" y="4424"/>
                    <a:pt x="3466" y="4424"/>
                  </a:cubicBezTo>
                  <a:cubicBezTo>
                    <a:pt x="3306" y="4424"/>
                    <a:pt x="3177" y="4552"/>
                    <a:pt x="3177" y="4712"/>
                  </a:cubicBezTo>
                  <a:lnTo>
                    <a:pt x="3177" y="5803"/>
                  </a:lnTo>
                  <a:lnTo>
                    <a:pt x="723" y="3413"/>
                  </a:lnTo>
                  <a:lnTo>
                    <a:pt x="3161" y="1022"/>
                  </a:lnTo>
                  <a:close/>
                  <a:moveTo>
                    <a:pt x="3464" y="1"/>
                  </a:moveTo>
                  <a:cubicBezTo>
                    <a:pt x="3390" y="1"/>
                    <a:pt x="3318" y="26"/>
                    <a:pt x="3257" y="76"/>
                  </a:cubicBezTo>
                  <a:lnTo>
                    <a:pt x="97" y="3188"/>
                  </a:lnTo>
                  <a:cubicBezTo>
                    <a:pt x="33" y="3252"/>
                    <a:pt x="1" y="3333"/>
                    <a:pt x="1" y="3413"/>
                  </a:cubicBezTo>
                  <a:cubicBezTo>
                    <a:pt x="1" y="3493"/>
                    <a:pt x="33" y="3573"/>
                    <a:pt x="97" y="3621"/>
                  </a:cubicBezTo>
                  <a:lnTo>
                    <a:pt x="3257" y="6734"/>
                  </a:lnTo>
                  <a:cubicBezTo>
                    <a:pt x="3323" y="6788"/>
                    <a:pt x="3403" y="6821"/>
                    <a:pt x="3483" y="6821"/>
                  </a:cubicBezTo>
                  <a:cubicBezTo>
                    <a:pt x="3521" y="6821"/>
                    <a:pt x="3558" y="6813"/>
                    <a:pt x="3594" y="6798"/>
                  </a:cubicBezTo>
                  <a:cubicBezTo>
                    <a:pt x="3691" y="6750"/>
                    <a:pt x="3771" y="6638"/>
                    <a:pt x="3771" y="6525"/>
                  </a:cubicBezTo>
                  <a:lnTo>
                    <a:pt x="3771" y="5033"/>
                  </a:lnTo>
                  <a:cubicBezTo>
                    <a:pt x="6290" y="5194"/>
                    <a:pt x="8263" y="7295"/>
                    <a:pt x="8263" y="9814"/>
                  </a:cubicBezTo>
                  <a:cubicBezTo>
                    <a:pt x="8263" y="9991"/>
                    <a:pt x="8407" y="10119"/>
                    <a:pt x="8568" y="10119"/>
                  </a:cubicBezTo>
                  <a:lnTo>
                    <a:pt x="11359" y="10119"/>
                  </a:lnTo>
                  <a:cubicBezTo>
                    <a:pt x="11520" y="10119"/>
                    <a:pt x="11648" y="9991"/>
                    <a:pt x="11648" y="9814"/>
                  </a:cubicBezTo>
                  <a:cubicBezTo>
                    <a:pt x="11648" y="5418"/>
                    <a:pt x="8167" y="1809"/>
                    <a:pt x="3771" y="1648"/>
                  </a:cubicBezTo>
                  <a:lnTo>
                    <a:pt x="3771" y="301"/>
                  </a:lnTo>
                  <a:cubicBezTo>
                    <a:pt x="3771" y="172"/>
                    <a:pt x="3691" y="60"/>
                    <a:pt x="3594" y="28"/>
                  </a:cubicBezTo>
                  <a:cubicBezTo>
                    <a:pt x="3552" y="10"/>
                    <a:pt x="3508" y="1"/>
                    <a:pt x="346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8550" y="3103300"/>
              <a:ext cx="291200" cy="252950"/>
            </a:xfrm>
            <a:custGeom>
              <a:avLst/>
              <a:gdLst/>
              <a:ahLst/>
              <a:cxnLst/>
              <a:rect l="l" t="t" r="r" b="b"/>
              <a:pathLst>
                <a:path w="11648" h="10118" extrusionOk="0">
                  <a:moveTo>
                    <a:pt x="3161" y="1005"/>
                  </a:moveTo>
                  <a:lnTo>
                    <a:pt x="3161" y="1936"/>
                  </a:lnTo>
                  <a:cubicBezTo>
                    <a:pt x="3161" y="2112"/>
                    <a:pt x="3305" y="2241"/>
                    <a:pt x="3466" y="2241"/>
                  </a:cubicBezTo>
                  <a:cubicBezTo>
                    <a:pt x="7525" y="2241"/>
                    <a:pt x="10862" y="5449"/>
                    <a:pt x="11038" y="9508"/>
                  </a:cubicBezTo>
                  <a:lnTo>
                    <a:pt x="8856" y="9508"/>
                  </a:lnTo>
                  <a:cubicBezTo>
                    <a:pt x="8696" y="6652"/>
                    <a:pt x="6322" y="4422"/>
                    <a:pt x="3466" y="4406"/>
                  </a:cubicBezTo>
                  <a:cubicBezTo>
                    <a:pt x="3305" y="4406"/>
                    <a:pt x="3161" y="4551"/>
                    <a:pt x="3161" y="4711"/>
                  </a:cubicBezTo>
                  <a:lnTo>
                    <a:pt x="3161" y="5802"/>
                  </a:lnTo>
                  <a:lnTo>
                    <a:pt x="722" y="3412"/>
                  </a:lnTo>
                  <a:lnTo>
                    <a:pt x="3161" y="1005"/>
                  </a:lnTo>
                  <a:close/>
                  <a:moveTo>
                    <a:pt x="3454" y="0"/>
                  </a:moveTo>
                  <a:cubicBezTo>
                    <a:pt x="3380" y="0"/>
                    <a:pt x="3309" y="29"/>
                    <a:pt x="3257" y="91"/>
                  </a:cubicBezTo>
                  <a:lnTo>
                    <a:pt x="81" y="3187"/>
                  </a:lnTo>
                  <a:cubicBezTo>
                    <a:pt x="32" y="3251"/>
                    <a:pt x="0" y="3315"/>
                    <a:pt x="0" y="3412"/>
                  </a:cubicBezTo>
                  <a:cubicBezTo>
                    <a:pt x="0" y="3492"/>
                    <a:pt x="32" y="3556"/>
                    <a:pt x="81" y="3620"/>
                  </a:cubicBezTo>
                  <a:lnTo>
                    <a:pt x="3257" y="6733"/>
                  </a:lnTo>
                  <a:cubicBezTo>
                    <a:pt x="3312" y="6787"/>
                    <a:pt x="3388" y="6819"/>
                    <a:pt x="3467" y="6819"/>
                  </a:cubicBezTo>
                  <a:cubicBezTo>
                    <a:pt x="3504" y="6819"/>
                    <a:pt x="3542" y="6812"/>
                    <a:pt x="3578" y="6797"/>
                  </a:cubicBezTo>
                  <a:cubicBezTo>
                    <a:pt x="3690" y="6749"/>
                    <a:pt x="3771" y="6636"/>
                    <a:pt x="3771" y="6508"/>
                  </a:cubicBezTo>
                  <a:lnTo>
                    <a:pt x="3771" y="5032"/>
                  </a:lnTo>
                  <a:cubicBezTo>
                    <a:pt x="6289" y="5192"/>
                    <a:pt x="8263" y="7278"/>
                    <a:pt x="8263" y="9813"/>
                  </a:cubicBezTo>
                  <a:cubicBezTo>
                    <a:pt x="8263" y="9973"/>
                    <a:pt x="8407" y="10118"/>
                    <a:pt x="8568" y="10118"/>
                  </a:cubicBezTo>
                  <a:lnTo>
                    <a:pt x="11343" y="10118"/>
                  </a:lnTo>
                  <a:cubicBezTo>
                    <a:pt x="11504" y="10118"/>
                    <a:pt x="11648" y="9973"/>
                    <a:pt x="11648" y="9813"/>
                  </a:cubicBezTo>
                  <a:cubicBezTo>
                    <a:pt x="11632" y="5417"/>
                    <a:pt x="8167" y="1807"/>
                    <a:pt x="3771" y="1647"/>
                  </a:cubicBezTo>
                  <a:lnTo>
                    <a:pt x="3771" y="299"/>
                  </a:lnTo>
                  <a:cubicBezTo>
                    <a:pt x="3771" y="171"/>
                    <a:pt x="3690" y="75"/>
                    <a:pt x="3578" y="27"/>
                  </a:cubicBezTo>
                  <a:cubicBezTo>
                    <a:pt x="3538" y="9"/>
                    <a:pt x="3495" y="0"/>
                    <a:pt x="34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7200" y="1957675"/>
              <a:ext cx="291200" cy="195350"/>
            </a:xfrm>
            <a:custGeom>
              <a:avLst/>
              <a:gdLst/>
              <a:ahLst/>
              <a:cxnLst/>
              <a:rect l="l" t="t" r="r" b="b"/>
              <a:pathLst>
                <a:path w="11648" h="7814" extrusionOk="0">
                  <a:moveTo>
                    <a:pt x="995" y="0"/>
                  </a:moveTo>
                  <a:lnTo>
                    <a:pt x="97" y="898"/>
                  </a:lnTo>
                  <a:cubicBezTo>
                    <a:pt x="32" y="947"/>
                    <a:pt x="0" y="1027"/>
                    <a:pt x="0" y="1107"/>
                  </a:cubicBezTo>
                  <a:cubicBezTo>
                    <a:pt x="0" y="1187"/>
                    <a:pt x="32" y="1267"/>
                    <a:pt x="97" y="1316"/>
                  </a:cubicBezTo>
                  <a:lnTo>
                    <a:pt x="3273" y="4428"/>
                  </a:lnTo>
                  <a:cubicBezTo>
                    <a:pt x="3335" y="4484"/>
                    <a:pt x="3407" y="4509"/>
                    <a:pt x="3478" y="4509"/>
                  </a:cubicBezTo>
                  <a:cubicBezTo>
                    <a:pt x="3629" y="4509"/>
                    <a:pt x="3771" y="4394"/>
                    <a:pt x="3771" y="4219"/>
                  </a:cubicBezTo>
                  <a:lnTo>
                    <a:pt x="3771" y="2727"/>
                  </a:lnTo>
                  <a:cubicBezTo>
                    <a:pt x="6305" y="2888"/>
                    <a:pt x="8263" y="4989"/>
                    <a:pt x="8279" y="7508"/>
                  </a:cubicBezTo>
                  <a:cubicBezTo>
                    <a:pt x="8279" y="7685"/>
                    <a:pt x="8407" y="7813"/>
                    <a:pt x="8568" y="7813"/>
                  </a:cubicBezTo>
                  <a:lnTo>
                    <a:pt x="11343" y="7813"/>
                  </a:lnTo>
                  <a:cubicBezTo>
                    <a:pt x="11519" y="7813"/>
                    <a:pt x="11648" y="7685"/>
                    <a:pt x="11648" y="7508"/>
                  </a:cubicBezTo>
                  <a:cubicBezTo>
                    <a:pt x="11648" y="4251"/>
                    <a:pt x="9691" y="1283"/>
                    <a:pt x="6690" y="0"/>
                  </a:cubicBezTo>
                  <a:lnTo>
                    <a:pt x="4396" y="0"/>
                  </a:lnTo>
                  <a:cubicBezTo>
                    <a:pt x="8070" y="449"/>
                    <a:pt x="10894" y="3513"/>
                    <a:pt x="11038" y="7219"/>
                  </a:cubicBezTo>
                  <a:lnTo>
                    <a:pt x="8872" y="7219"/>
                  </a:lnTo>
                  <a:cubicBezTo>
                    <a:pt x="8696" y="4364"/>
                    <a:pt x="6337" y="2134"/>
                    <a:pt x="3482" y="2118"/>
                  </a:cubicBezTo>
                  <a:cubicBezTo>
                    <a:pt x="3305" y="2118"/>
                    <a:pt x="3177" y="2262"/>
                    <a:pt x="3177" y="2423"/>
                  </a:cubicBezTo>
                  <a:lnTo>
                    <a:pt x="3177" y="3497"/>
                  </a:lnTo>
                  <a:lnTo>
                    <a:pt x="738" y="1107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61475" y="2774375"/>
              <a:ext cx="144025" cy="141400"/>
            </a:xfrm>
            <a:custGeom>
              <a:avLst/>
              <a:gdLst/>
              <a:ahLst/>
              <a:cxnLst/>
              <a:rect l="l" t="t" r="r" b="b"/>
              <a:pathLst>
                <a:path w="5761" h="5656" extrusionOk="0">
                  <a:moveTo>
                    <a:pt x="2824" y="1568"/>
                  </a:moveTo>
                  <a:cubicBezTo>
                    <a:pt x="3097" y="2114"/>
                    <a:pt x="3546" y="2547"/>
                    <a:pt x="4092" y="2836"/>
                  </a:cubicBezTo>
                  <a:cubicBezTo>
                    <a:pt x="3546" y="3108"/>
                    <a:pt x="3097" y="3542"/>
                    <a:pt x="2824" y="4087"/>
                  </a:cubicBezTo>
                  <a:cubicBezTo>
                    <a:pt x="2551" y="3542"/>
                    <a:pt x="2102" y="3108"/>
                    <a:pt x="1557" y="2836"/>
                  </a:cubicBezTo>
                  <a:cubicBezTo>
                    <a:pt x="2102" y="2547"/>
                    <a:pt x="2551" y="2114"/>
                    <a:pt x="2824" y="1568"/>
                  </a:cubicBezTo>
                  <a:close/>
                  <a:moveTo>
                    <a:pt x="2824" y="0"/>
                  </a:moveTo>
                  <a:cubicBezTo>
                    <a:pt x="2672" y="0"/>
                    <a:pt x="2519" y="100"/>
                    <a:pt x="2519" y="301"/>
                  </a:cubicBezTo>
                  <a:cubicBezTo>
                    <a:pt x="2519" y="1520"/>
                    <a:pt x="1525" y="2531"/>
                    <a:pt x="289" y="2531"/>
                  </a:cubicBezTo>
                  <a:cubicBezTo>
                    <a:pt x="129" y="2531"/>
                    <a:pt x="1" y="2659"/>
                    <a:pt x="1" y="2836"/>
                  </a:cubicBezTo>
                  <a:cubicBezTo>
                    <a:pt x="1" y="2996"/>
                    <a:pt x="129" y="3124"/>
                    <a:pt x="289" y="3124"/>
                  </a:cubicBezTo>
                  <a:cubicBezTo>
                    <a:pt x="1525" y="3124"/>
                    <a:pt x="2519" y="4135"/>
                    <a:pt x="2519" y="5354"/>
                  </a:cubicBezTo>
                  <a:cubicBezTo>
                    <a:pt x="2519" y="5555"/>
                    <a:pt x="2672" y="5655"/>
                    <a:pt x="2824" y="5655"/>
                  </a:cubicBezTo>
                  <a:cubicBezTo>
                    <a:pt x="2977" y="5655"/>
                    <a:pt x="3129" y="5555"/>
                    <a:pt x="3129" y="5354"/>
                  </a:cubicBezTo>
                  <a:cubicBezTo>
                    <a:pt x="3129" y="4135"/>
                    <a:pt x="4124" y="3124"/>
                    <a:pt x="5359" y="3124"/>
                  </a:cubicBezTo>
                  <a:cubicBezTo>
                    <a:pt x="5760" y="3124"/>
                    <a:pt x="5760" y="2531"/>
                    <a:pt x="5359" y="2531"/>
                  </a:cubicBezTo>
                  <a:cubicBezTo>
                    <a:pt x="4124" y="2531"/>
                    <a:pt x="3129" y="1520"/>
                    <a:pt x="3129" y="301"/>
                  </a:cubicBezTo>
                  <a:cubicBezTo>
                    <a:pt x="3129" y="100"/>
                    <a:pt x="297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39925" y="2094925"/>
              <a:ext cx="146825" cy="141825"/>
            </a:xfrm>
            <a:custGeom>
              <a:avLst/>
              <a:gdLst/>
              <a:ahLst/>
              <a:cxnLst/>
              <a:rect l="l" t="t" r="r" b="b"/>
              <a:pathLst>
                <a:path w="5873" h="5673" extrusionOk="0">
                  <a:moveTo>
                    <a:pt x="2937" y="1569"/>
                  </a:moveTo>
                  <a:cubicBezTo>
                    <a:pt x="3210" y="2114"/>
                    <a:pt x="3659" y="2564"/>
                    <a:pt x="4204" y="2836"/>
                  </a:cubicBezTo>
                  <a:cubicBezTo>
                    <a:pt x="3659" y="3109"/>
                    <a:pt x="3210" y="3558"/>
                    <a:pt x="2937" y="4104"/>
                  </a:cubicBezTo>
                  <a:cubicBezTo>
                    <a:pt x="2664" y="3558"/>
                    <a:pt x="2215" y="3109"/>
                    <a:pt x="1685" y="2836"/>
                  </a:cubicBezTo>
                  <a:cubicBezTo>
                    <a:pt x="2215" y="2564"/>
                    <a:pt x="2664" y="2114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7" y="5672"/>
                  </a:cubicBezTo>
                  <a:cubicBezTo>
                    <a:pt x="3089" y="5672"/>
                    <a:pt x="3242" y="5572"/>
                    <a:pt x="3242" y="5371"/>
                  </a:cubicBezTo>
                  <a:cubicBezTo>
                    <a:pt x="3242" y="4136"/>
                    <a:pt x="4236" y="3141"/>
                    <a:pt x="5472" y="3141"/>
                  </a:cubicBezTo>
                  <a:cubicBezTo>
                    <a:pt x="5873" y="3141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39625" y="2678900"/>
              <a:ext cx="146425" cy="141825"/>
            </a:xfrm>
            <a:custGeom>
              <a:avLst/>
              <a:gdLst/>
              <a:ahLst/>
              <a:cxnLst/>
              <a:rect l="l" t="t" r="r" b="b"/>
              <a:pathLst>
                <a:path w="5857" h="5673" extrusionOk="0">
                  <a:moveTo>
                    <a:pt x="2936" y="1569"/>
                  </a:moveTo>
                  <a:cubicBezTo>
                    <a:pt x="3209" y="2114"/>
                    <a:pt x="3642" y="2564"/>
                    <a:pt x="4188" y="2836"/>
                  </a:cubicBezTo>
                  <a:cubicBezTo>
                    <a:pt x="3642" y="3109"/>
                    <a:pt x="3209" y="3558"/>
                    <a:pt x="2936" y="4104"/>
                  </a:cubicBezTo>
                  <a:cubicBezTo>
                    <a:pt x="2664" y="3558"/>
                    <a:pt x="2215" y="3109"/>
                    <a:pt x="1669" y="2836"/>
                  </a:cubicBezTo>
                  <a:cubicBezTo>
                    <a:pt x="2215" y="2564"/>
                    <a:pt x="2664" y="2114"/>
                    <a:pt x="2936" y="1569"/>
                  </a:cubicBezTo>
                  <a:close/>
                  <a:moveTo>
                    <a:pt x="2936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6" y="5672"/>
                  </a:cubicBezTo>
                  <a:cubicBezTo>
                    <a:pt x="3089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56" y="3141"/>
                    <a:pt x="5856" y="2532"/>
                    <a:pt x="5471" y="2532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9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26200" y="3153775"/>
              <a:ext cx="146825" cy="141425"/>
            </a:xfrm>
            <a:custGeom>
              <a:avLst/>
              <a:gdLst/>
              <a:ahLst/>
              <a:cxnLst/>
              <a:rect l="l" t="t" r="r" b="b"/>
              <a:pathLst>
                <a:path w="5873" h="5657" extrusionOk="0">
                  <a:moveTo>
                    <a:pt x="2937" y="1569"/>
                  </a:moveTo>
                  <a:cubicBezTo>
                    <a:pt x="3209" y="2115"/>
                    <a:pt x="3659" y="2564"/>
                    <a:pt x="4204" y="2837"/>
                  </a:cubicBezTo>
                  <a:cubicBezTo>
                    <a:pt x="3659" y="3109"/>
                    <a:pt x="3209" y="3559"/>
                    <a:pt x="2937" y="4104"/>
                  </a:cubicBezTo>
                  <a:cubicBezTo>
                    <a:pt x="2664" y="3559"/>
                    <a:pt x="2215" y="3109"/>
                    <a:pt x="1685" y="2837"/>
                  </a:cubicBezTo>
                  <a:cubicBezTo>
                    <a:pt x="2215" y="2564"/>
                    <a:pt x="2664" y="2115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25"/>
                    <a:pt x="402" y="3125"/>
                  </a:cubicBezTo>
                  <a:cubicBezTo>
                    <a:pt x="1637" y="3125"/>
                    <a:pt x="2632" y="4136"/>
                    <a:pt x="2632" y="5355"/>
                  </a:cubicBezTo>
                  <a:cubicBezTo>
                    <a:pt x="2632" y="5556"/>
                    <a:pt x="2784" y="5656"/>
                    <a:pt x="2937" y="5656"/>
                  </a:cubicBezTo>
                  <a:cubicBezTo>
                    <a:pt x="3089" y="5656"/>
                    <a:pt x="3242" y="5556"/>
                    <a:pt x="3242" y="5355"/>
                  </a:cubicBezTo>
                  <a:cubicBezTo>
                    <a:pt x="3242" y="4136"/>
                    <a:pt x="4236" y="3125"/>
                    <a:pt x="5472" y="3125"/>
                  </a:cubicBezTo>
                  <a:cubicBezTo>
                    <a:pt x="5873" y="3125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331475" y="3340300"/>
              <a:ext cx="146825" cy="141800"/>
            </a:xfrm>
            <a:custGeom>
              <a:avLst/>
              <a:gdLst/>
              <a:ahLst/>
              <a:cxnLst/>
              <a:rect l="l" t="t" r="r" b="b"/>
              <a:pathLst>
                <a:path w="5873" h="5672" extrusionOk="0">
                  <a:moveTo>
                    <a:pt x="2936" y="1568"/>
                  </a:moveTo>
                  <a:cubicBezTo>
                    <a:pt x="3209" y="2114"/>
                    <a:pt x="3658" y="2563"/>
                    <a:pt x="4204" y="2836"/>
                  </a:cubicBezTo>
                  <a:cubicBezTo>
                    <a:pt x="3658" y="3108"/>
                    <a:pt x="3209" y="3558"/>
                    <a:pt x="2936" y="4103"/>
                  </a:cubicBezTo>
                  <a:cubicBezTo>
                    <a:pt x="2664" y="3558"/>
                    <a:pt x="2214" y="3108"/>
                    <a:pt x="1685" y="2836"/>
                  </a:cubicBezTo>
                  <a:cubicBezTo>
                    <a:pt x="2214" y="2563"/>
                    <a:pt x="2664" y="2114"/>
                    <a:pt x="2936" y="1568"/>
                  </a:cubicBezTo>
                  <a:close/>
                  <a:moveTo>
                    <a:pt x="2936" y="0"/>
                  </a:moveTo>
                  <a:cubicBezTo>
                    <a:pt x="2784" y="0"/>
                    <a:pt x="2632" y="100"/>
                    <a:pt x="2632" y="301"/>
                  </a:cubicBezTo>
                  <a:cubicBezTo>
                    <a:pt x="2632" y="1536"/>
                    <a:pt x="1637" y="2531"/>
                    <a:pt x="402" y="2531"/>
                  </a:cubicBezTo>
                  <a:cubicBezTo>
                    <a:pt x="0" y="2531"/>
                    <a:pt x="0" y="3141"/>
                    <a:pt x="402" y="3141"/>
                  </a:cubicBezTo>
                  <a:cubicBezTo>
                    <a:pt x="1637" y="3141"/>
                    <a:pt x="2632" y="4135"/>
                    <a:pt x="2632" y="5371"/>
                  </a:cubicBezTo>
                  <a:cubicBezTo>
                    <a:pt x="2632" y="5571"/>
                    <a:pt x="2784" y="5671"/>
                    <a:pt x="2936" y="5671"/>
                  </a:cubicBezTo>
                  <a:cubicBezTo>
                    <a:pt x="3089" y="5671"/>
                    <a:pt x="3241" y="5571"/>
                    <a:pt x="3241" y="5371"/>
                  </a:cubicBezTo>
                  <a:cubicBezTo>
                    <a:pt x="3241" y="4135"/>
                    <a:pt x="4236" y="3141"/>
                    <a:pt x="5471" y="3141"/>
                  </a:cubicBezTo>
                  <a:cubicBezTo>
                    <a:pt x="5872" y="3141"/>
                    <a:pt x="5872" y="2531"/>
                    <a:pt x="5471" y="2531"/>
                  </a:cubicBezTo>
                  <a:cubicBezTo>
                    <a:pt x="4236" y="2531"/>
                    <a:pt x="3241" y="1536"/>
                    <a:pt x="3241" y="301"/>
                  </a:cubicBezTo>
                  <a:cubicBezTo>
                    <a:pt x="3241" y="100"/>
                    <a:pt x="3089" y="0"/>
                    <a:pt x="293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770800" y="2260975"/>
              <a:ext cx="146800" cy="141800"/>
            </a:xfrm>
            <a:custGeom>
              <a:avLst/>
              <a:gdLst/>
              <a:ahLst/>
              <a:cxnLst/>
              <a:rect l="l" t="t" r="r" b="b"/>
              <a:pathLst>
                <a:path w="5872" h="5672" extrusionOk="0">
                  <a:moveTo>
                    <a:pt x="2936" y="1585"/>
                  </a:moveTo>
                  <a:cubicBezTo>
                    <a:pt x="3209" y="2130"/>
                    <a:pt x="3658" y="2564"/>
                    <a:pt x="4203" y="2836"/>
                  </a:cubicBezTo>
                  <a:cubicBezTo>
                    <a:pt x="3658" y="3125"/>
                    <a:pt x="3209" y="3558"/>
                    <a:pt x="2936" y="4120"/>
                  </a:cubicBezTo>
                  <a:cubicBezTo>
                    <a:pt x="2663" y="3574"/>
                    <a:pt x="2214" y="3125"/>
                    <a:pt x="1685" y="2852"/>
                  </a:cubicBezTo>
                  <a:cubicBezTo>
                    <a:pt x="2214" y="2580"/>
                    <a:pt x="2663" y="2130"/>
                    <a:pt x="2936" y="1585"/>
                  </a:cubicBezTo>
                  <a:close/>
                  <a:moveTo>
                    <a:pt x="2936" y="1"/>
                  </a:moveTo>
                  <a:cubicBezTo>
                    <a:pt x="2784" y="1"/>
                    <a:pt x="2631" y="101"/>
                    <a:pt x="2631" y="302"/>
                  </a:cubicBezTo>
                  <a:cubicBezTo>
                    <a:pt x="2647" y="1537"/>
                    <a:pt x="1637" y="2532"/>
                    <a:pt x="401" y="2548"/>
                  </a:cubicBezTo>
                  <a:cubicBezTo>
                    <a:pt x="0" y="2548"/>
                    <a:pt x="0" y="3141"/>
                    <a:pt x="401" y="3141"/>
                  </a:cubicBezTo>
                  <a:cubicBezTo>
                    <a:pt x="1637" y="3141"/>
                    <a:pt x="2631" y="4136"/>
                    <a:pt x="2631" y="5371"/>
                  </a:cubicBezTo>
                  <a:cubicBezTo>
                    <a:pt x="2631" y="5572"/>
                    <a:pt x="2784" y="5672"/>
                    <a:pt x="2936" y="5672"/>
                  </a:cubicBezTo>
                  <a:cubicBezTo>
                    <a:pt x="3088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72" y="3141"/>
                    <a:pt x="5872" y="2548"/>
                    <a:pt x="5471" y="2548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8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6325" y="3238825"/>
              <a:ext cx="120350" cy="77725"/>
            </a:xfrm>
            <a:custGeom>
              <a:avLst/>
              <a:gdLst/>
              <a:ahLst/>
              <a:cxnLst/>
              <a:rect l="l" t="t" r="r" b="b"/>
              <a:pathLst>
                <a:path w="4814" h="3109" extrusionOk="0">
                  <a:moveTo>
                    <a:pt x="2455" y="0"/>
                  </a:moveTo>
                  <a:cubicBezTo>
                    <a:pt x="2303" y="0"/>
                    <a:pt x="2151" y="100"/>
                    <a:pt x="2151" y="301"/>
                  </a:cubicBezTo>
                  <a:cubicBezTo>
                    <a:pt x="2151" y="1280"/>
                    <a:pt x="1364" y="2066"/>
                    <a:pt x="402" y="2066"/>
                  </a:cubicBezTo>
                  <a:cubicBezTo>
                    <a:pt x="1" y="2066"/>
                    <a:pt x="1" y="2659"/>
                    <a:pt x="402" y="2659"/>
                  </a:cubicBezTo>
                  <a:cubicBezTo>
                    <a:pt x="739" y="2659"/>
                    <a:pt x="1076" y="2756"/>
                    <a:pt x="1348" y="2948"/>
                  </a:cubicBezTo>
                  <a:cubicBezTo>
                    <a:pt x="1669" y="2964"/>
                    <a:pt x="1974" y="2996"/>
                    <a:pt x="2295" y="3012"/>
                  </a:cubicBezTo>
                  <a:cubicBezTo>
                    <a:pt x="2102" y="2739"/>
                    <a:pt x="1846" y="2531"/>
                    <a:pt x="1557" y="2354"/>
                  </a:cubicBezTo>
                  <a:cubicBezTo>
                    <a:pt x="1926" y="2146"/>
                    <a:pt x="2247" y="1841"/>
                    <a:pt x="2455" y="1456"/>
                  </a:cubicBezTo>
                  <a:cubicBezTo>
                    <a:pt x="2664" y="1841"/>
                    <a:pt x="2985" y="2146"/>
                    <a:pt x="3354" y="2354"/>
                  </a:cubicBezTo>
                  <a:cubicBezTo>
                    <a:pt x="3065" y="2531"/>
                    <a:pt x="2792" y="2756"/>
                    <a:pt x="2600" y="3044"/>
                  </a:cubicBezTo>
                  <a:lnTo>
                    <a:pt x="3338" y="3108"/>
                  </a:lnTo>
                  <a:cubicBezTo>
                    <a:pt x="3659" y="2820"/>
                    <a:pt x="4076" y="2659"/>
                    <a:pt x="4509" y="2659"/>
                  </a:cubicBezTo>
                  <a:cubicBezTo>
                    <a:pt x="4669" y="2659"/>
                    <a:pt x="4814" y="2531"/>
                    <a:pt x="4814" y="2354"/>
                  </a:cubicBezTo>
                  <a:cubicBezTo>
                    <a:pt x="4814" y="2194"/>
                    <a:pt x="4669" y="2066"/>
                    <a:pt x="4509" y="2066"/>
                  </a:cubicBezTo>
                  <a:cubicBezTo>
                    <a:pt x="3546" y="2066"/>
                    <a:pt x="2760" y="1280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98300" y="2757925"/>
              <a:ext cx="343350" cy="338325"/>
            </a:xfrm>
            <a:custGeom>
              <a:avLst/>
              <a:gdLst/>
              <a:ahLst/>
              <a:cxnLst/>
              <a:rect l="l" t="t" r="r" b="b"/>
              <a:pathLst>
                <a:path w="13734" h="13533" extrusionOk="0">
                  <a:moveTo>
                    <a:pt x="6867" y="2290"/>
                  </a:moveTo>
                  <a:cubicBezTo>
                    <a:pt x="7524" y="4424"/>
                    <a:pt x="9193" y="6093"/>
                    <a:pt x="11327" y="6767"/>
                  </a:cubicBezTo>
                  <a:cubicBezTo>
                    <a:pt x="9193" y="7424"/>
                    <a:pt x="7524" y="9093"/>
                    <a:pt x="6867" y="11227"/>
                  </a:cubicBezTo>
                  <a:cubicBezTo>
                    <a:pt x="6193" y="9093"/>
                    <a:pt x="4524" y="7424"/>
                    <a:pt x="2390" y="6767"/>
                  </a:cubicBezTo>
                  <a:cubicBezTo>
                    <a:pt x="4524" y="6093"/>
                    <a:pt x="6193" y="4424"/>
                    <a:pt x="6867" y="2290"/>
                  </a:cubicBezTo>
                  <a:close/>
                  <a:moveTo>
                    <a:pt x="6867" y="0"/>
                  </a:moveTo>
                  <a:cubicBezTo>
                    <a:pt x="6714" y="0"/>
                    <a:pt x="6562" y="101"/>
                    <a:pt x="6562" y="301"/>
                  </a:cubicBezTo>
                  <a:cubicBezTo>
                    <a:pt x="6562" y="3702"/>
                    <a:pt x="3802" y="6462"/>
                    <a:pt x="401" y="6462"/>
                  </a:cubicBezTo>
                  <a:cubicBezTo>
                    <a:pt x="0" y="6462"/>
                    <a:pt x="0" y="7071"/>
                    <a:pt x="401" y="7071"/>
                  </a:cubicBezTo>
                  <a:cubicBezTo>
                    <a:pt x="3802" y="7071"/>
                    <a:pt x="6562" y="9831"/>
                    <a:pt x="6562" y="13232"/>
                  </a:cubicBezTo>
                  <a:cubicBezTo>
                    <a:pt x="6562" y="13432"/>
                    <a:pt x="6714" y="13533"/>
                    <a:pt x="6867" y="13533"/>
                  </a:cubicBezTo>
                  <a:cubicBezTo>
                    <a:pt x="7019" y="13533"/>
                    <a:pt x="7171" y="13432"/>
                    <a:pt x="7171" y="13232"/>
                  </a:cubicBezTo>
                  <a:cubicBezTo>
                    <a:pt x="7171" y="9831"/>
                    <a:pt x="9931" y="7071"/>
                    <a:pt x="13332" y="7071"/>
                  </a:cubicBezTo>
                  <a:cubicBezTo>
                    <a:pt x="13733" y="7071"/>
                    <a:pt x="13733" y="6462"/>
                    <a:pt x="13332" y="6462"/>
                  </a:cubicBezTo>
                  <a:cubicBezTo>
                    <a:pt x="9931" y="6462"/>
                    <a:pt x="7171" y="3702"/>
                    <a:pt x="7171" y="301"/>
                  </a:cubicBezTo>
                  <a:cubicBezTo>
                    <a:pt x="7171" y="101"/>
                    <a:pt x="7019" y="0"/>
                    <a:pt x="68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68200" y="1957675"/>
              <a:ext cx="515025" cy="281075"/>
            </a:xfrm>
            <a:custGeom>
              <a:avLst/>
              <a:gdLst/>
              <a:ahLst/>
              <a:cxnLst/>
              <a:rect l="l" t="t" r="r" b="b"/>
              <a:pathLst>
                <a:path w="20601" h="11243" extrusionOk="0">
                  <a:moveTo>
                    <a:pt x="0" y="0"/>
                  </a:moveTo>
                  <a:lnTo>
                    <a:pt x="0" y="706"/>
                  </a:lnTo>
                  <a:cubicBezTo>
                    <a:pt x="5279" y="1219"/>
                    <a:pt x="9305" y="5647"/>
                    <a:pt x="9305" y="10941"/>
                  </a:cubicBezTo>
                  <a:cubicBezTo>
                    <a:pt x="9305" y="11142"/>
                    <a:pt x="9458" y="11242"/>
                    <a:pt x="9610" y="11242"/>
                  </a:cubicBezTo>
                  <a:cubicBezTo>
                    <a:pt x="9763" y="11242"/>
                    <a:pt x="9915" y="11142"/>
                    <a:pt x="9915" y="10941"/>
                  </a:cubicBezTo>
                  <a:cubicBezTo>
                    <a:pt x="9915" y="5262"/>
                    <a:pt x="14520" y="658"/>
                    <a:pt x="20199" y="658"/>
                  </a:cubicBezTo>
                  <a:cubicBezTo>
                    <a:pt x="20600" y="658"/>
                    <a:pt x="20600" y="48"/>
                    <a:pt x="20199" y="48"/>
                  </a:cubicBezTo>
                  <a:cubicBezTo>
                    <a:pt x="19846" y="48"/>
                    <a:pt x="19509" y="32"/>
                    <a:pt x="19156" y="0"/>
                  </a:cubicBezTo>
                  <a:lnTo>
                    <a:pt x="16493" y="0"/>
                  </a:lnTo>
                  <a:cubicBezTo>
                    <a:pt x="16862" y="144"/>
                    <a:pt x="17247" y="257"/>
                    <a:pt x="17648" y="353"/>
                  </a:cubicBezTo>
                  <a:cubicBezTo>
                    <a:pt x="13669" y="1316"/>
                    <a:pt x="10573" y="4428"/>
                    <a:pt x="9610" y="8391"/>
                  </a:cubicBezTo>
                  <a:cubicBezTo>
                    <a:pt x="8648" y="4428"/>
                    <a:pt x="5535" y="1316"/>
                    <a:pt x="1573" y="353"/>
                  </a:cubicBezTo>
                  <a:cubicBezTo>
                    <a:pt x="1958" y="257"/>
                    <a:pt x="2359" y="144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873875" y="3284550"/>
              <a:ext cx="120350" cy="86550"/>
            </a:xfrm>
            <a:custGeom>
              <a:avLst/>
              <a:gdLst/>
              <a:ahLst/>
              <a:cxnLst/>
              <a:rect l="l" t="t" r="r" b="b"/>
              <a:pathLst>
                <a:path w="4814" h="3462" extrusionOk="0">
                  <a:moveTo>
                    <a:pt x="2455" y="1456"/>
                  </a:moveTo>
                  <a:cubicBezTo>
                    <a:pt x="2663" y="1825"/>
                    <a:pt x="2984" y="2146"/>
                    <a:pt x="3353" y="2354"/>
                  </a:cubicBezTo>
                  <a:cubicBezTo>
                    <a:pt x="2984" y="2563"/>
                    <a:pt x="2663" y="2884"/>
                    <a:pt x="2455" y="3253"/>
                  </a:cubicBezTo>
                  <a:cubicBezTo>
                    <a:pt x="2246" y="2884"/>
                    <a:pt x="1925" y="2563"/>
                    <a:pt x="1556" y="2354"/>
                  </a:cubicBezTo>
                  <a:cubicBezTo>
                    <a:pt x="1925" y="2146"/>
                    <a:pt x="2246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3"/>
                    <a:pt x="1364" y="2050"/>
                    <a:pt x="401" y="2050"/>
                  </a:cubicBezTo>
                  <a:cubicBezTo>
                    <a:pt x="0" y="2050"/>
                    <a:pt x="0" y="2659"/>
                    <a:pt x="401" y="2659"/>
                  </a:cubicBezTo>
                  <a:cubicBezTo>
                    <a:pt x="995" y="2659"/>
                    <a:pt x="1556" y="2948"/>
                    <a:pt x="1877" y="3461"/>
                  </a:cubicBezTo>
                  <a:cubicBezTo>
                    <a:pt x="2375" y="3317"/>
                    <a:pt x="2888" y="3173"/>
                    <a:pt x="3418" y="3028"/>
                  </a:cubicBezTo>
                  <a:cubicBezTo>
                    <a:pt x="3722" y="2788"/>
                    <a:pt x="4107" y="2659"/>
                    <a:pt x="4508" y="2643"/>
                  </a:cubicBezTo>
                  <a:cubicBezTo>
                    <a:pt x="4517" y="2644"/>
                    <a:pt x="4525" y="2644"/>
                    <a:pt x="4533" y="2644"/>
                  </a:cubicBezTo>
                  <a:cubicBezTo>
                    <a:pt x="4683" y="2644"/>
                    <a:pt x="4813" y="2507"/>
                    <a:pt x="4813" y="2354"/>
                  </a:cubicBezTo>
                  <a:cubicBezTo>
                    <a:pt x="4813" y="2194"/>
                    <a:pt x="4669" y="2050"/>
                    <a:pt x="4508" y="2050"/>
                  </a:cubicBezTo>
                  <a:cubicBezTo>
                    <a:pt x="3546" y="2050"/>
                    <a:pt x="2760" y="1263"/>
                    <a:pt x="2760" y="301"/>
                  </a:cubicBezTo>
                  <a:cubicBezTo>
                    <a:pt x="2760" y="100"/>
                    <a:pt x="2607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52175" y="2498200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316" y="599"/>
                  </a:moveTo>
                  <a:cubicBezTo>
                    <a:pt x="1942" y="599"/>
                    <a:pt x="2263" y="1369"/>
                    <a:pt x="1813" y="1818"/>
                  </a:cubicBezTo>
                  <a:cubicBezTo>
                    <a:pt x="1668" y="1963"/>
                    <a:pt x="1490" y="2028"/>
                    <a:pt x="1314" y="2028"/>
                  </a:cubicBezTo>
                  <a:cubicBezTo>
                    <a:pt x="947" y="2028"/>
                    <a:pt x="594" y="1744"/>
                    <a:pt x="594" y="1321"/>
                  </a:cubicBezTo>
                  <a:cubicBezTo>
                    <a:pt x="594" y="920"/>
                    <a:pt x="915" y="599"/>
                    <a:pt x="1316" y="599"/>
                  </a:cubicBezTo>
                  <a:close/>
                  <a:moveTo>
                    <a:pt x="1319" y="0"/>
                  </a:moveTo>
                  <a:cubicBezTo>
                    <a:pt x="647" y="0"/>
                    <a:pt x="1" y="528"/>
                    <a:pt x="1" y="1321"/>
                  </a:cubicBezTo>
                  <a:cubicBezTo>
                    <a:pt x="1" y="2043"/>
                    <a:pt x="578" y="2636"/>
                    <a:pt x="1316" y="2636"/>
                  </a:cubicBezTo>
                  <a:cubicBezTo>
                    <a:pt x="2471" y="2636"/>
                    <a:pt x="3065" y="1209"/>
                    <a:pt x="2231" y="390"/>
                  </a:cubicBezTo>
                  <a:cubicBezTo>
                    <a:pt x="1966" y="121"/>
                    <a:pt x="1640" y="0"/>
                    <a:pt x="13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905750" y="2539625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751" y="609"/>
                  </a:moveTo>
                  <a:cubicBezTo>
                    <a:pt x="2118" y="609"/>
                    <a:pt x="2471" y="893"/>
                    <a:pt x="2471" y="1316"/>
                  </a:cubicBezTo>
                  <a:cubicBezTo>
                    <a:pt x="2471" y="1717"/>
                    <a:pt x="2150" y="2022"/>
                    <a:pt x="1765" y="2022"/>
                  </a:cubicBezTo>
                  <a:cubicBezTo>
                    <a:pt x="1123" y="2022"/>
                    <a:pt x="802" y="1268"/>
                    <a:pt x="1251" y="819"/>
                  </a:cubicBezTo>
                  <a:cubicBezTo>
                    <a:pt x="1397" y="674"/>
                    <a:pt x="1575" y="609"/>
                    <a:pt x="1751" y="609"/>
                  </a:cubicBezTo>
                  <a:close/>
                  <a:moveTo>
                    <a:pt x="1765" y="1"/>
                  </a:moveTo>
                  <a:cubicBezTo>
                    <a:pt x="594" y="1"/>
                    <a:pt x="0" y="1413"/>
                    <a:pt x="834" y="2247"/>
                  </a:cubicBezTo>
                  <a:cubicBezTo>
                    <a:pt x="1099" y="2516"/>
                    <a:pt x="1425" y="2637"/>
                    <a:pt x="1746" y="2637"/>
                  </a:cubicBezTo>
                  <a:cubicBezTo>
                    <a:pt x="2418" y="2637"/>
                    <a:pt x="3064" y="2109"/>
                    <a:pt x="3064" y="1316"/>
                  </a:cubicBezTo>
                  <a:cubicBezTo>
                    <a:pt x="3064" y="594"/>
                    <a:pt x="2487" y="1"/>
                    <a:pt x="176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812400" y="271570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317" y="610"/>
                  </a:moveTo>
                  <a:cubicBezTo>
                    <a:pt x="1958" y="610"/>
                    <a:pt x="2263" y="1380"/>
                    <a:pt x="1814" y="1830"/>
                  </a:cubicBezTo>
                  <a:cubicBezTo>
                    <a:pt x="1669" y="1969"/>
                    <a:pt x="1493" y="2032"/>
                    <a:pt x="1321" y="2032"/>
                  </a:cubicBezTo>
                  <a:cubicBezTo>
                    <a:pt x="958" y="2032"/>
                    <a:pt x="611" y="1752"/>
                    <a:pt x="611" y="1316"/>
                  </a:cubicBezTo>
                  <a:cubicBezTo>
                    <a:pt x="611" y="931"/>
                    <a:pt x="915" y="610"/>
                    <a:pt x="1317" y="610"/>
                  </a:cubicBezTo>
                  <a:close/>
                  <a:moveTo>
                    <a:pt x="1317" y="1"/>
                  </a:moveTo>
                  <a:cubicBezTo>
                    <a:pt x="595" y="1"/>
                    <a:pt x="1" y="594"/>
                    <a:pt x="1" y="1316"/>
                  </a:cubicBezTo>
                  <a:cubicBezTo>
                    <a:pt x="1" y="2109"/>
                    <a:pt x="648" y="2637"/>
                    <a:pt x="1324" y="2637"/>
                  </a:cubicBezTo>
                  <a:cubicBezTo>
                    <a:pt x="1647" y="2637"/>
                    <a:pt x="1977" y="2516"/>
                    <a:pt x="2247" y="2247"/>
                  </a:cubicBezTo>
                  <a:cubicBezTo>
                    <a:pt x="3065" y="1413"/>
                    <a:pt x="2488" y="1"/>
                    <a:pt x="131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629300" y="2196300"/>
              <a:ext cx="76625" cy="65750"/>
            </a:xfrm>
            <a:custGeom>
              <a:avLst/>
              <a:gdLst/>
              <a:ahLst/>
              <a:cxnLst/>
              <a:rect l="l" t="t" r="r" b="b"/>
              <a:pathLst>
                <a:path w="3065" h="2630" extrusionOk="0">
                  <a:moveTo>
                    <a:pt x="1749" y="593"/>
                  </a:moveTo>
                  <a:cubicBezTo>
                    <a:pt x="2117" y="593"/>
                    <a:pt x="2471" y="881"/>
                    <a:pt x="2471" y="1316"/>
                  </a:cubicBezTo>
                  <a:cubicBezTo>
                    <a:pt x="2455" y="1701"/>
                    <a:pt x="2150" y="2022"/>
                    <a:pt x="1749" y="2022"/>
                  </a:cubicBezTo>
                  <a:cubicBezTo>
                    <a:pt x="1123" y="2022"/>
                    <a:pt x="803" y="1252"/>
                    <a:pt x="1252" y="803"/>
                  </a:cubicBezTo>
                  <a:cubicBezTo>
                    <a:pt x="1396" y="658"/>
                    <a:pt x="1574" y="593"/>
                    <a:pt x="1749" y="593"/>
                  </a:cubicBezTo>
                  <a:close/>
                  <a:moveTo>
                    <a:pt x="1749" y="1"/>
                  </a:moveTo>
                  <a:cubicBezTo>
                    <a:pt x="578" y="1"/>
                    <a:pt x="0" y="1413"/>
                    <a:pt x="819" y="2247"/>
                  </a:cubicBezTo>
                  <a:cubicBezTo>
                    <a:pt x="1088" y="2511"/>
                    <a:pt x="1418" y="2630"/>
                    <a:pt x="1741" y="2630"/>
                  </a:cubicBezTo>
                  <a:cubicBezTo>
                    <a:pt x="2418" y="2630"/>
                    <a:pt x="3065" y="2109"/>
                    <a:pt x="3065" y="1316"/>
                  </a:cubicBezTo>
                  <a:cubicBezTo>
                    <a:pt x="3065" y="594"/>
                    <a:pt x="247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110425" y="2561450"/>
              <a:ext cx="76625" cy="65650"/>
            </a:xfrm>
            <a:custGeom>
              <a:avLst/>
              <a:gdLst/>
              <a:ahLst/>
              <a:cxnLst/>
              <a:rect l="l" t="t" r="r" b="b"/>
              <a:pathLst>
                <a:path w="3065" h="2626" extrusionOk="0">
                  <a:moveTo>
                    <a:pt x="1765" y="603"/>
                  </a:moveTo>
                  <a:cubicBezTo>
                    <a:pt x="1940" y="603"/>
                    <a:pt x="2118" y="668"/>
                    <a:pt x="2262" y="812"/>
                  </a:cubicBezTo>
                  <a:cubicBezTo>
                    <a:pt x="2712" y="1261"/>
                    <a:pt x="2391" y="2032"/>
                    <a:pt x="1749" y="2032"/>
                  </a:cubicBezTo>
                  <a:cubicBezTo>
                    <a:pt x="1364" y="2032"/>
                    <a:pt x="1043" y="1711"/>
                    <a:pt x="1043" y="1326"/>
                  </a:cubicBezTo>
                  <a:cubicBezTo>
                    <a:pt x="1043" y="890"/>
                    <a:pt x="1397" y="603"/>
                    <a:pt x="1765" y="603"/>
                  </a:cubicBezTo>
                  <a:close/>
                  <a:moveTo>
                    <a:pt x="1732" y="0"/>
                  </a:moveTo>
                  <a:cubicBezTo>
                    <a:pt x="1412" y="0"/>
                    <a:pt x="1085" y="117"/>
                    <a:pt x="818" y="379"/>
                  </a:cubicBezTo>
                  <a:cubicBezTo>
                    <a:pt x="0" y="1213"/>
                    <a:pt x="578" y="2625"/>
                    <a:pt x="1749" y="2625"/>
                  </a:cubicBezTo>
                  <a:cubicBezTo>
                    <a:pt x="2471" y="2625"/>
                    <a:pt x="3065" y="2048"/>
                    <a:pt x="3065" y="1326"/>
                  </a:cubicBezTo>
                  <a:cubicBezTo>
                    <a:pt x="3065" y="529"/>
                    <a:pt x="2412" y="0"/>
                    <a:pt x="17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374725" y="309875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752" y="608"/>
                  </a:moveTo>
                  <a:cubicBezTo>
                    <a:pt x="2119" y="608"/>
                    <a:pt x="2472" y="892"/>
                    <a:pt x="2472" y="1316"/>
                  </a:cubicBezTo>
                  <a:cubicBezTo>
                    <a:pt x="2472" y="1717"/>
                    <a:pt x="2151" y="2038"/>
                    <a:pt x="1750" y="2038"/>
                  </a:cubicBezTo>
                  <a:cubicBezTo>
                    <a:pt x="1124" y="2038"/>
                    <a:pt x="803" y="1267"/>
                    <a:pt x="1252" y="818"/>
                  </a:cubicBezTo>
                  <a:cubicBezTo>
                    <a:pt x="1397" y="673"/>
                    <a:pt x="1576" y="608"/>
                    <a:pt x="1752" y="608"/>
                  </a:cubicBezTo>
                  <a:close/>
                  <a:moveTo>
                    <a:pt x="1750" y="0"/>
                  </a:moveTo>
                  <a:cubicBezTo>
                    <a:pt x="578" y="0"/>
                    <a:pt x="1" y="1428"/>
                    <a:pt x="819" y="2246"/>
                  </a:cubicBezTo>
                  <a:cubicBezTo>
                    <a:pt x="1089" y="2516"/>
                    <a:pt x="1419" y="2636"/>
                    <a:pt x="1742" y="2636"/>
                  </a:cubicBezTo>
                  <a:cubicBezTo>
                    <a:pt x="2419" y="2636"/>
                    <a:pt x="3065" y="2108"/>
                    <a:pt x="3065" y="1316"/>
                  </a:cubicBezTo>
                  <a:cubicBezTo>
                    <a:pt x="3065" y="594"/>
                    <a:pt x="2488" y="0"/>
                    <a:pt x="175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51825" y="2807150"/>
              <a:ext cx="50950" cy="87050"/>
            </a:xfrm>
            <a:custGeom>
              <a:avLst/>
              <a:gdLst/>
              <a:ahLst/>
              <a:cxnLst/>
              <a:rect l="l" t="t" r="r" b="b"/>
              <a:pathLst>
                <a:path w="2038" h="3482" extrusionOk="0">
                  <a:moveTo>
                    <a:pt x="918" y="687"/>
                  </a:moveTo>
                  <a:cubicBezTo>
                    <a:pt x="933" y="687"/>
                    <a:pt x="948" y="688"/>
                    <a:pt x="963" y="690"/>
                  </a:cubicBezTo>
                  <a:lnTo>
                    <a:pt x="963" y="1525"/>
                  </a:lnTo>
                  <a:cubicBezTo>
                    <a:pt x="850" y="1477"/>
                    <a:pt x="738" y="1412"/>
                    <a:pt x="642" y="1348"/>
                  </a:cubicBezTo>
                  <a:cubicBezTo>
                    <a:pt x="562" y="1268"/>
                    <a:pt x="529" y="1172"/>
                    <a:pt x="529" y="1075"/>
                  </a:cubicBezTo>
                  <a:cubicBezTo>
                    <a:pt x="513" y="963"/>
                    <a:pt x="562" y="867"/>
                    <a:pt x="642" y="787"/>
                  </a:cubicBezTo>
                  <a:cubicBezTo>
                    <a:pt x="725" y="731"/>
                    <a:pt x="821" y="687"/>
                    <a:pt x="918" y="687"/>
                  </a:cubicBezTo>
                  <a:close/>
                  <a:moveTo>
                    <a:pt x="1091" y="1958"/>
                  </a:moveTo>
                  <a:cubicBezTo>
                    <a:pt x="1219" y="2006"/>
                    <a:pt x="1332" y="2054"/>
                    <a:pt x="1444" y="2134"/>
                  </a:cubicBezTo>
                  <a:cubicBezTo>
                    <a:pt x="1524" y="2215"/>
                    <a:pt x="1556" y="2311"/>
                    <a:pt x="1556" y="2423"/>
                  </a:cubicBezTo>
                  <a:cubicBezTo>
                    <a:pt x="1556" y="2535"/>
                    <a:pt x="1508" y="2632"/>
                    <a:pt x="1444" y="2712"/>
                  </a:cubicBezTo>
                  <a:cubicBezTo>
                    <a:pt x="1348" y="2792"/>
                    <a:pt x="1219" y="2824"/>
                    <a:pt x="1091" y="2824"/>
                  </a:cubicBezTo>
                  <a:lnTo>
                    <a:pt x="1091" y="1958"/>
                  </a:lnTo>
                  <a:close/>
                  <a:moveTo>
                    <a:pt x="963" y="1"/>
                  </a:moveTo>
                  <a:lnTo>
                    <a:pt x="963" y="337"/>
                  </a:lnTo>
                  <a:cubicBezTo>
                    <a:pt x="802" y="337"/>
                    <a:pt x="642" y="370"/>
                    <a:pt x="481" y="434"/>
                  </a:cubicBezTo>
                  <a:cubicBezTo>
                    <a:pt x="353" y="482"/>
                    <a:pt x="241" y="578"/>
                    <a:pt x="160" y="690"/>
                  </a:cubicBezTo>
                  <a:cubicBezTo>
                    <a:pt x="0" y="947"/>
                    <a:pt x="0" y="1268"/>
                    <a:pt x="176" y="1509"/>
                  </a:cubicBezTo>
                  <a:cubicBezTo>
                    <a:pt x="257" y="1621"/>
                    <a:pt x="353" y="1701"/>
                    <a:pt x="465" y="1749"/>
                  </a:cubicBezTo>
                  <a:cubicBezTo>
                    <a:pt x="626" y="1813"/>
                    <a:pt x="802" y="1878"/>
                    <a:pt x="963" y="1910"/>
                  </a:cubicBezTo>
                  <a:lnTo>
                    <a:pt x="963" y="2808"/>
                  </a:lnTo>
                  <a:cubicBezTo>
                    <a:pt x="850" y="2792"/>
                    <a:pt x="738" y="2744"/>
                    <a:pt x="658" y="2648"/>
                  </a:cubicBezTo>
                  <a:cubicBezTo>
                    <a:pt x="594" y="2567"/>
                    <a:pt x="545" y="2471"/>
                    <a:pt x="529" y="2375"/>
                  </a:cubicBezTo>
                  <a:lnTo>
                    <a:pt x="64" y="2375"/>
                  </a:lnTo>
                  <a:cubicBezTo>
                    <a:pt x="64" y="2584"/>
                    <a:pt x="176" y="2776"/>
                    <a:pt x="337" y="2920"/>
                  </a:cubicBezTo>
                  <a:cubicBezTo>
                    <a:pt x="513" y="3065"/>
                    <a:pt x="738" y="3145"/>
                    <a:pt x="963" y="3161"/>
                  </a:cubicBezTo>
                  <a:lnTo>
                    <a:pt x="963" y="3482"/>
                  </a:lnTo>
                  <a:lnTo>
                    <a:pt x="1107" y="3482"/>
                  </a:lnTo>
                  <a:lnTo>
                    <a:pt x="1107" y="3177"/>
                  </a:lnTo>
                  <a:cubicBezTo>
                    <a:pt x="1267" y="3177"/>
                    <a:pt x="1444" y="3145"/>
                    <a:pt x="1604" y="3065"/>
                  </a:cubicBezTo>
                  <a:cubicBezTo>
                    <a:pt x="1733" y="3001"/>
                    <a:pt x="1845" y="2904"/>
                    <a:pt x="1925" y="2776"/>
                  </a:cubicBezTo>
                  <a:cubicBezTo>
                    <a:pt x="1989" y="2664"/>
                    <a:pt x="2021" y="2535"/>
                    <a:pt x="2021" y="2407"/>
                  </a:cubicBezTo>
                  <a:cubicBezTo>
                    <a:pt x="2038" y="2263"/>
                    <a:pt x="1989" y="2102"/>
                    <a:pt x="1909" y="1990"/>
                  </a:cubicBezTo>
                  <a:cubicBezTo>
                    <a:pt x="1829" y="1878"/>
                    <a:pt x="1733" y="1797"/>
                    <a:pt x="1620" y="1749"/>
                  </a:cubicBezTo>
                  <a:cubicBezTo>
                    <a:pt x="1476" y="1685"/>
                    <a:pt x="1332" y="1621"/>
                    <a:pt x="1171" y="1589"/>
                  </a:cubicBezTo>
                  <a:lnTo>
                    <a:pt x="1091" y="1557"/>
                  </a:lnTo>
                  <a:lnTo>
                    <a:pt x="1091" y="690"/>
                  </a:lnTo>
                  <a:cubicBezTo>
                    <a:pt x="1203" y="706"/>
                    <a:pt x="1283" y="755"/>
                    <a:pt x="1364" y="835"/>
                  </a:cubicBezTo>
                  <a:cubicBezTo>
                    <a:pt x="1428" y="899"/>
                    <a:pt x="1476" y="979"/>
                    <a:pt x="1492" y="1075"/>
                  </a:cubicBezTo>
                  <a:lnTo>
                    <a:pt x="1973" y="1075"/>
                  </a:lnTo>
                  <a:cubicBezTo>
                    <a:pt x="1957" y="883"/>
                    <a:pt x="1861" y="690"/>
                    <a:pt x="1701" y="562"/>
                  </a:cubicBezTo>
                  <a:cubicBezTo>
                    <a:pt x="1540" y="434"/>
                    <a:pt x="1316" y="354"/>
                    <a:pt x="1091" y="337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800" y="2774275"/>
              <a:ext cx="180925" cy="155050"/>
            </a:xfrm>
            <a:custGeom>
              <a:avLst/>
              <a:gdLst/>
              <a:ahLst/>
              <a:cxnLst/>
              <a:rect l="l" t="t" r="r" b="b"/>
              <a:pathLst>
                <a:path w="7237" h="6202" extrusionOk="0">
                  <a:moveTo>
                    <a:pt x="4116" y="598"/>
                  </a:moveTo>
                  <a:cubicBezTo>
                    <a:pt x="5397" y="598"/>
                    <a:pt x="6627" y="1597"/>
                    <a:pt x="6627" y="3096"/>
                  </a:cubicBezTo>
                  <a:cubicBezTo>
                    <a:pt x="6627" y="4476"/>
                    <a:pt x="5520" y="5599"/>
                    <a:pt x="4140" y="5599"/>
                  </a:cubicBezTo>
                  <a:cubicBezTo>
                    <a:pt x="1910" y="5599"/>
                    <a:pt x="803" y="2904"/>
                    <a:pt x="2375" y="1332"/>
                  </a:cubicBezTo>
                  <a:cubicBezTo>
                    <a:pt x="2882" y="824"/>
                    <a:pt x="3505" y="598"/>
                    <a:pt x="4116" y="598"/>
                  </a:cubicBezTo>
                  <a:close/>
                  <a:moveTo>
                    <a:pt x="4140" y="0"/>
                  </a:moveTo>
                  <a:cubicBezTo>
                    <a:pt x="1380" y="0"/>
                    <a:pt x="1" y="3337"/>
                    <a:pt x="1942" y="5294"/>
                  </a:cubicBezTo>
                  <a:cubicBezTo>
                    <a:pt x="2574" y="5921"/>
                    <a:pt x="3349" y="6201"/>
                    <a:pt x="4109" y="6201"/>
                  </a:cubicBezTo>
                  <a:cubicBezTo>
                    <a:pt x="5705" y="6201"/>
                    <a:pt x="7236" y="4965"/>
                    <a:pt x="7236" y="3096"/>
                  </a:cubicBezTo>
                  <a:cubicBezTo>
                    <a:pt x="7236" y="1396"/>
                    <a:pt x="5840" y="16"/>
                    <a:pt x="414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631475" y="2742175"/>
              <a:ext cx="256325" cy="219600"/>
            </a:xfrm>
            <a:custGeom>
              <a:avLst/>
              <a:gdLst/>
              <a:ahLst/>
              <a:cxnLst/>
              <a:rect l="l" t="t" r="r" b="b"/>
              <a:pathLst>
                <a:path w="10253" h="8784" extrusionOk="0">
                  <a:moveTo>
                    <a:pt x="5837" y="596"/>
                  </a:moveTo>
                  <a:cubicBezTo>
                    <a:pt x="7782" y="596"/>
                    <a:pt x="9643" y="2103"/>
                    <a:pt x="9643" y="4380"/>
                  </a:cubicBezTo>
                  <a:cubicBezTo>
                    <a:pt x="9643" y="6466"/>
                    <a:pt x="7959" y="8167"/>
                    <a:pt x="5873" y="8167"/>
                  </a:cubicBezTo>
                  <a:cubicBezTo>
                    <a:pt x="5866" y="8167"/>
                    <a:pt x="5860" y="8167"/>
                    <a:pt x="5853" y="8167"/>
                  </a:cubicBezTo>
                  <a:cubicBezTo>
                    <a:pt x="2497" y="8167"/>
                    <a:pt x="808" y="4103"/>
                    <a:pt x="3178" y="1717"/>
                  </a:cubicBezTo>
                  <a:cubicBezTo>
                    <a:pt x="3952" y="942"/>
                    <a:pt x="4904" y="596"/>
                    <a:pt x="5837" y="596"/>
                  </a:cubicBezTo>
                  <a:close/>
                  <a:moveTo>
                    <a:pt x="5873" y="1"/>
                  </a:moveTo>
                  <a:cubicBezTo>
                    <a:pt x="1958" y="1"/>
                    <a:pt x="1" y="4717"/>
                    <a:pt x="2760" y="7493"/>
                  </a:cubicBezTo>
                  <a:cubicBezTo>
                    <a:pt x="3652" y="8384"/>
                    <a:pt x="4749" y="8783"/>
                    <a:pt x="5826" y="8783"/>
                  </a:cubicBezTo>
                  <a:cubicBezTo>
                    <a:pt x="8084" y="8783"/>
                    <a:pt x="10253" y="7030"/>
                    <a:pt x="10253" y="4380"/>
                  </a:cubicBezTo>
                  <a:cubicBezTo>
                    <a:pt x="10237" y="1974"/>
                    <a:pt x="8279" y="17"/>
                    <a:pt x="58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07150" y="2684025"/>
              <a:ext cx="542300" cy="460450"/>
            </a:xfrm>
            <a:custGeom>
              <a:avLst/>
              <a:gdLst/>
              <a:ahLst/>
              <a:cxnLst/>
              <a:rect l="l" t="t" r="r" b="b"/>
              <a:pathLst>
                <a:path w="21692" h="18418" extrusionOk="0">
                  <a:moveTo>
                    <a:pt x="18146" y="610"/>
                  </a:moveTo>
                  <a:cubicBezTo>
                    <a:pt x="19766" y="610"/>
                    <a:pt x="21082" y="1925"/>
                    <a:pt x="21082" y="3562"/>
                  </a:cubicBezTo>
                  <a:lnTo>
                    <a:pt x="21098" y="12065"/>
                  </a:lnTo>
                  <a:lnTo>
                    <a:pt x="594" y="12065"/>
                  </a:lnTo>
                  <a:lnTo>
                    <a:pt x="594" y="3562"/>
                  </a:lnTo>
                  <a:cubicBezTo>
                    <a:pt x="594" y="1925"/>
                    <a:pt x="1910" y="610"/>
                    <a:pt x="3546" y="610"/>
                  </a:cubicBezTo>
                  <a:close/>
                  <a:moveTo>
                    <a:pt x="21082" y="12658"/>
                  </a:moveTo>
                  <a:cubicBezTo>
                    <a:pt x="21066" y="14263"/>
                    <a:pt x="19750" y="15562"/>
                    <a:pt x="18146" y="15562"/>
                  </a:cubicBezTo>
                  <a:lnTo>
                    <a:pt x="3546" y="15562"/>
                  </a:lnTo>
                  <a:cubicBezTo>
                    <a:pt x="1926" y="15562"/>
                    <a:pt x="626" y="14263"/>
                    <a:pt x="594" y="12658"/>
                  </a:cubicBezTo>
                  <a:close/>
                  <a:moveTo>
                    <a:pt x="12899" y="16172"/>
                  </a:moveTo>
                  <a:lnTo>
                    <a:pt x="12915" y="17696"/>
                  </a:lnTo>
                  <a:lnTo>
                    <a:pt x="8776" y="17696"/>
                  </a:lnTo>
                  <a:lnTo>
                    <a:pt x="8776" y="16172"/>
                  </a:lnTo>
                  <a:close/>
                  <a:moveTo>
                    <a:pt x="3546" y="0"/>
                  </a:moveTo>
                  <a:cubicBezTo>
                    <a:pt x="1589" y="0"/>
                    <a:pt x="0" y="1589"/>
                    <a:pt x="0" y="3562"/>
                  </a:cubicBezTo>
                  <a:lnTo>
                    <a:pt x="0" y="12626"/>
                  </a:lnTo>
                  <a:cubicBezTo>
                    <a:pt x="0" y="14584"/>
                    <a:pt x="1589" y="16172"/>
                    <a:pt x="3546" y="16172"/>
                  </a:cubicBezTo>
                  <a:lnTo>
                    <a:pt x="8183" y="16172"/>
                  </a:lnTo>
                  <a:lnTo>
                    <a:pt x="8183" y="17824"/>
                  </a:lnTo>
                  <a:lnTo>
                    <a:pt x="6755" y="17824"/>
                  </a:lnTo>
                  <a:cubicBezTo>
                    <a:pt x="6354" y="17824"/>
                    <a:pt x="6354" y="18418"/>
                    <a:pt x="6755" y="18418"/>
                  </a:cubicBezTo>
                  <a:lnTo>
                    <a:pt x="14921" y="18418"/>
                  </a:lnTo>
                  <a:cubicBezTo>
                    <a:pt x="15322" y="18418"/>
                    <a:pt x="15322" y="17824"/>
                    <a:pt x="14921" y="17824"/>
                  </a:cubicBezTo>
                  <a:lnTo>
                    <a:pt x="13509" y="17824"/>
                  </a:lnTo>
                  <a:lnTo>
                    <a:pt x="13509" y="16172"/>
                  </a:lnTo>
                  <a:lnTo>
                    <a:pt x="18146" y="16172"/>
                  </a:lnTo>
                  <a:cubicBezTo>
                    <a:pt x="20103" y="16172"/>
                    <a:pt x="21691" y="14584"/>
                    <a:pt x="21691" y="12626"/>
                  </a:cubicBezTo>
                  <a:lnTo>
                    <a:pt x="21691" y="3562"/>
                  </a:lnTo>
                  <a:cubicBezTo>
                    <a:pt x="21691" y="1589"/>
                    <a:pt x="20103" y="0"/>
                    <a:pt x="181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761850" y="30180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656" y="0"/>
                  </a:moveTo>
                  <a:cubicBezTo>
                    <a:pt x="320" y="0"/>
                    <a:pt x="0" y="258"/>
                    <a:pt x="0" y="647"/>
                  </a:cubicBezTo>
                  <a:cubicBezTo>
                    <a:pt x="0" y="1016"/>
                    <a:pt x="289" y="1305"/>
                    <a:pt x="658" y="1305"/>
                  </a:cubicBezTo>
                  <a:cubicBezTo>
                    <a:pt x="1235" y="1305"/>
                    <a:pt x="1524" y="599"/>
                    <a:pt x="1123" y="198"/>
                  </a:cubicBezTo>
                  <a:cubicBezTo>
                    <a:pt x="987" y="61"/>
                    <a:pt x="819" y="0"/>
                    <a:pt x="65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740125" y="3168925"/>
              <a:ext cx="38925" cy="67000"/>
            </a:xfrm>
            <a:custGeom>
              <a:avLst/>
              <a:gdLst/>
              <a:ahLst/>
              <a:cxnLst/>
              <a:rect l="l" t="t" r="r" b="b"/>
              <a:pathLst>
                <a:path w="1557" h="2680" extrusionOk="0">
                  <a:moveTo>
                    <a:pt x="738" y="530"/>
                  </a:moveTo>
                  <a:lnTo>
                    <a:pt x="738" y="1156"/>
                  </a:lnTo>
                  <a:cubicBezTo>
                    <a:pt x="658" y="1124"/>
                    <a:pt x="562" y="1092"/>
                    <a:pt x="498" y="1027"/>
                  </a:cubicBezTo>
                  <a:cubicBezTo>
                    <a:pt x="434" y="979"/>
                    <a:pt x="402" y="899"/>
                    <a:pt x="402" y="819"/>
                  </a:cubicBezTo>
                  <a:cubicBezTo>
                    <a:pt x="402" y="739"/>
                    <a:pt x="434" y="658"/>
                    <a:pt x="498" y="610"/>
                  </a:cubicBezTo>
                  <a:cubicBezTo>
                    <a:pt x="562" y="546"/>
                    <a:pt x="658" y="530"/>
                    <a:pt x="738" y="530"/>
                  </a:cubicBezTo>
                  <a:close/>
                  <a:moveTo>
                    <a:pt x="851" y="1509"/>
                  </a:moveTo>
                  <a:cubicBezTo>
                    <a:pt x="947" y="1525"/>
                    <a:pt x="1027" y="1573"/>
                    <a:pt x="1107" y="1637"/>
                  </a:cubicBezTo>
                  <a:cubicBezTo>
                    <a:pt x="1172" y="1685"/>
                    <a:pt x="1204" y="1765"/>
                    <a:pt x="1204" y="1862"/>
                  </a:cubicBezTo>
                  <a:cubicBezTo>
                    <a:pt x="1204" y="1942"/>
                    <a:pt x="1172" y="2022"/>
                    <a:pt x="1107" y="2086"/>
                  </a:cubicBezTo>
                  <a:cubicBezTo>
                    <a:pt x="1027" y="2134"/>
                    <a:pt x="947" y="2166"/>
                    <a:pt x="851" y="2166"/>
                  </a:cubicBezTo>
                  <a:lnTo>
                    <a:pt x="851" y="1509"/>
                  </a:lnTo>
                  <a:close/>
                  <a:moveTo>
                    <a:pt x="738" y="1"/>
                  </a:moveTo>
                  <a:lnTo>
                    <a:pt x="738" y="257"/>
                  </a:lnTo>
                  <a:cubicBezTo>
                    <a:pt x="716" y="254"/>
                    <a:pt x="693" y="253"/>
                    <a:pt x="670" y="253"/>
                  </a:cubicBezTo>
                  <a:cubicBezTo>
                    <a:pt x="565" y="253"/>
                    <a:pt x="462" y="282"/>
                    <a:pt x="369" y="321"/>
                  </a:cubicBezTo>
                  <a:cubicBezTo>
                    <a:pt x="273" y="370"/>
                    <a:pt x="193" y="434"/>
                    <a:pt x="129" y="530"/>
                  </a:cubicBezTo>
                  <a:cubicBezTo>
                    <a:pt x="0" y="723"/>
                    <a:pt x="0" y="963"/>
                    <a:pt x="129" y="1156"/>
                  </a:cubicBezTo>
                  <a:cubicBezTo>
                    <a:pt x="177" y="1236"/>
                    <a:pt x="257" y="1300"/>
                    <a:pt x="353" y="1332"/>
                  </a:cubicBezTo>
                  <a:cubicBezTo>
                    <a:pt x="482" y="1380"/>
                    <a:pt x="610" y="1428"/>
                    <a:pt x="738" y="1477"/>
                  </a:cubicBezTo>
                  <a:lnTo>
                    <a:pt x="738" y="2150"/>
                  </a:lnTo>
                  <a:cubicBezTo>
                    <a:pt x="642" y="2150"/>
                    <a:pt x="562" y="2102"/>
                    <a:pt x="498" y="2038"/>
                  </a:cubicBezTo>
                  <a:cubicBezTo>
                    <a:pt x="434" y="1974"/>
                    <a:pt x="402" y="1894"/>
                    <a:pt x="402" y="1813"/>
                  </a:cubicBezTo>
                  <a:lnTo>
                    <a:pt x="33" y="1813"/>
                  </a:lnTo>
                  <a:cubicBezTo>
                    <a:pt x="49" y="1974"/>
                    <a:pt x="113" y="2134"/>
                    <a:pt x="241" y="2231"/>
                  </a:cubicBezTo>
                  <a:cubicBezTo>
                    <a:pt x="386" y="2359"/>
                    <a:pt x="546" y="2423"/>
                    <a:pt x="738" y="2423"/>
                  </a:cubicBezTo>
                  <a:lnTo>
                    <a:pt x="738" y="2680"/>
                  </a:lnTo>
                  <a:lnTo>
                    <a:pt x="835" y="2680"/>
                  </a:lnTo>
                  <a:lnTo>
                    <a:pt x="835" y="2439"/>
                  </a:lnTo>
                  <a:cubicBezTo>
                    <a:pt x="963" y="2439"/>
                    <a:pt x="1107" y="2407"/>
                    <a:pt x="1220" y="2359"/>
                  </a:cubicBezTo>
                  <a:cubicBezTo>
                    <a:pt x="1428" y="2263"/>
                    <a:pt x="1541" y="2054"/>
                    <a:pt x="1541" y="1846"/>
                  </a:cubicBezTo>
                  <a:cubicBezTo>
                    <a:pt x="1557" y="1733"/>
                    <a:pt x="1525" y="1621"/>
                    <a:pt x="1460" y="1525"/>
                  </a:cubicBezTo>
                  <a:cubicBezTo>
                    <a:pt x="1396" y="1444"/>
                    <a:pt x="1332" y="1380"/>
                    <a:pt x="1252" y="1332"/>
                  </a:cubicBezTo>
                  <a:cubicBezTo>
                    <a:pt x="1140" y="1284"/>
                    <a:pt x="1027" y="1252"/>
                    <a:pt x="899" y="1204"/>
                  </a:cubicBezTo>
                  <a:lnTo>
                    <a:pt x="851" y="1188"/>
                  </a:lnTo>
                  <a:lnTo>
                    <a:pt x="851" y="530"/>
                  </a:lnTo>
                  <a:cubicBezTo>
                    <a:pt x="931" y="546"/>
                    <a:pt x="995" y="578"/>
                    <a:pt x="1043" y="626"/>
                  </a:cubicBezTo>
                  <a:cubicBezTo>
                    <a:pt x="1091" y="690"/>
                    <a:pt x="1140" y="755"/>
                    <a:pt x="1140" y="819"/>
                  </a:cubicBezTo>
                  <a:lnTo>
                    <a:pt x="1509" y="819"/>
                  </a:lnTo>
                  <a:cubicBezTo>
                    <a:pt x="1509" y="674"/>
                    <a:pt x="1428" y="530"/>
                    <a:pt x="1316" y="434"/>
                  </a:cubicBezTo>
                  <a:cubicBezTo>
                    <a:pt x="1188" y="321"/>
                    <a:pt x="1011" y="257"/>
                    <a:pt x="851" y="257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78350" y="3141650"/>
              <a:ext cx="143625" cy="123125"/>
            </a:xfrm>
            <a:custGeom>
              <a:avLst/>
              <a:gdLst/>
              <a:ahLst/>
              <a:cxnLst/>
              <a:rect l="l" t="t" r="r" b="b"/>
              <a:pathLst>
                <a:path w="5745" h="4925" extrusionOk="0">
                  <a:moveTo>
                    <a:pt x="3279" y="605"/>
                  </a:moveTo>
                  <a:cubicBezTo>
                    <a:pt x="4228" y="605"/>
                    <a:pt x="5135" y="1340"/>
                    <a:pt x="5135" y="2455"/>
                  </a:cubicBezTo>
                  <a:cubicBezTo>
                    <a:pt x="5135" y="3482"/>
                    <a:pt x="4300" y="4316"/>
                    <a:pt x="3290" y="4316"/>
                  </a:cubicBezTo>
                  <a:cubicBezTo>
                    <a:pt x="1637" y="4316"/>
                    <a:pt x="803" y="2311"/>
                    <a:pt x="1974" y="1156"/>
                  </a:cubicBezTo>
                  <a:cubicBezTo>
                    <a:pt x="2355" y="775"/>
                    <a:pt x="2822" y="605"/>
                    <a:pt x="3279" y="605"/>
                  </a:cubicBezTo>
                  <a:close/>
                  <a:moveTo>
                    <a:pt x="3290" y="1"/>
                  </a:moveTo>
                  <a:cubicBezTo>
                    <a:pt x="1092" y="1"/>
                    <a:pt x="1" y="2648"/>
                    <a:pt x="1541" y="4204"/>
                  </a:cubicBezTo>
                  <a:cubicBezTo>
                    <a:pt x="2043" y="4701"/>
                    <a:pt x="2660" y="4924"/>
                    <a:pt x="3264" y="4924"/>
                  </a:cubicBezTo>
                  <a:cubicBezTo>
                    <a:pt x="4531" y="4924"/>
                    <a:pt x="5744" y="3944"/>
                    <a:pt x="5744" y="2455"/>
                  </a:cubicBezTo>
                  <a:cubicBezTo>
                    <a:pt x="5728" y="1108"/>
                    <a:pt x="4637" y="17"/>
                    <a:pt x="329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645475" y="3117175"/>
              <a:ext cx="201375" cy="172225"/>
            </a:xfrm>
            <a:custGeom>
              <a:avLst/>
              <a:gdLst/>
              <a:ahLst/>
              <a:cxnLst/>
              <a:rect l="l" t="t" r="r" b="b"/>
              <a:pathLst>
                <a:path w="8055" h="6889" extrusionOk="0">
                  <a:moveTo>
                    <a:pt x="4581" y="586"/>
                  </a:moveTo>
                  <a:cubicBezTo>
                    <a:pt x="6044" y="586"/>
                    <a:pt x="7444" y="1721"/>
                    <a:pt x="7444" y="3434"/>
                  </a:cubicBezTo>
                  <a:cubicBezTo>
                    <a:pt x="7444" y="5006"/>
                    <a:pt x="6177" y="6274"/>
                    <a:pt x="4605" y="6290"/>
                  </a:cubicBezTo>
                  <a:cubicBezTo>
                    <a:pt x="2070" y="6274"/>
                    <a:pt x="802" y="3226"/>
                    <a:pt x="2583" y="1429"/>
                  </a:cubicBezTo>
                  <a:cubicBezTo>
                    <a:pt x="3165" y="847"/>
                    <a:pt x="3880" y="586"/>
                    <a:pt x="4581" y="586"/>
                  </a:cubicBezTo>
                  <a:close/>
                  <a:moveTo>
                    <a:pt x="4605" y="1"/>
                  </a:moveTo>
                  <a:cubicBezTo>
                    <a:pt x="1524" y="1"/>
                    <a:pt x="0" y="3707"/>
                    <a:pt x="2166" y="5873"/>
                  </a:cubicBezTo>
                  <a:cubicBezTo>
                    <a:pt x="2867" y="6574"/>
                    <a:pt x="3732" y="6889"/>
                    <a:pt x="4580" y="6889"/>
                  </a:cubicBezTo>
                  <a:cubicBezTo>
                    <a:pt x="6352" y="6889"/>
                    <a:pt x="8054" y="5517"/>
                    <a:pt x="8054" y="3434"/>
                  </a:cubicBezTo>
                  <a:cubicBezTo>
                    <a:pt x="8038" y="1541"/>
                    <a:pt x="6498" y="1"/>
                    <a:pt x="460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549200" y="3072275"/>
              <a:ext cx="422375" cy="357775"/>
            </a:xfrm>
            <a:custGeom>
              <a:avLst/>
              <a:gdLst/>
              <a:ahLst/>
              <a:cxnLst/>
              <a:rect l="l" t="t" r="r" b="b"/>
              <a:pathLst>
                <a:path w="16895" h="14311" extrusionOk="0">
                  <a:moveTo>
                    <a:pt x="13333" y="594"/>
                  </a:moveTo>
                  <a:cubicBezTo>
                    <a:pt x="14953" y="594"/>
                    <a:pt x="16285" y="1909"/>
                    <a:pt x="16285" y="3546"/>
                  </a:cubicBezTo>
                  <a:lnTo>
                    <a:pt x="16285" y="9033"/>
                  </a:lnTo>
                  <a:cubicBezTo>
                    <a:pt x="16285" y="9113"/>
                    <a:pt x="16285" y="9193"/>
                    <a:pt x="16269" y="9273"/>
                  </a:cubicBezTo>
                  <a:lnTo>
                    <a:pt x="643" y="9273"/>
                  </a:lnTo>
                  <a:cubicBezTo>
                    <a:pt x="643" y="9193"/>
                    <a:pt x="626" y="9113"/>
                    <a:pt x="626" y="9033"/>
                  </a:cubicBezTo>
                  <a:lnTo>
                    <a:pt x="626" y="3546"/>
                  </a:lnTo>
                  <a:cubicBezTo>
                    <a:pt x="626" y="1925"/>
                    <a:pt x="1958" y="594"/>
                    <a:pt x="3578" y="594"/>
                  </a:cubicBezTo>
                  <a:close/>
                  <a:moveTo>
                    <a:pt x="16157" y="9883"/>
                  </a:moveTo>
                  <a:cubicBezTo>
                    <a:pt x="15772" y="11134"/>
                    <a:pt x="14632" y="11984"/>
                    <a:pt x="13333" y="11984"/>
                  </a:cubicBezTo>
                  <a:lnTo>
                    <a:pt x="13333" y="12001"/>
                  </a:lnTo>
                  <a:lnTo>
                    <a:pt x="3578" y="12001"/>
                  </a:lnTo>
                  <a:cubicBezTo>
                    <a:pt x="2279" y="11984"/>
                    <a:pt x="1124" y="11134"/>
                    <a:pt x="755" y="9883"/>
                  </a:cubicBezTo>
                  <a:close/>
                  <a:moveTo>
                    <a:pt x="9980" y="12594"/>
                  </a:moveTo>
                  <a:lnTo>
                    <a:pt x="9980" y="13637"/>
                  </a:lnTo>
                  <a:lnTo>
                    <a:pt x="6932" y="13637"/>
                  </a:lnTo>
                  <a:lnTo>
                    <a:pt x="6932" y="12594"/>
                  </a:lnTo>
                  <a:close/>
                  <a:moveTo>
                    <a:pt x="3578" y="0"/>
                  </a:moveTo>
                  <a:cubicBezTo>
                    <a:pt x="1621" y="0"/>
                    <a:pt x="33" y="1588"/>
                    <a:pt x="33" y="3546"/>
                  </a:cubicBezTo>
                  <a:lnTo>
                    <a:pt x="33" y="9033"/>
                  </a:lnTo>
                  <a:cubicBezTo>
                    <a:pt x="33" y="9177"/>
                    <a:pt x="33" y="9305"/>
                    <a:pt x="49" y="9450"/>
                  </a:cubicBezTo>
                  <a:cubicBezTo>
                    <a:pt x="1" y="9562"/>
                    <a:pt x="17" y="9690"/>
                    <a:pt x="97" y="9770"/>
                  </a:cubicBezTo>
                  <a:cubicBezTo>
                    <a:pt x="450" y="11407"/>
                    <a:pt x="1910" y="12578"/>
                    <a:pt x="3578" y="12578"/>
                  </a:cubicBezTo>
                  <a:lnTo>
                    <a:pt x="6322" y="12578"/>
                  </a:lnTo>
                  <a:lnTo>
                    <a:pt x="6322" y="13717"/>
                  </a:lnTo>
                  <a:lnTo>
                    <a:pt x="5311" y="13717"/>
                  </a:lnTo>
                  <a:cubicBezTo>
                    <a:pt x="4910" y="13717"/>
                    <a:pt x="4910" y="14311"/>
                    <a:pt x="5311" y="14311"/>
                  </a:cubicBezTo>
                  <a:lnTo>
                    <a:pt x="11600" y="14311"/>
                  </a:lnTo>
                  <a:cubicBezTo>
                    <a:pt x="12001" y="14311"/>
                    <a:pt x="12001" y="13717"/>
                    <a:pt x="11600" y="13717"/>
                  </a:cubicBezTo>
                  <a:lnTo>
                    <a:pt x="10573" y="13717"/>
                  </a:lnTo>
                  <a:lnTo>
                    <a:pt x="10573" y="12594"/>
                  </a:lnTo>
                  <a:lnTo>
                    <a:pt x="13333" y="12594"/>
                  </a:lnTo>
                  <a:cubicBezTo>
                    <a:pt x="15001" y="12594"/>
                    <a:pt x="16445" y="11423"/>
                    <a:pt x="16798" y="9787"/>
                  </a:cubicBezTo>
                  <a:cubicBezTo>
                    <a:pt x="16879" y="9690"/>
                    <a:pt x="16895" y="9562"/>
                    <a:pt x="16846" y="9466"/>
                  </a:cubicBezTo>
                  <a:cubicBezTo>
                    <a:pt x="16862" y="9321"/>
                    <a:pt x="16879" y="9177"/>
                    <a:pt x="16879" y="9049"/>
                  </a:cubicBezTo>
                  <a:lnTo>
                    <a:pt x="16879" y="3546"/>
                  </a:lnTo>
                  <a:cubicBezTo>
                    <a:pt x="16879" y="1588"/>
                    <a:pt x="15290" y="0"/>
                    <a:pt x="1333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747350" y="3330625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8" y="1"/>
                  </a:moveTo>
                  <a:cubicBezTo>
                    <a:pt x="257" y="1"/>
                    <a:pt x="0" y="213"/>
                    <a:pt x="0" y="527"/>
                  </a:cubicBezTo>
                  <a:cubicBezTo>
                    <a:pt x="0" y="816"/>
                    <a:pt x="241" y="1057"/>
                    <a:pt x="530" y="1057"/>
                  </a:cubicBezTo>
                  <a:cubicBezTo>
                    <a:pt x="995" y="1057"/>
                    <a:pt x="1220" y="479"/>
                    <a:pt x="899" y="158"/>
                  </a:cubicBezTo>
                  <a:cubicBezTo>
                    <a:pt x="790" y="49"/>
                    <a:pt x="657" y="1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360300" y="1957675"/>
              <a:ext cx="394300" cy="84650"/>
            </a:xfrm>
            <a:custGeom>
              <a:avLst/>
              <a:gdLst/>
              <a:ahLst/>
              <a:cxnLst/>
              <a:rect l="l" t="t" r="r" b="b"/>
              <a:pathLst>
                <a:path w="15772" h="3386" extrusionOk="0">
                  <a:moveTo>
                    <a:pt x="9402" y="1652"/>
                  </a:moveTo>
                  <a:lnTo>
                    <a:pt x="9402" y="2695"/>
                  </a:lnTo>
                  <a:lnTo>
                    <a:pt x="6354" y="2695"/>
                  </a:lnTo>
                  <a:lnTo>
                    <a:pt x="6354" y="1652"/>
                  </a:lnTo>
                  <a:close/>
                  <a:moveTo>
                    <a:pt x="0" y="0"/>
                  </a:moveTo>
                  <a:cubicBezTo>
                    <a:pt x="658" y="1027"/>
                    <a:pt x="1781" y="1652"/>
                    <a:pt x="3000" y="1652"/>
                  </a:cubicBezTo>
                  <a:lnTo>
                    <a:pt x="5760" y="1652"/>
                  </a:lnTo>
                  <a:lnTo>
                    <a:pt x="5760" y="2792"/>
                  </a:lnTo>
                  <a:lnTo>
                    <a:pt x="4733" y="2792"/>
                  </a:lnTo>
                  <a:cubicBezTo>
                    <a:pt x="4332" y="2792"/>
                    <a:pt x="4332" y="3385"/>
                    <a:pt x="4733" y="3385"/>
                  </a:cubicBezTo>
                  <a:lnTo>
                    <a:pt x="11022" y="3385"/>
                  </a:lnTo>
                  <a:cubicBezTo>
                    <a:pt x="11423" y="3385"/>
                    <a:pt x="11423" y="2792"/>
                    <a:pt x="11022" y="2792"/>
                  </a:cubicBezTo>
                  <a:lnTo>
                    <a:pt x="10011" y="2792"/>
                  </a:lnTo>
                  <a:lnTo>
                    <a:pt x="10011" y="1652"/>
                  </a:lnTo>
                  <a:lnTo>
                    <a:pt x="12755" y="1652"/>
                  </a:lnTo>
                  <a:cubicBezTo>
                    <a:pt x="13974" y="1652"/>
                    <a:pt x="15113" y="1027"/>
                    <a:pt x="15771" y="0"/>
                  </a:cubicBezTo>
                  <a:lnTo>
                    <a:pt x="15017" y="0"/>
                  </a:lnTo>
                  <a:cubicBezTo>
                    <a:pt x="14455" y="674"/>
                    <a:pt x="13637" y="1059"/>
                    <a:pt x="12755" y="1059"/>
                  </a:cubicBezTo>
                  <a:lnTo>
                    <a:pt x="3016" y="1059"/>
                  </a:lnTo>
                  <a:cubicBezTo>
                    <a:pt x="2134" y="1059"/>
                    <a:pt x="1300" y="674"/>
                    <a:pt x="7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544400" y="1957675"/>
              <a:ext cx="26100" cy="11250"/>
            </a:xfrm>
            <a:custGeom>
              <a:avLst/>
              <a:gdLst/>
              <a:ahLst/>
              <a:cxnLst/>
              <a:rect l="l" t="t" r="r" b="b"/>
              <a:pathLst>
                <a:path w="1044" h="450" extrusionOk="0">
                  <a:moveTo>
                    <a:pt x="0" y="0"/>
                  </a:moveTo>
                  <a:cubicBezTo>
                    <a:pt x="32" y="257"/>
                    <a:pt x="257" y="449"/>
                    <a:pt x="514" y="449"/>
                  </a:cubicBezTo>
                  <a:cubicBezTo>
                    <a:pt x="786" y="449"/>
                    <a:pt x="995" y="257"/>
                    <a:pt x="10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375900" y="1957675"/>
              <a:ext cx="421175" cy="119525"/>
            </a:xfrm>
            <a:custGeom>
              <a:avLst/>
              <a:gdLst/>
              <a:ahLst/>
              <a:cxnLst/>
              <a:rect l="l" t="t" r="r" b="b"/>
              <a:pathLst>
                <a:path w="16847" h="4781" extrusionOk="0">
                  <a:moveTo>
                    <a:pt x="16124" y="353"/>
                  </a:moveTo>
                  <a:cubicBezTo>
                    <a:pt x="15755" y="1588"/>
                    <a:pt x="14600" y="2455"/>
                    <a:pt x="13301" y="2455"/>
                  </a:cubicBezTo>
                  <a:lnTo>
                    <a:pt x="3546" y="2455"/>
                  </a:lnTo>
                  <a:cubicBezTo>
                    <a:pt x="2247" y="2455"/>
                    <a:pt x="1092" y="1604"/>
                    <a:pt x="723" y="353"/>
                  </a:cubicBezTo>
                  <a:close/>
                  <a:moveTo>
                    <a:pt x="9948" y="3064"/>
                  </a:moveTo>
                  <a:lnTo>
                    <a:pt x="9948" y="4091"/>
                  </a:lnTo>
                  <a:lnTo>
                    <a:pt x="6899" y="4091"/>
                  </a:lnTo>
                  <a:lnTo>
                    <a:pt x="6899" y="3064"/>
                  </a:lnTo>
                  <a:close/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1" y="128"/>
                    <a:pt x="33" y="193"/>
                    <a:pt x="81" y="241"/>
                  </a:cubicBezTo>
                  <a:cubicBezTo>
                    <a:pt x="434" y="1877"/>
                    <a:pt x="1878" y="3048"/>
                    <a:pt x="3546" y="3048"/>
                  </a:cubicBezTo>
                  <a:lnTo>
                    <a:pt x="6306" y="3048"/>
                  </a:lnTo>
                  <a:lnTo>
                    <a:pt x="6306" y="4187"/>
                  </a:lnTo>
                  <a:lnTo>
                    <a:pt x="5279" y="4187"/>
                  </a:lnTo>
                  <a:cubicBezTo>
                    <a:pt x="4878" y="4187"/>
                    <a:pt x="4878" y="4781"/>
                    <a:pt x="5279" y="4781"/>
                  </a:cubicBezTo>
                  <a:lnTo>
                    <a:pt x="11568" y="4781"/>
                  </a:lnTo>
                  <a:cubicBezTo>
                    <a:pt x="11969" y="4781"/>
                    <a:pt x="11969" y="4187"/>
                    <a:pt x="11568" y="4187"/>
                  </a:cubicBezTo>
                  <a:lnTo>
                    <a:pt x="10557" y="4187"/>
                  </a:lnTo>
                  <a:lnTo>
                    <a:pt x="10557" y="3064"/>
                  </a:lnTo>
                  <a:lnTo>
                    <a:pt x="13301" y="3064"/>
                  </a:lnTo>
                  <a:cubicBezTo>
                    <a:pt x="14969" y="3048"/>
                    <a:pt x="16413" y="1877"/>
                    <a:pt x="16766" y="241"/>
                  </a:cubicBezTo>
                  <a:cubicBezTo>
                    <a:pt x="16814" y="193"/>
                    <a:pt x="16846" y="128"/>
                    <a:pt x="16846" y="48"/>
                  </a:cubicBezTo>
                  <a:cubicBezTo>
                    <a:pt x="16846" y="32"/>
                    <a:pt x="16846" y="16"/>
                    <a:pt x="168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73650" y="1977800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7" y="0"/>
                  </a:moveTo>
                  <a:cubicBezTo>
                    <a:pt x="257" y="0"/>
                    <a:pt x="0" y="212"/>
                    <a:pt x="0" y="527"/>
                  </a:cubicBezTo>
                  <a:cubicBezTo>
                    <a:pt x="0" y="815"/>
                    <a:pt x="225" y="1040"/>
                    <a:pt x="513" y="1056"/>
                  </a:cubicBezTo>
                  <a:cubicBezTo>
                    <a:pt x="979" y="1056"/>
                    <a:pt x="1219" y="478"/>
                    <a:pt x="898" y="158"/>
                  </a:cubicBezTo>
                  <a:cubicBezTo>
                    <a:pt x="789" y="49"/>
                    <a:pt x="657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583525" y="2992825"/>
              <a:ext cx="313300" cy="253125"/>
            </a:xfrm>
            <a:custGeom>
              <a:avLst/>
              <a:gdLst/>
              <a:ahLst/>
              <a:cxnLst/>
              <a:rect l="l" t="t" r="r" b="b"/>
              <a:pathLst>
                <a:path w="12532" h="10125" extrusionOk="0">
                  <a:moveTo>
                    <a:pt x="8550" y="594"/>
                  </a:moveTo>
                  <a:cubicBezTo>
                    <a:pt x="9140" y="594"/>
                    <a:pt x="9710" y="834"/>
                    <a:pt x="10130" y="1269"/>
                  </a:cubicBezTo>
                  <a:cubicBezTo>
                    <a:pt x="10181" y="1331"/>
                    <a:pt x="10259" y="1359"/>
                    <a:pt x="10338" y="1359"/>
                  </a:cubicBezTo>
                  <a:cubicBezTo>
                    <a:pt x="10382" y="1359"/>
                    <a:pt x="10426" y="1350"/>
                    <a:pt x="10466" y="1333"/>
                  </a:cubicBezTo>
                  <a:lnTo>
                    <a:pt x="11012" y="1093"/>
                  </a:lnTo>
                  <a:lnTo>
                    <a:pt x="11012" y="1093"/>
                  </a:lnTo>
                  <a:cubicBezTo>
                    <a:pt x="10900" y="1205"/>
                    <a:pt x="10771" y="1317"/>
                    <a:pt x="10659" y="1413"/>
                  </a:cubicBezTo>
                  <a:cubicBezTo>
                    <a:pt x="10595" y="1462"/>
                    <a:pt x="10563" y="1526"/>
                    <a:pt x="10547" y="1606"/>
                  </a:cubicBezTo>
                  <a:lnTo>
                    <a:pt x="10547" y="1654"/>
                  </a:lnTo>
                  <a:cubicBezTo>
                    <a:pt x="10531" y="1734"/>
                    <a:pt x="10547" y="1814"/>
                    <a:pt x="10611" y="1895"/>
                  </a:cubicBezTo>
                  <a:cubicBezTo>
                    <a:pt x="10659" y="1959"/>
                    <a:pt x="10739" y="1991"/>
                    <a:pt x="10819" y="2007"/>
                  </a:cubicBezTo>
                  <a:cubicBezTo>
                    <a:pt x="10980" y="2007"/>
                    <a:pt x="11156" y="1991"/>
                    <a:pt x="11317" y="1943"/>
                  </a:cubicBezTo>
                  <a:lnTo>
                    <a:pt x="11317" y="1943"/>
                  </a:lnTo>
                  <a:lnTo>
                    <a:pt x="11269" y="1991"/>
                  </a:lnTo>
                  <a:cubicBezTo>
                    <a:pt x="11124" y="2135"/>
                    <a:pt x="10964" y="2280"/>
                    <a:pt x="10787" y="2408"/>
                  </a:cubicBezTo>
                  <a:cubicBezTo>
                    <a:pt x="10675" y="2440"/>
                    <a:pt x="10595" y="2552"/>
                    <a:pt x="10595" y="2681"/>
                  </a:cubicBezTo>
                  <a:cubicBezTo>
                    <a:pt x="10483" y="5922"/>
                    <a:pt x="8333" y="9291"/>
                    <a:pt x="4434" y="9499"/>
                  </a:cubicBezTo>
                  <a:cubicBezTo>
                    <a:pt x="4374" y="9501"/>
                    <a:pt x="4314" y="9502"/>
                    <a:pt x="4253" y="9502"/>
                  </a:cubicBezTo>
                  <a:cubicBezTo>
                    <a:pt x="3351" y="9502"/>
                    <a:pt x="2457" y="9278"/>
                    <a:pt x="1675" y="8841"/>
                  </a:cubicBezTo>
                  <a:cubicBezTo>
                    <a:pt x="2557" y="8825"/>
                    <a:pt x="3407" y="8505"/>
                    <a:pt x="4097" y="7959"/>
                  </a:cubicBezTo>
                  <a:cubicBezTo>
                    <a:pt x="4193" y="7879"/>
                    <a:pt x="4242" y="7767"/>
                    <a:pt x="4210" y="7654"/>
                  </a:cubicBezTo>
                  <a:cubicBezTo>
                    <a:pt x="4193" y="7542"/>
                    <a:pt x="4113" y="7462"/>
                    <a:pt x="4001" y="7430"/>
                  </a:cubicBezTo>
                  <a:cubicBezTo>
                    <a:pt x="3439" y="7269"/>
                    <a:pt x="2381" y="6820"/>
                    <a:pt x="2092" y="6323"/>
                  </a:cubicBezTo>
                  <a:lnTo>
                    <a:pt x="2798" y="6307"/>
                  </a:lnTo>
                  <a:cubicBezTo>
                    <a:pt x="3151" y="6307"/>
                    <a:pt x="3215" y="5825"/>
                    <a:pt x="2894" y="5729"/>
                  </a:cubicBezTo>
                  <a:cubicBezTo>
                    <a:pt x="2541" y="5617"/>
                    <a:pt x="2220" y="5440"/>
                    <a:pt x="1931" y="5232"/>
                  </a:cubicBezTo>
                  <a:cubicBezTo>
                    <a:pt x="1562" y="4927"/>
                    <a:pt x="1306" y="4510"/>
                    <a:pt x="1161" y="4061"/>
                  </a:cubicBezTo>
                  <a:lnTo>
                    <a:pt x="1161" y="4061"/>
                  </a:lnTo>
                  <a:lnTo>
                    <a:pt x="1225" y="4093"/>
                  </a:lnTo>
                  <a:cubicBezTo>
                    <a:pt x="1450" y="4157"/>
                    <a:pt x="1691" y="4205"/>
                    <a:pt x="1947" y="4205"/>
                  </a:cubicBezTo>
                  <a:cubicBezTo>
                    <a:pt x="2236" y="4189"/>
                    <a:pt x="2348" y="3820"/>
                    <a:pt x="2108" y="3659"/>
                  </a:cubicBezTo>
                  <a:cubicBezTo>
                    <a:pt x="1947" y="3547"/>
                    <a:pt x="1482" y="3146"/>
                    <a:pt x="1354" y="2793"/>
                  </a:cubicBezTo>
                  <a:cubicBezTo>
                    <a:pt x="1177" y="2312"/>
                    <a:pt x="1161" y="1798"/>
                    <a:pt x="1258" y="1301"/>
                  </a:cubicBezTo>
                  <a:lnTo>
                    <a:pt x="1258" y="1301"/>
                  </a:lnTo>
                  <a:cubicBezTo>
                    <a:pt x="1562" y="1622"/>
                    <a:pt x="2108" y="2071"/>
                    <a:pt x="3119" y="2601"/>
                  </a:cubicBezTo>
                  <a:cubicBezTo>
                    <a:pt x="4145" y="3114"/>
                    <a:pt x="5236" y="3451"/>
                    <a:pt x="6087" y="3483"/>
                  </a:cubicBezTo>
                  <a:cubicBezTo>
                    <a:pt x="6119" y="3499"/>
                    <a:pt x="6151" y="3515"/>
                    <a:pt x="6183" y="3515"/>
                  </a:cubicBezTo>
                  <a:cubicBezTo>
                    <a:pt x="6359" y="3499"/>
                    <a:pt x="6488" y="3371"/>
                    <a:pt x="6488" y="3194"/>
                  </a:cubicBezTo>
                  <a:cubicBezTo>
                    <a:pt x="6488" y="3146"/>
                    <a:pt x="6472" y="3114"/>
                    <a:pt x="6456" y="3066"/>
                  </a:cubicBezTo>
                  <a:cubicBezTo>
                    <a:pt x="6407" y="2841"/>
                    <a:pt x="6391" y="2617"/>
                    <a:pt x="6391" y="2408"/>
                  </a:cubicBezTo>
                  <a:cubicBezTo>
                    <a:pt x="6391" y="1397"/>
                    <a:pt x="7322" y="595"/>
                    <a:pt x="8493" y="595"/>
                  </a:cubicBezTo>
                  <a:cubicBezTo>
                    <a:pt x="8512" y="595"/>
                    <a:pt x="8531" y="594"/>
                    <a:pt x="8550" y="594"/>
                  </a:cubicBezTo>
                  <a:close/>
                  <a:moveTo>
                    <a:pt x="8540" y="1"/>
                  </a:moveTo>
                  <a:cubicBezTo>
                    <a:pt x="8519" y="1"/>
                    <a:pt x="8498" y="1"/>
                    <a:pt x="8477" y="2"/>
                  </a:cubicBezTo>
                  <a:cubicBezTo>
                    <a:pt x="7001" y="2"/>
                    <a:pt x="5782" y="1076"/>
                    <a:pt x="5782" y="2408"/>
                  </a:cubicBezTo>
                  <a:cubicBezTo>
                    <a:pt x="5782" y="2552"/>
                    <a:pt x="5798" y="2713"/>
                    <a:pt x="5814" y="2873"/>
                  </a:cubicBezTo>
                  <a:cubicBezTo>
                    <a:pt x="4964" y="2729"/>
                    <a:pt x="4145" y="2456"/>
                    <a:pt x="3391" y="2071"/>
                  </a:cubicBezTo>
                  <a:cubicBezTo>
                    <a:pt x="1707" y="1221"/>
                    <a:pt x="1498" y="627"/>
                    <a:pt x="1498" y="627"/>
                  </a:cubicBezTo>
                  <a:cubicBezTo>
                    <a:pt x="1478" y="475"/>
                    <a:pt x="1348" y="380"/>
                    <a:pt x="1211" y="380"/>
                  </a:cubicBezTo>
                  <a:cubicBezTo>
                    <a:pt x="1132" y="380"/>
                    <a:pt x="1050" y="412"/>
                    <a:pt x="985" y="483"/>
                  </a:cubicBezTo>
                  <a:cubicBezTo>
                    <a:pt x="600" y="884"/>
                    <a:pt x="423" y="2055"/>
                    <a:pt x="776" y="3002"/>
                  </a:cubicBezTo>
                  <a:cubicBezTo>
                    <a:pt x="808" y="3114"/>
                    <a:pt x="856" y="3210"/>
                    <a:pt x="921" y="3307"/>
                  </a:cubicBezTo>
                  <a:cubicBezTo>
                    <a:pt x="905" y="3298"/>
                    <a:pt x="885" y="3294"/>
                    <a:pt x="864" y="3294"/>
                  </a:cubicBezTo>
                  <a:cubicBezTo>
                    <a:pt x="844" y="3294"/>
                    <a:pt x="824" y="3298"/>
                    <a:pt x="808" y="3307"/>
                  </a:cubicBezTo>
                  <a:cubicBezTo>
                    <a:pt x="712" y="3323"/>
                    <a:pt x="648" y="3387"/>
                    <a:pt x="600" y="3483"/>
                  </a:cubicBezTo>
                  <a:cubicBezTo>
                    <a:pt x="327" y="4141"/>
                    <a:pt x="856" y="5087"/>
                    <a:pt x="1530" y="5681"/>
                  </a:cubicBezTo>
                  <a:cubicBezTo>
                    <a:pt x="1546" y="5713"/>
                    <a:pt x="1578" y="5745"/>
                    <a:pt x="1610" y="5761"/>
                  </a:cubicBezTo>
                  <a:cubicBezTo>
                    <a:pt x="1498" y="5809"/>
                    <a:pt x="1418" y="5906"/>
                    <a:pt x="1418" y="6034"/>
                  </a:cubicBezTo>
                  <a:cubicBezTo>
                    <a:pt x="1370" y="6932"/>
                    <a:pt x="2509" y="7526"/>
                    <a:pt x="3247" y="7815"/>
                  </a:cubicBezTo>
                  <a:cubicBezTo>
                    <a:pt x="2766" y="8103"/>
                    <a:pt x="2220" y="8248"/>
                    <a:pt x="1659" y="8248"/>
                  </a:cubicBezTo>
                  <a:cubicBezTo>
                    <a:pt x="1274" y="8248"/>
                    <a:pt x="889" y="8200"/>
                    <a:pt x="503" y="8087"/>
                  </a:cubicBezTo>
                  <a:cubicBezTo>
                    <a:pt x="472" y="8077"/>
                    <a:pt x="441" y="8073"/>
                    <a:pt x="411" y="8073"/>
                  </a:cubicBezTo>
                  <a:cubicBezTo>
                    <a:pt x="157" y="8073"/>
                    <a:pt x="1" y="8414"/>
                    <a:pt x="231" y="8601"/>
                  </a:cubicBezTo>
                  <a:cubicBezTo>
                    <a:pt x="1338" y="9547"/>
                    <a:pt x="2734" y="10093"/>
                    <a:pt x="4193" y="10125"/>
                  </a:cubicBezTo>
                  <a:lnTo>
                    <a:pt x="4466" y="10125"/>
                  </a:lnTo>
                  <a:cubicBezTo>
                    <a:pt x="8670" y="9900"/>
                    <a:pt x="11012" y="6339"/>
                    <a:pt x="11188" y="2889"/>
                  </a:cubicBezTo>
                  <a:cubicBezTo>
                    <a:pt x="11365" y="2745"/>
                    <a:pt x="11541" y="2585"/>
                    <a:pt x="11702" y="2424"/>
                  </a:cubicBezTo>
                  <a:cubicBezTo>
                    <a:pt x="11991" y="2135"/>
                    <a:pt x="12231" y="1814"/>
                    <a:pt x="12424" y="1478"/>
                  </a:cubicBezTo>
                  <a:cubicBezTo>
                    <a:pt x="12532" y="1262"/>
                    <a:pt x="12367" y="1034"/>
                    <a:pt x="12160" y="1034"/>
                  </a:cubicBezTo>
                  <a:cubicBezTo>
                    <a:pt x="12120" y="1034"/>
                    <a:pt x="12080" y="1043"/>
                    <a:pt x="12039" y="1060"/>
                  </a:cubicBezTo>
                  <a:lnTo>
                    <a:pt x="12023" y="1044"/>
                  </a:lnTo>
                  <a:lnTo>
                    <a:pt x="11766" y="1141"/>
                  </a:lnTo>
                  <a:cubicBezTo>
                    <a:pt x="11878" y="1012"/>
                    <a:pt x="11975" y="868"/>
                    <a:pt x="12039" y="707"/>
                  </a:cubicBezTo>
                  <a:cubicBezTo>
                    <a:pt x="12071" y="579"/>
                    <a:pt x="12071" y="467"/>
                    <a:pt x="12023" y="355"/>
                  </a:cubicBezTo>
                  <a:lnTo>
                    <a:pt x="12023" y="339"/>
                  </a:lnTo>
                  <a:cubicBezTo>
                    <a:pt x="12023" y="322"/>
                    <a:pt x="12023" y="322"/>
                    <a:pt x="12023" y="322"/>
                  </a:cubicBezTo>
                  <a:lnTo>
                    <a:pt x="12023" y="306"/>
                  </a:lnTo>
                  <a:cubicBezTo>
                    <a:pt x="12023" y="290"/>
                    <a:pt x="12007" y="290"/>
                    <a:pt x="12007" y="274"/>
                  </a:cubicBezTo>
                  <a:lnTo>
                    <a:pt x="12007" y="258"/>
                  </a:lnTo>
                  <a:cubicBezTo>
                    <a:pt x="11991" y="258"/>
                    <a:pt x="11991" y="242"/>
                    <a:pt x="11975" y="242"/>
                  </a:cubicBezTo>
                  <a:lnTo>
                    <a:pt x="11959" y="226"/>
                  </a:lnTo>
                  <a:lnTo>
                    <a:pt x="11670" y="226"/>
                  </a:lnTo>
                  <a:lnTo>
                    <a:pt x="11638" y="242"/>
                  </a:lnTo>
                  <a:lnTo>
                    <a:pt x="11622" y="242"/>
                  </a:lnTo>
                  <a:lnTo>
                    <a:pt x="10852" y="515"/>
                  </a:lnTo>
                  <a:lnTo>
                    <a:pt x="10402" y="707"/>
                  </a:lnTo>
                  <a:cubicBezTo>
                    <a:pt x="9888" y="256"/>
                    <a:pt x="9224" y="1"/>
                    <a:pt x="85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21025" y="1957675"/>
              <a:ext cx="268900" cy="124750"/>
            </a:xfrm>
            <a:custGeom>
              <a:avLst/>
              <a:gdLst/>
              <a:ahLst/>
              <a:cxnLst/>
              <a:rect l="l" t="t" r="r" b="b"/>
              <a:pathLst>
                <a:path w="10756" h="4990" extrusionOk="0">
                  <a:moveTo>
                    <a:pt x="1017" y="0"/>
                  </a:moveTo>
                  <a:cubicBezTo>
                    <a:pt x="1177" y="209"/>
                    <a:pt x="1338" y="385"/>
                    <a:pt x="1514" y="562"/>
                  </a:cubicBezTo>
                  <a:lnTo>
                    <a:pt x="1610" y="626"/>
                  </a:lnTo>
                  <a:cubicBezTo>
                    <a:pt x="1498" y="674"/>
                    <a:pt x="1418" y="770"/>
                    <a:pt x="1418" y="898"/>
                  </a:cubicBezTo>
                  <a:cubicBezTo>
                    <a:pt x="1354" y="1797"/>
                    <a:pt x="2493" y="2390"/>
                    <a:pt x="3247" y="2679"/>
                  </a:cubicBezTo>
                  <a:cubicBezTo>
                    <a:pt x="2765" y="2968"/>
                    <a:pt x="2220" y="3112"/>
                    <a:pt x="1658" y="3112"/>
                  </a:cubicBezTo>
                  <a:cubicBezTo>
                    <a:pt x="1273" y="3112"/>
                    <a:pt x="888" y="3064"/>
                    <a:pt x="503" y="2952"/>
                  </a:cubicBezTo>
                  <a:cubicBezTo>
                    <a:pt x="472" y="2942"/>
                    <a:pt x="441" y="2937"/>
                    <a:pt x="411" y="2937"/>
                  </a:cubicBezTo>
                  <a:cubicBezTo>
                    <a:pt x="157" y="2937"/>
                    <a:pt x="1" y="3279"/>
                    <a:pt x="231" y="3465"/>
                  </a:cubicBezTo>
                  <a:cubicBezTo>
                    <a:pt x="1338" y="4412"/>
                    <a:pt x="2733" y="4957"/>
                    <a:pt x="4193" y="4989"/>
                  </a:cubicBezTo>
                  <a:lnTo>
                    <a:pt x="4466" y="4989"/>
                  </a:lnTo>
                  <a:cubicBezTo>
                    <a:pt x="7739" y="4813"/>
                    <a:pt x="9889" y="2615"/>
                    <a:pt x="10755" y="0"/>
                  </a:cubicBezTo>
                  <a:lnTo>
                    <a:pt x="10113" y="0"/>
                  </a:lnTo>
                  <a:cubicBezTo>
                    <a:pt x="9279" y="2310"/>
                    <a:pt x="7338" y="4219"/>
                    <a:pt x="4434" y="4380"/>
                  </a:cubicBezTo>
                  <a:cubicBezTo>
                    <a:pt x="4374" y="4382"/>
                    <a:pt x="4313" y="4383"/>
                    <a:pt x="4253" y="4383"/>
                  </a:cubicBezTo>
                  <a:cubicBezTo>
                    <a:pt x="3351" y="4383"/>
                    <a:pt x="2457" y="4158"/>
                    <a:pt x="1675" y="3722"/>
                  </a:cubicBezTo>
                  <a:cubicBezTo>
                    <a:pt x="2557" y="3706"/>
                    <a:pt x="3407" y="3385"/>
                    <a:pt x="4097" y="2840"/>
                  </a:cubicBezTo>
                  <a:cubicBezTo>
                    <a:pt x="4306" y="2679"/>
                    <a:pt x="4241" y="2374"/>
                    <a:pt x="4001" y="2310"/>
                  </a:cubicBezTo>
                  <a:cubicBezTo>
                    <a:pt x="3439" y="2150"/>
                    <a:pt x="2364" y="1701"/>
                    <a:pt x="2092" y="1203"/>
                  </a:cubicBezTo>
                  <a:lnTo>
                    <a:pt x="2798" y="1187"/>
                  </a:lnTo>
                  <a:cubicBezTo>
                    <a:pt x="3134" y="1171"/>
                    <a:pt x="3199" y="706"/>
                    <a:pt x="2878" y="594"/>
                  </a:cubicBezTo>
                  <a:cubicBezTo>
                    <a:pt x="2541" y="497"/>
                    <a:pt x="2220" y="321"/>
                    <a:pt x="1931" y="112"/>
                  </a:cubicBezTo>
                  <a:cubicBezTo>
                    <a:pt x="1883" y="80"/>
                    <a:pt x="1851" y="32"/>
                    <a:pt x="1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03050" y="2251650"/>
              <a:ext cx="243675" cy="196550"/>
            </a:xfrm>
            <a:custGeom>
              <a:avLst/>
              <a:gdLst/>
              <a:ahLst/>
              <a:cxnLst/>
              <a:rect l="l" t="t" r="r" b="b"/>
              <a:pathLst>
                <a:path w="9747" h="7862" extrusionOk="0">
                  <a:moveTo>
                    <a:pt x="6626" y="593"/>
                  </a:moveTo>
                  <a:cubicBezTo>
                    <a:pt x="7055" y="593"/>
                    <a:pt x="7465" y="768"/>
                    <a:pt x="7773" y="1076"/>
                  </a:cubicBezTo>
                  <a:cubicBezTo>
                    <a:pt x="7839" y="1142"/>
                    <a:pt x="7921" y="1178"/>
                    <a:pt x="8002" y="1178"/>
                  </a:cubicBezTo>
                  <a:cubicBezTo>
                    <a:pt x="8038" y="1178"/>
                    <a:pt x="8075" y="1171"/>
                    <a:pt x="8109" y="1156"/>
                  </a:cubicBezTo>
                  <a:lnTo>
                    <a:pt x="8142" y="1140"/>
                  </a:lnTo>
                  <a:lnTo>
                    <a:pt x="8142" y="1140"/>
                  </a:lnTo>
                  <a:cubicBezTo>
                    <a:pt x="8109" y="1172"/>
                    <a:pt x="8077" y="1220"/>
                    <a:pt x="8077" y="1284"/>
                  </a:cubicBezTo>
                  <a:lnTo>
                    <a:pt x="8077" y="1316"/>
                  </a:lnTo>
                  <a:cubicBezTo>
                    <a:pt x="8045" y="1493"/>
                    <a:pt x="8174" y="1653"/>
                    <a:pt x="8350" y="1669"/>
                  </a:cubicBezTo>
                  <a:lnTo>
                    <a:pt x="8527" y="1669"/>
                  </a:lnTo>
                  <a:cubicBezTo>
                    <a:pt x="8414" y="1749"/>
                    <a:pt x="8350" y="1814"/>
                    <a:pt x="8318" y="1830"/>
                  </a:cubicBezTo>
                  <a:cubicBezTo>
                    <a:pt x="8206" y="1878"/>
                    <a:pt x="8125" y="1990"/>
                    <a:pt x="8125" y="2102"/>
                  </a:cubicBezTo>
                  <a:cubicBezTo>
                    <a:pt x="8045" y="4541"/>
                    <a:pt x="6425" y="7108"/>
                    <a:pt x="3473" y="7252"/>
                  </a:cubicBezTo>
                  <a:cubicBezTo>
                    <a:pt x="3410" y="7255"/>
                    <a:pt x="3347" y="7257"/>
                    <a:pt x="3284" y="7257"/>
                  </a:cubicBezTo>
                  <a:cubicBezTo>
                    <a:pt x="2722" y="7257"/>
                    <a:pt x="2163" y="7129"/>
                    <a:pt x="1644" y="6883"/>
                  </a:cubicBezTo>
                  <a:cubicBezTo>
                    <a:pt x="2238" y="6803"/>
                    <a:pt x="2783" y="6562"/>
                    <a:pt x="3248" y="6193"/>
                  </a:cubicBezTo>
                  <a:cubicBezTo>
                    <a:pt x="3457" y="6049"/>
                    <a:pt x="3393" y="5728"/>
                    <a:pt x="3152" y="5664"/>
                  </a:cubicBezTo>
                  <a:cubicBezTo>
                    <a:pt x="2687" y="5536"/>
                    <a:pt x="2061" y="5263"/>
                    <a:pt x="1804" y="4974"/>
                  </a:cubicBezTo>
                  <a:lnTo>
                    <a:pt x="2221" y="4958"/>
                  </a:lnTo>
                  <a:cubicBezTo>
                    <a:pt x="2366" y="4942"/>
                    <a:pt x="2478" y="4846"/>
                    <a:pt x="2510" y="4701"/>
                  </a:cubicBezTo>
                  <a:cubicBezTo>
                    <a:pt x="2526" y="4557"/>
                    <a:pt x="2446" y="4413"/>
                    <a:pt x="2302" y="4364"/>
                  </a:cubicBezTo>
                  <a:cubicBezTo>
                    <a:pt x="2045" y="4284"/>
                    <a:pt x="1804" y="4172"/>
                    <a:pt x="1596" y="4012"/>
                  </a:cubicBezTo>
                  <a:cubicBezTo>
                    <a:pt x="1371" y="3803"/>
                    <a:pt x="1195" y="3562"/>
                    <a:pt x="1082" y="3274"/>
                  </a:cubicBezTo>
                  <a:lnTo>
                    <a:pt x="1082" y="3274"/>
                  </a:lnTo>
                  <a:cubicBezTo>
                    <a:pt x="1243" y="3322"/>
                    <a:pt x="1403" y="3338"/>
                    <a:pt x="1564" y="3338"/>
                  </a:cubicBezTo>
                  <a:cubicBezTo>
                    <a:pt x="1852" y="3338"/>
                    <a:pt x="1965" y="2969"/>
                    <a:pt x="1740" y="2792"/>
                  </a:cubicBezTo>
                  <a:cubicBezTo>
                    <a:pt x="1500" y="2632"/>
                    <a:pt x="1307" y="2423"/>
                    <a:pt x="1179" y="2167"/>
                  </a:cubicBezTo>
                  <a:cubicBezTo>
                    <a:pt x="1066" y="1862"/>
                    <a:pt x="1034" y="1525"/>
                    <a:pt x="1082" y="1204"/>
                  </a:cubicBezTo>
                  <a:lnTo>
                    <a:pt x="1082" y="1204"/>
                  </a:lnTo>
                  <a:cubicBezTo>
                    <a:pt x="1483" y="1573"/>
                    <a:pt x="1949" y="1878"/>
                    <a:pt x="2430" y="2102"/>
                  </a:cubicBezTo>
                  <a:cubicBezTo>
                    <a:pt x="3136" y="2487"/>
                    <a:pt x="3922" y="2712"/>
                    <a:pt x="4708" y="2792"/>
                  </a:cubicBezTo>
                  <a:cubicBezTo>
                    <a:pt x="4731" y="2804"/>
                    <a:pt x="4754" y="2815"/>
                    <a:pt x="4776" y="2815"/>
                  </a:cubicBezTo>
                  <a:cubicBezTo>
                    <a:pt x="4786" y="2815"/>
                    <a:pt x="4795" y="2813"/>
                    <a:pt x="4804" y="2808"/>
                  </a:cubicBezTo>
                  <a:cubicBezTo>
                    <a:pt x="4965" y="2808"/>
                    <a:pt x="5109" y="2680"/>
                    <a:pt x="5109" y="2503"/>
                  </a:cubicBezTo>
                  <a:cubicBezTo>
                    <a:pt x="5109" y="2471"/>
                    <a:pt x="5109" y="2423"/>
                    <a:pt x="5093" y="2375"/>
                  </a:cubicBezTo>
                  <a:cubicBezTo>
                    <a:pt x="5045" y="2215"/>
                    <a:pt x="5029" y="2054"/>
                    <a:pt x="5029" y="1894"/>
                  </a:cubicBezTo>
                  <a:cubicBezTo>
                    <a:pt x="5029" y="1172"/>
                    <a:pt x="5719" y="594"/>
                    <a:pt x="6569" y="594"/>
                  </a:cubicBezTo>
                  <a:cubicBezTo>
                    <a:pt x="6588" y="594"/>
                    <a:pt x="6607" y="593"/>
                    <a:pt x="6626" y="593"/>
                  </a:cubicBezTo>
                  <a:close/>
                  <a:moveTo>
                    <a:pt x="6585" y="1"/>
                  </a:moveTo>
                  <a:cubicBezTo>
                    <a:pt x="5414" y="1"/>
                    <a:pt x="4452" y="851"/>
                    <a:pt x="4452" y="1910"/>
                  </a:cubicBezTo>
                  <a:cubicBezTo>
                    <a:pt x="4452" y="1958"/>
                    <a:pt x="4452" y="2070"/>
                    <a:pt x="4468" y="2183"/>
                  </a:cubicBezTo>
                  <a:cubicBezTo>
                    <a:pt x="3858" y="2070"/>
                    <a:pt x="3264" y="1862"/>
                    <a:pt x="2719" y="1573"/>
                  </a:cubicBezTo>
                  <a:cubicBezTo>
                    <a:pt x="1580" y="995"/>
                    <a:pt x="1355" y="594"/>
                    <a:pt x="1323" y="514"/>
                  </a:cubicBezTo>
                  <a:cubicBezTo>
                    <a:pt x="1307" y="402"/>
                    <a:pt x="1227" y="306"/>
                    <a:pt x="1114" y="273"/>
                  </a:cubicBezTo>
                  <a:cubicBezTo>
                    <a:pt x="1091" y="267"/>
                    <a:pt x="1067" y="264"/>
                    <a:pt x="1043" y="264"/>
                  </a:cubicBezTo>
                  <a:cubicBezTo>
                    <a:pt x="951" y="264"/>
                    <a:pt x="857" y="310"/>
                    <a:pt x="794" y="386"/>
                  </a:cubicBezTo>
                  <a:cubicBezTo>
                    <a:pt x="457" y="739"/>
                    <a:pt x="360" y="1701"/>
                    <a:pt x="617" y="2391"/>
                  </a:cubicBezTo>
                  <a:cubicBezTo>
                    <a:pt x="633" y="2439"/>
                    <a:pt x="665" y="2471"/>
                    <a:pt x="681" y="2519"/>
                  </a:cubicBezTo>
                  <a:cubicBezTo>
                    <a:pt x="601" y="2552"/>
                    <a:pt x="521" y="2616"/>
                    <a:pt x="489" y="2696"/>
                  </a:cubicBezTo>
                  <a:cubicBezTo>
                    <a:pt x="264" y="3225"/>
                    <a:pt x="681" y="3979"/>
                    <a:pt x="1195" y="4461"/>
                  </a:cubicBezTo>
                  <a:cubicBezTo>
                    <a:pt x="1131" y="4509"/>
                    <a:pt x="1098" y="4589"/>
                    <a:pt x="1098" y="4669"/>
                  </a:cubicBezTo>
                  <a:cubicBezTo>
                    <a:pt x="1050" y="5343"/>
                    <a:pt x="1820" y="5792"/>
                    <a:pt x="2398" y="6049"/>
                  </a:cubicBezTo>
                  <a:cubicBezTo>
                    <a:pt x="2045" y="6211"/>
                    <a:pt x="1658" y="6294"/>
                    <a:pt x="1271" y="6294"/>
                  </a:cubicBezTo>
                  <a:cubicBezTo>
                    <a:pt x="1007" y="6294"/>
                    <a:pt x="742" y="6255"/>
                    <a:pt x="489" y="6177"/>
                  </a:cubicBezTo>
                  <a:cubicBezTo>
                    <a:pt x="457" y="6167"/>
                    <a:pt x="426" y="6163"/>
                    <a:pt x="397" y="6163"/>
                  </a:cubicBezTo>
                  <a:cubicBezTo>
                    <a:pt x="145" y="6163"/>
                    <a:pt x="1" y="6504"/>
                    <a:pt x="216" y="6691"/>
                  </a:cubicBezTo>
                  <a:cubicBezTo>
                    <a:pt x="1066" y="7413"/>
                    <a:pt x="2141" y="7830"/>
                    <a:pt x="3264" y="7862"/>
                  </a:cubicBezTo>
                  <a:lnTo>
                    <a:pt x="3489" y="7862"/>
                  </a:lnTo>
                  <a:cubicBezTo>
                    <a:pt x="6730" y="7685"/>
                    <a:pt x="8527" y="4958"/>
                    <a:pt x="8703" y="2295"/>
                  </a:cubicBezTo>
                  <a:cubicBezTo>
                    <a:pt x="8831" y="2183"/>
                    <a:pt x="8960" y="2070"/>
                    <a:pt x="9072" y="1958"/>
                  </a:cubicBezTo>
                  <a:cubicBezTo>
                    <a:pt x="9297" y="1733"/>
                    <a:pt x="9473" y="1477"/>
                    <a:pt x="9634" y="1204"/>
                  </a:cubicBezTo>
                  <a:cubicBezTo>
                    <a:pt x="9746" y="1007"/>
                    <a:pt x="9587" y="772"/>
                    <a:pt x="9373" y="772"/>
                  </a:cubicBezTo>
                  <a:cubicBezTo>
                    <a:pt x="9343" y="772"/>
                    <a:pt x="9312" y="777"/>
                    <a:pt x="9281" y="787"/>
                  </a:cubicBezTo>
                  <a:cubicBezTo>
                    <a:pt x="9313" y="723"/>
                    <a:pt x="9329" y="675"/>
                    <a:pt x="9361" y="626"/>
                  </a:cubicBezTo>
                  <a:cubicBezTo>
                    <a:pt x="9393" y="514"/>
                    <a:pt x="9377" y="386"/>
                    <a:pt x="9329" y="289"/>
                  </a:cubicBezTo>
                  <a:lnTo>
                    <a:pt x="9329" y="273"/>
                  </a:lnTo>
                  <a:lnTo>
                    <a:pt x="9313" y="257"/>
                  </a:lnTo>
                  <a:cubicBezTo>
                    <a:pt x="9297" y="225"/>
                    <a:pt x="9265" y="193"/>
                    <a:pt x="9232" y="177"/>
                  </a:cubicBezTo>
                  <a:cubicBezTo>
                    <a:pt x="9184" y="145"/>
                    <a:pt x="9136" y="129"/>
                    <a:pt x="9088" y="129"/>
                  </a:cubicBezTo>
                  <a:lnTo>
                    <a:pt x="9024" y="129"/>
                  </a:lnTo>
                  <a:lnTo>
                    <a:pt x="8976" y="145"/>
                  </a:lnTo>
                  <a:lnTo>
                    <a:pt x="8960" y="145"/>
                  </a:lnTo>
                  <a:lnTo>
                    <a:pt x="8366" y="386"/>
                  </a:lnTo>
                  <a:lnTo>
                    <a:pt x="8061" y="530"/>
                  </a:lnTo>
                  <a:cubicBezTo>
                    <a:pt x="7644" y="193"/>
                    <a:pt x="7131" y="1"/>
                    <a:pt x="658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316575" y="2635500"/>
              <a:ext cx="170075" cy="313250"/>
            </a:xfrm>
            <a:custGeom>
              <a:avLst/>
              <a:gdLst/>
              <a:ahLst/>
              <a:cxnLst/>
              <a:rect l="l" t="t" r="r" b="b"/>
              <a:pathLst>
                <a:path w="6803" h="12530" extrusionOk="0">
                  <a:moveTo>
                    <a:pt x="4862" y="610"/>
                  </a:moveTo>
                  <a:cubicBezTo>
                    <a:pt x="5407" y="610"/>
                    <a:pt x="5905" y="642"/>
                    <a:pt x="6209" y="658"/>
                  </a:cubicBezTo>
                  <a:lnTo>
                    <a:pt x="6193" y="1989"/>
                  </a:lnTo>
                  <a:lnTo>
                    <a:pt x="5375" y="1989"/>
                  </a:lnTo>
                  <a:cubicBezTo>
                    <a:pt x="4172" y="1989"/>
                    <a:pt x="4027" y="2743"/>
                    <a:pt x="4027" y="3321"/>
                  </a:cubicBezTo>
                  <a:lnTo>
                    <a:pt x="4027" y="4669"/>
                  </a:lnTo>
                  <a:cubicBezTo>
                    <a:pt x="4027" y="4845"/>
                    <a:pt x="4156" y="4973"/>
                    <a:pt x="4332" y="4973"/>
                  </a:cubicBezTo>
                  <a:lnTo>
                    <a:pt x="6081" y="4973"/>
                  </a:lnTo>
                  <a:lnTo>
                    <a:pt x="5889" y="6498"/>
                  </a:lnTo>
                  <a:lnTo>
                    <a:pt x="4332" y="6498"/>
                  </a:lnTo>
                  <a:cubicBezTo>
                    <a:pt x="4172" y="6498"/>
                    <a:pt x="4027" y="6626"/>
                    <a:pt x="4027" y="6786"/>
                  </a:cubicBezTo>
                  <a:lnTo>
                    <a:pt x="4027" y="11936"/>
                  </a:lnTo>
                  <a:lnTo>
                    <a:pt x="2439" y="11936"/>
                  </a:lnTo>
                  <a:lnTo>
                    <a:pt x="2439" y="6786"/>
                  </a:lnTo>
                  <a:cubicBezTo>
                    <a:pt x="2439" y="6626"/>
                    <a:pt x="2311" y="6498"/>
                    <a:pt x="2150" y="6498"/>
                  </a:cubicBezTo>
                  <a:lnTo>
                    <a:pt x="610" y="6498"/>
                  </a:lnTo>
                  <a:lnTo>
                    <a:pt x="610" y="4973"/>
                  </a:lnTo>
                  <a:lnTo>
                    <a:pt x="2150" y="4973"/>
                  </a:lnTo>
                  <a:cubicBezTo>
                    <a:pt x="2311" y="4973"/>
                    <a:pt x="2439" y="4845"/>
                    <a:pt x="2439" y="4669"/>
                  </a:cubicBezTo>
                  <a:lnTo>
                    <a:pt x="2439" y="3112"/>
                  </a:lnTo>
                  <a:cubicBezTo>
                    <a:pt x="2439" y="1540"/>
                    <a:pt x="3354" y="610"/>
                    <a:pt x="4862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203"/>
                    <a:pt x="1846" y="3112"/>
                  </a:cubicBezTo>
                  <a:lnTo>
                    <a:pt x="1846" y="4380"/>
                  </a:lnTo>
                  <a:lnTo>
                    <a:pt x="305" y="4380"/>
                  </a:lnTo>
                  <a:cubicBezTo>
                    <a:pt x="145" y="4380"/>
                    <a:pt x="1" y="4508"/>
                    <a:pt x="1" y="4669"/>
                  </a:cubicBezTo>
                  <a:lnTo>
                    <a:pt x="1" y="6786"/>
                  </a:lnTo>
                  <a:cubicBezTo>
                    <a:pt x="1" y="6963"/>
                    <a:pt x="145" y="7091"/>
                    <a:pt x="305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401"/>
                    <a:pt x="1974" y="12530"/>
                    <a:pt x="2134" y="12530"/>
                  </a:cubicBezTo>
                  <a:lnTo>
                    <a:pt x="4332" y="12530"/>
                  </a:lnTo>
                  <a:cubicBezTo>
                    <a:pt x="4493" y="12530"/>
                    <a:pt x="4637" y="12401"/>
                    <a:pt x="4637" y="12225"/>
                  </a:cubicBezTo>
                  <a:lnTo>
                    <a:pt x="4637" y="7091"/>
                  </a:lnTo>
                  <a:lnTo>
                    <a:pt x="6161" y="7091"/>
                  </a:lnTo>
                  <a:cubicBezTo>
                    <a:pt x="6306" y="7091"/>
                    <a:pt x="6434" y="6979"/>
                    <a:pt x="6450" y="6834"/>
                  </a:cubicBezTo>
                  <a:lnTo>
                    <a:pt x="6723" y="4717"/>
                  </a:lnTo>
                  <a:cubicBezTo>
                    <a:pt x="6739" y="4621"/>
                    <a:pt x="6707" y="4540"/>
                    <a:pt x="6659" y="4476"/>
                  </a:cubicBezTo>
                  <a:cubicBezTo>
                    <a:pt x="6594" y="4412"/>
                    <a:pt x="6514" y="4380"/>
                    <a:pt x="6434" y="4380"/>
                  </a:cubicBezTo>
                  <a:lnTo>
                    <a:pt x="4621" y="4380"/>
                  </a:lnTo>
                  <a:lnTo>
                    <a:pt x="4621" y="3321"/>
                  </a:lnTo>
                  <a:cubicBezTo>
                    <a:pt x="4621" y="2824"/>
                    <a:pt x="4701" y="2583"/>
                    <a:pt x="5375" y="2583"/>
                  </a:cubicBezTo>
                  <a:lnTo>
                    <a:pt x="6498" y="2583"/>
                  </a:lnTo>
                  <a:cubicBezTo>
                    <a:pt x="6659" y="2583"/>
                    <a:pt x="6803" y="2455"/>
                    <a:pt x="6803" y="2294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6" y="96"/>
                  </a:cubicBezTo>
                  <a:cubicBezTo>
                    <a:pt x="5985" y="32"/>
                    <a:pt x="5423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710000" y="2124925"/>
              <a:ext cx="170100" cy="313250"/>
            </a:xfrm>
            <a:custGeom>
              <a:avLst/>
              <a:gdLst/>
              <a:ahLst/>
              <a:cxnLst/>
              <a:rect l="l" t="t" r="r" b="b"/>
              <a:pathLst>
                <a:path w="6804" h="12530" extrusionOk="0">
                  <a:moveTo>
                    <a:pt x="4878" y="610"/>
                  </a:moveTo>
                  <a:cubicBezTo>
                    <a:pt x="5407" y="610"/>
                    <a:pt x="5905" y="626"/>
                    <a:pt x="6210" y="658"/>
                  </a:cubicBezTo>
                  <a:lnTo>
                    <a:pt x="6210" y="1989"/>
                  </a:lnTo>
                  <a:lnTo>
                    <a:pt x="5391" y="1989"/>
                  </a:lnTo>
                  <a:cubicBezTo>
                    <a:pt x="4188" y="1989"/>
                    <a:pt x="4044" y="2743"/>
                    <a:pt x="4044" y="3321"/>
                  </a:cubicBezTo>
                  <a:lnTo>
                    <a:pt x="4044" y="4669"/>
                  </a:lnTo>
                  <a:cubicBezTo>
                    <a:pt x="4044" y="4829"/>
                    <a:pt x="4172" y="4973"/>
                    <a:pt x="4333" y="4973"/>
                  </a:cubicBezTo>
                  <a:lnTo>
                    <a:pt x="6097" y="4973"/>
                  </a:lnTo>
                  <a:lnTo>
                    <a:pt x="5889" y="6482"/>
                  </a:lnTo>
                  <a:lnTo>
                    <a:pt x="4333" y="6482"/>
                  </a:lnTo>
                  <a:cubicBezTo>
                    <a:pt x="4172" y="6482"/>
                    <a:pt x="4028" y="6626"/>
                    <a:pt x="4028" y="6786"/>
                  </a:cubicBezTo>
                  <a:lnTo>
                    <a:pt x="4028" y="11920"/>
                  </a:lnTo>
                  <a:lnTo>
                    <a:pt x="2439" y="11920"/>
                  </a:lnTo>
                  <a:lnTo>
                    <a:pt x="2439" y="6786"/>
                  </a:lnTo>
                  <a:cubicBezTo>
                    <a:pt x="2439" y="6626"/>
                    <a:pt x="2311" y="6482"/>
                    <a:pt x="2151" y="6482"/>
                  </a:cubicBezTo>
                  <a:lnTo>
                    <a:pt x="610" y="6482"/>
                  </a:lnTo>
                  <a:lnTo>
                    <a:pt x="627" y="4973"/>
                  </a:lnTo>
                  <a:lnTo>
                    <a:pt x="2151" y="4973"/>
                  </a:lnTo>
                  <a:cubicBezTo>
                    <a:pt x="2311" y="4973"/>
                    <a:pt x="2455" y="4829"/>
                    <a:pt x="2455" y="4669"/>
                  </a:cubicBezTo>
                  <a:lnTo>
                    <a:pt x="2455" y="3112"/>
                  </a:lnTo>
                  <a:cubicBezTo>
                    <a:pt x="2455" y="1540"/>
                    <a:pt x="3354" y="610"/>
                    <a:pt x="4878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187"/>
                    <a:pt x="1846" y="3112"/>
                  </a:cubicBezTo>
                  <a:lnTo>
                    <a:pt x="1846" y="4364"/>
                  </a:lnTo>
                  <a:lnTo>
                    <a:pt x="306" y="4364"/>
                  </a:lnTo>
                  <a:cubicBezTo>
                    <a:pt x="145" y="4364"/>
                    <a:pt x="17" y="4508"/>
                    <a:pt x="17" y="4669"/>
                  </a:cubicBezTo>
                  <a:lnTo>
                    <a:pt x="17" y="6786"/>
                  </a:lnTo>
                  <a:cubicBezTo>
                    <a:pt x="1" y="6963"/>
                    <a:pt x="145" y="7091"/>
                    <a:pt x="322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385"/>
                    <a:pt x="1990" y="12530"/>
                    <a:pt x="2151" y="12530"/>
                  </a:cubicBezTo>
                  <a:lnTo>
                    <a:pt x="4333" y="12530"/>
                  </a:lnTo>
                  <a:cubicBezTo>
                    <a:pt x="4509" y="12530"/>
                    <a:pt x="4637" y="12385"/>
                    <a:pt x="4637" y="12225"/>
                  </a:cubicBezTo>
                  <a:lnTo>
                    <a:pt x="4637" y="7091"/>
                  </a:lnTo>
                  <a:lnTo>
                    <a:pt x="6162" y="7091"/>
                  </a:lnTo>
                  <a:cubicBezTo>
                    <a:pt x="6322" y="7091"/>
                    <a:pt x="6450" y="6979"/>
                    <a:pt x="6466" y="6818"/>
                  </a:cubicBezTo>
                  <a:lnTo>
                    <a:pt x="6739" y="4701"/>
                  </a:lnTo>
                  <a:cubicBezTo>
                    <a:pt x="6755" y="4524"/>
                    <a:pt x="6611" y="4364"/>
                    <a:pt x="6434" y="4364"/>
                  </a:cubicBezTo>
                  <a:lnTo>
                    <a:pt x="4637" y="4364"/>
                  </a:lnTo>
                  <a:lnTo>
                    <a:pt x="4637" y="3321"/>
                  </a:lnTo>
                  <a:cubicBezTo>
                    <a:pt x="4637" y="2824"/>
                    <a:pt x="4702" y="2583"/>
                    <a:pt x="5375" y="2583"/>
                  </a:cubicBezTo>
                  <a:lnTo>
                    <a:pt x="6498" y="2583"/>
                  </a:lnTo>
                  <a:cubicBezTo>
                    <a:pt x="6675" y="2583"/>
                    <a:pt x="6803" y="2455"/>
                    <a:pt x="6803" y="2278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7" y="80"/>
                  </a:cubicBezTo>
                  <a:cubicBezTo>
                    <a:pt x="5985" y="32"/>
                    <a:pt x="5424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755650" y="2694350"/>
              <a:ext cx="154825" cy="284100"/>
            </a:xfrm>
            <a:custGeom>
              <a:avLst/>
              <a:gdLst/>
              <a:ahLst/>
              <a:cxnLst/>
              <a:rect l="l" t="t" r="r" b="b"/>
              <a:pathLst>
                <a:path w="6193" h="11364" extrusionOk="0">
                  <a:moveTo>
                    <a:pt x="4412" y="614"/>
                  </a:moveTo>
                  <a:cubicBezTo>
                    <a:pt x="4893" y="614"/>
                    <a:pt x="5311" y="630"/>
                    <a:pt x="5599" y="646"/>
                  </a:cubicBezTo>
                  <a:lnTo>
                    <a:pt x="5583" y="1785"/>
                  </a:lnTo>
                  <a:lnTo>
                    <a:pt x="4877" y="1785"/>
                  </a:lnTo>
                  <a:cubicBezTo>
                    <a:pt x="3754" y="1785"/>
                    <a:pt x="3626" y="2491"/>
                    <a:pt x="3626" y="3021"/>
                  </a:cubicBezTo>
                  <a:lnTo>
                    <a:pt x="3626" y="4240"/>
                  </a:lnTo>
                  <a:cubicBezTo>
                    <a:pt x="3626" y="4400"/>
                    <a:pt x="3770" y="4545"/>
                    <a:pt x="3931" y="4545"/>
                  </a:cubicBezTo>
                  <a:lnTo>
                    <a:pt x="5487" y="4545"/>
                  </a:lnTo>
                  <a:lnTo>
                    <a:pt x="5311" y="5860"/>
                  </a:lnTo>
                  <a:lnTo>
                    <a:pt x="3931" y="5860"/>
                  </a:lnTo>
                  <a:cubicBezTo>
                    <a:pt x="3770" y="5860"/>
                    <a:pt x="3626" y="5989"/>
                    <a:pt x="3626" y="6149"/>
                  </a:cubicBezTo>
                  <a:lnTo>
                    <a:pt x="3626" y="10769"/>
                  </a:lnTo>
                  <a:lnTo>
                    <a:pt x="2246" y="10769"/>
                  </a:lnTo>
                  <a:lnTo>
                    <a:pt x="2246" y="6149"/>
                  </a:lnTo>
                  <a:cubicBezTo>
                    <a:pt x="2246" y="5989"/>
                    <a:pt x="2118" y="5860"/>
                    <a:pt x="1957" y="5860"/>
                  </a:cubicBezTo>
                  <a:lnTo>
                    <a:pt x="610" y="5860"/>
                  </a:lnTo>
                  <a:lnTo>
                    <a:pt x="610" y="4545"/>
                  </a:lnTo>
                  <a:lnTo>
                    <a:pt x="1957" y="4545"/>
                  </a:lnTo>
                  <a:cubicBezTo>
                    <a:pt x="2118" y="4545"/>
                    <a:pt x="2262" y="4400"/>
                    <a:pt x="2262" y="4240"/>
                  </a:cubicBezTo>
                  <a:lnTo>
                    <a:pt x="2262" y="2844"/>
                  </a:lnTo>
                  <a:cubicBezTo>
                    <a:pt x="2262" y="1432"/>
                    <a:pt x="3064" y="614"/>
                    <a:pt x="4412" y="614"/>
                  </a:cubicBezTo>
                  <a:close/>
                  <a:moveTo>
                    <a:pt x="4684" y="0"/>
                  </a:moveTo>
                  <a:cubicBezTo>
                    <a:pt x="4593" y="0"/>
                    <a:pt x="4503" y="2"/>
                    <a:pt x="4412" y="4"/>
                  </a:cubicBezTo>
                  <a:cubicBezTo>
                    <a:pt x="2711" y="4"/>
                    <a:pt x="1653" y="1079"/>
                    <a:pt x="1653" y="2828"/>
                  </a:cubicBezTo>
                  <a:lnTo>
                    <a:pt x="1653" y="3935"/>
                  </a:lnTo>
                  <a:lnTo>
                    <a:pt x="305" y="3935"/>
                  </a:lnTo>
                  <a:cubicBezTo>
                    <a:pt x="128" y="3935"/>
                    <a:pt x="0" y="4079"/>
                    <a:pt x="0" y="4240"/>
                  </a:cubicBezTo>
                  <a:lnTo>
                    <a:pt x="0" y="6149"/>
                  </a:lnTo>
                  <a:cubicBezTo>
                    <a:pt x="0" y="6325"/>
                    <a:pt x="128" y="6454"/>
                    <a:pt x="305" y="6454"/>
                  </a:cubicBezTo>
                  <a:lnTo>
                    <a:pt x="1653" y="6454"/>
                  </a:lnTo>
                  <a:lnTo>
                    <a:pt x="1653" y="11074"/>
                  </a:lnTo>
                  <a:cubicBezTo>
                    <a:pt x="1653" y="11235"/>
                    <a:pt x="1781" y="11363"/>
                    <a:pt x="1957" y="11363"/>
                  </a:cubicBezTo>
                  <a:lnTo>
                    <a:pt x="3931" y="11363"/>
                  </a:lnTo>
                  <a:cubicBezTo>
                    <a:pt x="4091" y="11363"/>
                    <a:pt x="4236" y="11235"/>
                    <a:pt x="4236" y="11074"/>
                  </a:cubicBezTo>
                  <a:lnTo>
                    <a:pt x="4236" y="6454"/>
                  </a:lnTo>
                  <a:lnTo>
                    <a:pt x="5583" y="6454"/>
                  </a:lnTo>
                  <a:cubicBezTo>
                    <a:pt x="5728" y="6454"/>
                    <a:pt x="5856" y="6342"/>
                    <a:pt x="5872" y="6197"/>
                  </a:cubicBezTo>
                  <a:lnTo>
                    <a:pt x="6129" y="4272"/>
                  </a:lnTo>
                  <a:cubicBezTo>
                    <a:pt x="6129" y="4192"/>
                    <a:pt x="6113" y="4111"/>
                    <a:pt x="6049" y="4047"/>
                  </a:cubicBezTo>
                  <a:cubicBezTo>
                    <a:pt x="6000" y="3983"/>
                    <a:pt x="5920" y="3935"/>
                    <a:pt x="5824" y="3935"/>
                  </a:cubicBezTo>
                  <a:lnTo>
                    <a:pt x="4236" y="3935"/>
                  </a:lnTo>
                  <a:lnTo>
                    <a:pt x="4236" y="3021"/>
                  </a:lnTo>
                  <a:cubicBezTo>
                    <a:pt x="4236" y="2587"/>
                    <a:pt x="4300" y="2395"/>
                    <a:pt x="4877" y="2395"/>
                  </a:cubicBezTo>
                  <a:lnTo>
                    <a:pt x="5904" y="2395"/>
                  </a:lnTo>
                  <a:cubicBezTo>
                    <a:pt x="6065" y="2395"/>
                    <a:pt x="6193" y="2250"/>
                    <a:pt x="6193" y="2090"/>
                  </a:cubicBezTo>
                  <a:lnTo>
                    <a:pt x="6193" y="373"/>
                  </a:lnTo>
                  <a:cubicBezTo>
                    <a:pt x="6193" y="229"/>
                    <a:pt x="6081" y="85"/>
                    <a:pt x="5936" y="69"/>
                  </a:cubicBezTo>
                  <a:cubicBezTo>
                    <a:pt x="5514" y="29"/>
                    <a:pt x="5102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137750" y="2240425"/>
              <a:ext cx="362200" cy="341350"/>
            </a:xfrm>
            <a:custGeom>
              <a:avLst/>
              <a:gdLst/>
              <a:ahLst/>
              <a:cxnLst/>
              <a:rect l="l" t="t" r="r" b="b"/>
              <a:pathLst>
                <a:path w="14488" h="13654" extrusionOk="0">
                  <a:moveTo>
                    <a:pt x="6821" y="623"/>
                  </a:moveTo>
                  <a:cubicBezTo>
                    <a:pt x="7779" y="623"/>
                    <a:pt x="8747" y="844"/>
                    <a:pt x="9643" y="1300"/>
                  </a:cubicBezTo>
                  <a:cubicBezTo>
                    <a:pt x="12210" y="2599"/>
                    <a:pt x="13541" y="5503"/>
                    <a:pt x="12867" y="8295"/>
                  </a:cubicBezTo>
                  <a:cubicBezTo>
                    <a:pt x="12196" y="11075"/>
                    <a:pt x="9711" y="13044"/>
                    <a:pt x="6854" y="13044"/>
                  </a:cubicBezTo>
                  <a:cubicBezTo>
                    <a:pt x="6842" y="13044"/>
                    <a:pt x="6831" y="13044"/>
                    <a:pt x="6819" y="13044"/>
                  </a:cubicBezTo>
                  <a:cubicBezTo>
                    <a:pt x="5728" y="13044"/>
                    <a:pt x="4653" y="12755"/>
                    <a:pt x="3707" y="12209"/>
                  </a:cubicBezTo>
                  <a:cubicBezTo>
                    <a:pt x="3658" y="12193"/>
                    <a:pt x="3610" y="12177"/>
                    <a:pt x="3562" y="12177"/>
                  </a:cubicBezTo>
                  <a:cubicBezTo>
                    <a:pt x="3530" y="12177"/>
                    <a:pt x="3498" y="12177"/>
                    <a:pt x="3466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81" y="10477"/>
                  </a:cubicBezTo>
                  <a:cubicBezTo>
                    <a:pt x="97" y="8150"/>
                    <a:pt x="225" y="4974"/>
                    <a:pt x="2102" y="2792"/>
                  </a:cubicBezTo>
                  <a:cubicBezTo>
                    <a:pt x="3310" y="1376"/>
                    <a:pt x="5050" y="623"/>
                    <a:pt x="6821" y="623"/>
                  </a:cubicBezTo>
                  <a:close/>
                  <a:moveTo>
                    <a:pt x="6819" y="0"/>
                  </a:moveTo>
                  <a:cubicBezTo>
                    <a:pt x="3049" y="17"/>
                    <a:pt x="0" y="3065"/>
                    <a:pt x="0" y="6819"/>
                  </a:cubicBezTo>
                  <a:cubicBezTo>
                    <a:pt x="0" y="8215"/>
                    <a:pt x="418" y="9578"/>
                    <a:pt x="1220" y="10717"/>
                  </a:cubicBezTo>
                  <a:lnTo>
                    <a:pt x="722" y="13300"/>
                  </a:lnTo>
                  <a:cubicBezTo>
                    <a:pt x="690" y="13397"/>
                    <a:pt x="738" y="13509"/>
                    <a:pt x="819" y="13573"/>
                  </a:cubicBezTo>
                  <a:cubicBezTo>
                    <a:pt x="867" y="13621"/>
                    <a:pt x="947" y="13653"/>
                    <a:pt x="1011" y="13653"/>
                  </a:cubicBezTo>
                  <a:cubicBezTo>
                    <a:pt x="1043" y="13653"/>
                    <a:pt x="1075" y="13653"/>
                    <a:pt x="1107" y="13637"/>
                  </a:cubicBezTo>
                  <a:lnTo>
                    <a:pt x="3514" y="12803"/>
                  </a:lnTo>
                  <a:cubicBezTo>
                    <a:pt x="4561" y="13376"/>
                    <a:pt x="5677" y="13642"/>
                    <a:pt x="6771" y="13642"/>
                  </a:cubicBezTo>
                  <a:cubicBezTo>
                    <a:pt x="9752" y="13642"/>
                    <a:pt x="12571" y="11665"/>
                    <a:pt x="13381" y="8519"/>
                  </a:cubicBezTo>
                  <a:cubicBezTo>
                    <a:pt x="14488" y="4220"/>
                    <a:pt x="11263" y="17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199125" y="2311600"/>
              <a:ext cx="216600" cy="199575"/>
            </a:xfrm>
            <a:custGeom>
              <a:avLst/>
              <a:gdLst/>
              <a:ahLst/>
              <a:cxnLst/>
              <a:rect l="l" t="t" r="r" b="b"/>
              <a:pathLst>
                <a:path w="8664" h="7983" extrusionOk="0">
                  <a:moveTo>
                    <a:pt x="1817" y="581"/>
                  </a:moveTo>
                  <a:cubicBezTo>
                    <a:pt x="1900" y="581"/>
                    <a:pt x="1981" y="599"/>
                    <a:pt x="2054" y="635"/>
                  </a:cubicBezTo>
                  <a:cubicBezTo>
                    <a:pt x="2150" y="795"/>
                    <a:pt x="2503" y="1662"/>
                    <a:pt x="2711" y="2191"/>
                  </a:cubicBezTo>
                  <a:cubicBezTo>
                    <a:pt x="2744" y="2255"/>
                    <a:pt x="2728" y="2335"/>
                    <a:pt x="2695" y="2400"/>
                  </a:cubicBezTo>
                  <a:cubicBezTo>
                    <a:pt x="2567" y="2576"/>
                    <a:pt x="2423" y="2737"/>
                    <a:pt x="2278" y="2897"/>
                  </a:cubicBezTo>
                  <a:lnTo>
                    <a:pt x="2246" y="2913"/>
                  </a:lnTo>
                  <a:cubicBezTo>
                    <a:pt x="2054" y="3170"/>
                    <a:pt x="2054" y="3507"/>
                    <a:pt x="2246" y="3763"/>
                  </a:cubicBezTo>
                  <a:cubicBezTo>
                    <a:pt x="2278" y="3795"/>
                    <a:pt x="2310" y="3860"/>
                    <a:pt x="2359" y="3908"/>
                  </a:cubicBezTo>
                  <a:cubicBezTo>
                    <a:pt x="2631" y="4325"/>
                    <a:pt x="2968" y="4726"/>
                    <a:pt x="3321" y="5079"/>
                  </a:cubicBezTo>
                  <a:cubicBezTo>
                    <a:pt x="3947" y="5705"/>
                    <a:pt x="5086" y="6138"/>
                    <a:pt x="5134" y="6154"/>
                  </a:cubicBezTo>
                  <a:lnTo>
                    <a:pt x="5198" y="6170"/>
                  </a:lnTo>
                  <a:cubicBezTo>
                    <a:pt x="5220" y="6172"/>
                    <a:pt x="5242" y="6173"/>
                    <a:pt x="5264" y="6173"/>
                  </a:cubicBezTo>
                  <a:cubicBezTo>
                    <a:pt x="5421" y="6173"/>
                    <a:pt x="5585" y="6122"/>
                    <a:pt x="5712" y="6009"/>
                  </a:cubicBezTo>
                  <a:cubicBezTo>
                    <a:pt x="5824" y="5897"/>
                    <a:pt x="6289" y="5303"/>
                    <a:pt x="6385" y="5175"/>
                  </a:cubicBezTo>
                  <a:cubicBezTo>
                    <a:pt x="6385" y="5175"/>
                    <a:pt x="6400" y="5161"/>
                    <a:pt x="6433" y="5161"/>
                  </a:cubicBezTo>
                  <a:cubicBezTo>
                    <a:pt x="6450" y="5161"/>
                    <a:pt x="6471" y="5164"/>
                    <a:pt x="6498" y="5175"/>
                  </a:cubicBezTo>
                  <a:cubicBezTo>
                    <a:pt x="6770" y="5303"/>
                    <a:pt x="7894" y="5865"/>
                    <a:pt x="8038" y="5945"/>
                  </a:cubicBezTo>
                  <a:cubicBezTo>
                    <a:pt x="8038" y="5945"/>
                    <a:pt x="8038" y="5945"/>
                    <a:pt x="8038" y="5961"/>
                  </a:cubicBezTo>
                  <a:cubicBezTo>
                    <a:pt x="8038" y="6218"/>
                    <a:pt x="7974" y="6475"/>
                    <a:pt x="7861" y="6699"/>
                  </a:cubicBezTo>
                  <a:lnTo>
                    <a:pt x="7845" y="6715"/>
                  </a:lnTo>
                  <a:cubicBezTo>
                    <a:pt x="7653" y="6892"/>
                    <a:pt x="7188" y="7373"/>
                    <a:pt x="6514" y="7373"/>
                  </a:cubicBezTo>
                  <a:cubicBezTo>
                    <a:pt x="5840" y="7373"/>
                    <a:pt x="3915" y="6763"/>
                    <a:pt x="2904" y="5753"/>
                  </a:cubicBezTo>
                  <a:cubicBezTo>
                    <a:pt x="1990" y="4838"/>
                    <a:pt x="1011" y="3763"/>
                    <a:pt x="802" y="2849"/>
                  </a:cubicBezTo>
                  <a:cubicBezTo>
                    <a:pt x="578" y="1886"/>
                    <a:pt x="642" y="1565"/>
                    <a:pt x="834" y="1293"/>
                  </a:cubicBezTo>
                  <a:lnTo>
                    <a:pt x="850" y="1261"/>
                  </a:lnTo>
                  <a:cubicBezTo>
                    <a:pt x="1027" y="956"/>
                    <a:pt x="1316" y="635"/>
                    <a:pt x="1428" y="603"/>
                  </a:cubicBezTo>
                  <a:cubicBezTo>
                    <a:pt x="1524" y="587"/>
                    <a:pt x="1621" y="587"/>
                    <a:pt x="1733" y="587"/>
                  </a:cubicBezTo>
                  <a:cubicBezTo>
                    <a:pt x="1761" y="583"/>
                    <a:pt x="1789" y="581"/>
                    <a:pt x="1817" y="581"/>
                  </a:cubicBezTo>
                  <a:close/>
                  <a:moveTo>
                    <a:pt x="1743" y="0"/>
                  </a:moveTo>
                  <a:cubicBezTo>
                    <a:pt x="1627" y="0"/>
                    <a:pt x="1501" y="9"/>
                    <a:pt x="1364" y="25"/>
                  </a:cubicBezTo>
                  <a:cubicBezTo>
                    <a:pt x="899" y="73"/>
                    <a:pt x="481" y="747"/>
                    <a:pt x="353" y="972"/>
                  </a:cubicBezTo>
                  <a:cubicBezTo>
                    <a:pt x="32" y="1453"/>
                    <a:pt x="0" y="1950"/>
                    <a:pt x="225" y="2977"/>
                  </a:cubicBezTo>
                  <a:cubicBezTo>
                    <a:pt x="465" y="4036"/>
                    <a:pt x="1460" y="5143"/>
                    <a:pt x="2487" y="6186"/>
                  </a:cubicBezTo>
                  <a:cubicBezTo>
                    <a:pt x="3594" y="7277"/>
                    <a:pt x="5615" y="7983"/>
                    <a:pt x="6514" y="7983"/>
                  </a:cubicBezTo>
                  <a:cubicBezTo>
                    <a:pt x="7428" y="7983"/>
                    <a:pt x="8038" y="7389"/>
                    <a:pt x="8263" y="7148"/>
                  </a:cubicBezTo>
                  <a:lnTo>
                    <a:pt x="8295" y="7132"/>
                  </a:lnTo>
                  <a:cubicBezTo>
                    <a:pt x="8583" y="6828"/>
                    <a:pt x="8648" y="6122"/>
                    <a:pt x="8648" y="5961"/>
                  </a:cubicBezTo>
                  <a:cubicBezTo>
                    <a:pt x="8664" y="5721"/>
                    <a:pt x="8535" y="5496"/>
                    <a:pt x="8327" y="5400"/>
                  </a:cubicBezTo>
                  <a:cubicBezTo>
                    <a:pt x="8198" y="5336"/>
                    <a:pt x="7043" y="4758"/>
                    <a:pt x="6754" y="4630"/>
                  </a:cubicBezTo>
                  <a:cubicBezTo>
                    <a:pt x="6653" y="4579"/>
                    <a:pt x="6544" y="4554"/>
                    <a:pt x="6436" y="4554"/>
                  </a:cubicBezTo>
                  <a:cubicBezTo>
                    <a:pt x="6238" y="4554"/>
                    <a:pt x="6045" y="4639"/>
                    <a:pt x="5920" y="4806"/>
                  </a:cubicBezTo>
                  <a:cubicBezTo>
                    <a:pt x="5647" y="5143"/>
                    <a:pt x="5343" y="5512"/>
                    <a:pt x="5294" y="5560"/>
                  </a:cubicBezTo>
                  <a:cubicBezTo>
                    <a:pt x="5086" y="5480"/>
                    <a:pt x="4220" y="5111"/>
                    <a:pt x="3754" y="4646"/>
                  </a:cubicBezTo>
                  <a:cubicBezTo>
                    <a:pt x="3417" y="4309"/>
                    <a:pt x="3113" y="3940"/>
                    <a:pt x="2840" y="3555"/>
                  </a:cubicBezTo>
                  <a:cubicBezTo>
                    <a:pt x="2808" y="3491"/>
                    <a:pt x="2760" y="3442"/>
                    <a:pt x="2728" y="3394"/>
                  </a:cubicBezTo>
                  <a:cubicBezTo>
                    <a:pt x="2711" y="3362"/>
                    <a:pt x="2695" y="3330"/>
                    <a:pt x="2728" y="3282"/>
                  </a:cubicBezTo>
                  <a:cubicBezTo>
                    <a:pt x="2904" y="3106"/>
                    <a:pt x="3064" y="2913"/>
                    <a:pt x="3209" y="2704"/>
                  </a:cubicBezTo>
                  <a:cubicBezTo>
                    <a:pt x="3353" y="2480"/>
                    <a:pt x="3385" y="2207"/>
                    <a:pt x="3289" y="1966"/>
                  </a:cubicBezTo>
                  <a:cubicBezTo>
                    <a:pt x="3241" y="1822"/>
                    <a:pt x="2728" y="587"/>
                    <a:pt x="2599" y="362"/>
                  </a:cubicBezTo>
                  <a:cubicBezTo>
                    <a:pt x="2472" y="121"/>
                    <a:pt x="2184" y="0"/>
                    <a:pt x="17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05950" y="1957675"/>
              <a:ext cx="340950" cy="166050"/>
            </a:xfrm>
            <a:custGeom>
              <a:avLst/>
              <a:gdLst/>
              <a:ahLst/>
              <a:cxnLst/>
              <a:rect l="l" t="t" r="r" b="b"/>
              <a:pathLst>
                <a:path w="13638" h="6642" extrusionOk="0">
                  <a:moveTo>
                    <a:pt x="1" y="0"/>
                  </a:moveTo>
                  <a:cubicBezTo>
                    <a:pt x="33" y="1332"/>
                    <a:pt x="466" y="2631"/>
                    <a:pt x="1220" y="3722"/>
                  </a:cubicBezTo>
                  <a:lnTo>
                    <a:pt x="723" y="6273"/>
                  </a:lnTo>
                  <a:cubicBezTo>
                    <a:pt x="707" y="6385"/>
                    <a:pt x="739" y="6498"/>
                    <a:pt x="835" y="6562"/>
                  </a:cubicBezTo>
                  <a:cubicBezTo>
                    <a:pt x="883" y="6610"/>
                    <a:pt x="947" y="6642"/>
                    <a:pt x="1028" y="6642"/>
                  </a:cubicBezTo>
                  <a:cubicBezTo>
                    <a:pt x="1060" y="6642"/>
                    <a:pt x="1092" y="6626"/>
                    <a:pt x="1124" y="6626"/>
                  </a:cubicBezTo>
                  <a:lnTo>
                    <a:pt x="3530" y="5792"/>
                  </a:lnTo>
                  <a:cubicBezTo>
                    <a:pt x="4541" y="6337"/>
                    <a:pt x="5664" y="6642"/>
                    <a:pt x="6819" y="6642"/>
                  </a:cubicBezTo>
                  <a:cubicBezTo>
                    <a:pt x="10509" y="6626"/>
                    <a:pt x="13541" y="3690"/>
                    <a:pt x="13638" y="0"/>
                  </a:cubicBezTo>
                  <a:lnTo>
                    <a:pt x="13044" y="0"/>
                  </a:lnTo>
                  <a:cubicBezTo>
                    <a:pt x="12932" y="3353"/>
                    <a:pt x="10188" y="6032"/>
                    <a:pt x="6819" y="6032"/>
                  </a:cubicBezTo>
                  <a:cubicBezTo>
                    <a:pt x="5728" y="6032"/>
                    <a:pt x="4669" y="5743"/>
                    <a:pt x="3723" y="5198"/>
                  </a:cubicBezTo>
                  <a:cubicBezTo>
                    <a:pt x="3675" y="5166"/>
                    <a:pt x="3627" y="5166"/>
                    <a:pt x="3562" y="5166"/>
                  </a:cubicBezTo>
                  <a:cubicBezTo>
                    <a:pt x="3530" y="5166"/>
                    <a:pt x="3498" y="5166"/>
                    <a:pt x="3466" y="5182"/>
                  </a:cubicBezTo>
                  <a:lnTo>
                    <a:pt x="1413" y="5888"/>
                  </a:lnTo>
                  <a:lnTo>
                    <a:pt x="1846" y="3706"/>
                  </a:lnTo>
                  <a:cubicBezTo>
                    <a:pt x="1862" y="3626"/>
                    <a:pt x="1846" y="3530"/>
                    <a:pt x="1798" y="3465"/>
                  </a:cubicBezTo>
                  <a:cubicBezTo>
                    <a:pt x="1060" y="2455"/>
                    <a:pt x="642" y="1251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986575" y="1957675"/>
              <a:ext cx="197350" cy="95475"/>
            </a:xfrm>
            <a:custGeom>
              <a:avLst/>
              <a:gdLst/>
              <a:ahLst/>
              <a:cxnLst/>
              <a:rect l="l" t="t" r="r" b="b"/>
              <a:pathLst>
                <a:path w="7894" h="3819" extrusionOk="0">
                  <a:moveTo>
                    <a:pt x="0" y="0"/>
                  </a:moveTo>
                  <a:cubicBezTo>
                    <a:pt x="514" y="722"/>
                    <a:pt x="1091" y="1396"/>
                    <a:pt x="1733" y="2005"/>
                  </a:cubicBezTo>
                  <a:cubicBezTo>
                    <a:pt x="2824" y="3112"/>
                    <a:pt x="4846" y="3818"/>
                    <a:pt x="5760" y="3818"/>
                  </a:cubicBezTo>
                  <a:cubicBezTo>
                    <a:pt x="6675" y="3818"/>
                    <a:pt x="7268" y="3209"/>
                    <a:pt x="7509" y="2984"/>
                  </a:cubicBezTo>
                  <a:lnTo>
                    <a:pt x="7525" y="2952"/>
                  </a:lnTo>
                  <a:cubicBezTo>
                    <a:pt x="7814" y="2663"/>
                    <a:pt x="7878" y="1941"/>
                    <a:pt x="7878" y="1781"/>
                  </a:cubicBezTo>
                  <a:cubicBezTo>
                    <a:pt x="7894" y="1540"/>
                    <a:pt x="7766" y="1332"/>
                    <a:pt x="7557" y="1219"/>
                  </a:cubicBezTo>
                  <a:cubicBezTo>
                    <a:pt x="7445" y="1171"/>
                    <a:pt x="6273" y="594"/>
                    <a:pt x="5985" y="449"/>
                  </a:cubicBezTo>
                  <a:cubicBezTo>
                    <a:pt x="5888" y="406"/>
                    <a:pt x="5787" y="385"/>
                    <a:pt x="5686" y="385"/>
                  </a:cubicBezTo>
                  <a:cubicBezTo>
                    <a:pt x="5486" y="385"/>
                    <a:pt x="5289" y="471"/>
                    <a:pt x="5150" y="642"/>
                  </a:cubicBezTo>
                  <a:cubicBezTo>
                    <a:pt x="4894" y="979"/>
                    <a:pt x="4573" y="1348"/>
                    <a:pt x="4541" y="1396"/>
                  </a:cubicBezTo>
                  <a:cubicBezTo>
                    <a:pt x="4316" y="1316"/>
                    <a:pt x="3450" y="947"/>
                    <a:pt x="2985" y="481"/>
                  </a:cubicBezTo>
                  <a:cubicBezTo>
                    <a:pt x="2808" y="305"/>
                    <a:pt x="2664" y="144"/>
                    <a:pt x="2551" y="0"/>
                  </a:cubicBezTo>
                  <a:lnTo>
                    <a:pt x="1781" y="0"/>
                  </a:lnTo>
                  <a:cubicBezTo>
                    <a:pt x="2022" y="321"/>
                    <a:pt x="2279" y="626"/>
                    <a:pt x="2567" y="914"/>
                  </a:cubicBezTo>
                  <a:cubicBezTo>
                    <a:pt x="3193" y="1524"/>
                    <a:pt x="4332" y="1957"/>
                    <a:pt x="4364" y="1973"/>
                  </a:cubicBezTo>
                  <a:cubicBezTo>
                    <a:pt x="4396" y="1989"/>
                    <a:pt x="4412" y="1989"/>
                    <a:pt x="4428" y="1989"/>
                  </a:cubicBezTo>
                  <a:cubicBezTo>
                    <a:pt x="4462" y="1995"/>
                    <a:pt x="4495" y="1998"/>
                    <a:pt x="4527" y="1998"/>
                  </a:cubicBezTo>
                  <a:cubicBezTo>
                    <a:pt x="4685" y="1998"/>
                    <a:pt x="4836" y="1935"/>
                    <a:pt x="4942" y="1829"/>
                  </a:cubicBezTo>
                  <a:cubicBezTo>
                    <a:pt x="5054" y="1717"/>
                    <a:pt x="5535" y="1123"/>
                    <a:pt x="5616" y="1011"/>
                  </a:cubicBezTo>
                  <a:cubicBezTo>
                    <a:pt x="5634" y="992"/>
                    <a:pt x="5659" y="984"/>
                    <a:pt x="5685" y="984"/>
                  </a:cubicBezTo>
                  <a:cubicBezTo>
                    <a:pt x="5704" y="984"/>
                    <a:pt x="5724" y="988"/>
                    <a:pt x="5744" y="995"/>
                  </a:cubicBezTo>
                  <a:cubicBezTo>
                    <a:pt x="6001" y="1123"/>
                    <a:pt x="7124" y="1685"/>
                    <a:pt x="7284" y="1765"/>
                  </a:cubicBezTo>
                  <a:cubicBezTo>
                    <a:pt x="7284" y="1765"/>
                    <a:pt x="7284" y="1765"/>
                    <a:pt x="7284" y="1781"/>
                  </a:cubicBezTo>
                  <a:cubicBezTo>
                    <a:pt x="7284" y="2037"/>
                    <a:pt x="7220" y="2294"/>
                    <a:pt x="7092" y="2535"/>
                  </a:cubicBezTo>
                  <a:lnTo>
                    <a:pt x="7076" y="2551"/>
                  </a:lnTo>
                  <a:cubicBezTo>
                    <a:pt x="6899" y="2727"/>
                    <a:pt x="6418" y="3209"/>
                    <a:pt x="5760" y="3209"/>
                  </a:cubicBezTo>
                  <a:cubicBezTo>
                    <a:pt x="5086" y="3209"/>
                    <a:pt x="3161" y="2583"/>
                    <a:pt x="2150" y="1588"/>
                  </a:cubicBezTo>
                  <a:cubicBezTo>
                    <a:pt x="1637" y="1091"/>
                    <a:pt x="1172" y="562"/>
                    <a:pt x="73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287000" y="3191375"/>
              <a:ext cx="39725" cy="34025"/>
            </a:xfrm>
            <a:custGeom>
              <a:avLst/>
              <a:gdLst/>
              <a:ahLst/>
              <a:cxnLst/>
              <a:rect l="l" t="t" r="r" b="b"/>
              <a:pathLst>
                <a:path w="1589" h="1361" extrusionOk="0">
                  <a:moveTo>
                    <a:pt x="898" y="1"/>
                  </a:moveTo>
                  <a:cubicBezTo>
                    <a:pt x="305" y="1"/>
                    <a:pt x="0" y="739"/>
                    <a:pt x="417" y="1156"/>
                  </a:cubicBezTo>
                  <a:cubicBezTo>
                    <a:pt x="558" y="1297"/>
                    <a:pt x="732" y="1360"/>
                    <a:pt x="902" y="1360"/>
                  </a:cubicBezTo>
                  <a:cubicBezTo>
                    <a:pt x="1253" y="1360"/>
                    <a:pt x="1588" y="1091"/>
                    <a:pt x="1588" y="691"/>
                  </a:cubicBezTo>
                  <a:cubicBezTo>
                    <a:pt x="1588" y="306"/>
                    <a:pt x="1284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129425" y="3213850"/>
              <a:ext cx="176450" cy="109125"/>
            </a:xfrm>
            <a:custGeom>
              <a:avLst/>
              <a:gdLst/>
              <a:ahLst/>
              <a:cxnLst/>
              <a:rect l="l" t="t" r="r" b="b"/>
              <a:pathLst>
                <a:path w="7058" h="4365" extrusionOk="0">
                  <a:moveTo>
                    <a:pt x="3809" y="0"/>
                  </a:moveTo>
                  <a:cubicBezTo>
                    <a:pt x="1559" y="0"/>
                    <a:pt x="1" y="2270"/>
                    <a:pt x="816" y="4364"/>
                  </a:cubicBezTo>
                  <a:lnTo>
                    <a:pt x="1442" y="4284"/>
                  </a:lnTo>
                  <a:cubicBezTo>
                    <a:pt x="704" y="2632"/>
                    <a:pt x="1811" y="754"/>
                    <a:pt x="3608" y="594"/>
                  </a:cubicBezTo>
                  <a:cubicBezTo>
                    <a:pt x="3681" y="588"/>
                    <a:pt x="3753" y="585"/>
                    <a:pt x="3825" y="585"/>
                  </a:cubicBezTo>
                  <a:cubicBezTo>
                    <a:pt x="5516" y="585"/>
                    <a:pt x="6798" y="2189"/>
                    <a:pt x="6367" y="3867"/>
                  </a:cubicBezTo>
                  <a:cubicBezTo>
                    <a:pt x="6576" y="3867"/>
                    <a:pt x="6784" y="3851"/>
                    <a:pt x="6993" y="3835"/>
                  </a:cubicBezTo>
                  <a:cubicBezTo>
                    <a:pt x="7025" y="3626"/>
                    <a:pt x="7057" y="3434"/>
                    <a:pt x="7057" y="3225"/>
                  </a:cubicBezTo>
                  <a:cubicBezTo>
                    <a:pt x="7057" y="1444"/>
                    <a:pt x="5613" y="0"/>
                    <a:pt x="3832" y="0"/>
                  </a:cubicBezTo>
                  <a:cubicBezTo>
                    <a:pt x="3824" y="0"/>
                    <a:pt x="3817" y="0"/>
                    <a:pt x="380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068800" y="3144450"/>
              <a:ext cx="312475" cy="191350"/>
            </a:xfrm>
            <a:custGeom>
              <a:avLst/>
              <a:gdLst/>
              <a:ahLst/>
              <a:cxnLst/>
              <a:rect l="l" t="t" r="r" b="b"/>
              <a:pathLst>
                <a:path w="12499" h="7654" extrusionOk="0">
                  <a:moveTo>
                    <a:pt x="4348" y="1"/>
                  </a:moveTo>
                  <a:cubicBezTo>
                    <a:pt x="1942" y="1"/>
                    <a:pt x="0" y="1942"/>
                    <a:pt x="0" y="4349"/>
                  </a:cubicBezTo>
                  <a:lnTo>
                    <a:pt x="0" y="7654"/>
                  </a:lnTo>
                  <a:lnTo>
                    <a:pt x="594" y="7557"/>
                  </a:lnTo>
                  <a:lnTo>
                    <a:pt x="594" y="4349"/>
                  </a:lnTo>
                  <a:cubicBezTo>
                    <a:pt x="610" y="2279"/>
                    <a:pt x="2279" y="595"/>
                    <a:pt x="4348" y="595"/>
                  </a:cubicBezTo>
                  <a:lnTo>
                    <a:pt x="8150" y="595"/>
                  </a:lnTo>
                  <a:cubicBezTo>
                    <a:pt x="10220" y="595"/>
                    <a:pt x="11905" y="2279"/>
                    <a:pt x="11905" y="4349"/>
                  </a:cubicBezTo>
                  <a:lnTo>
                    <a:pt x="11905" y="6563"/>
                  </a:lnTo>
                  <a:lnTo>
                    <a:pt x="12498" y="6563"/>
                  </a:lnTo>
                  <a:lnTo>
                    <a:pt x="12498" y="4333"/>
                  </a:lnTo>
                  <a:cubicBezTo>
                    <a:pt x="12498" y="1942"/>
                    <a:pt x="10557" y="1"/>
                    <a:pt x="81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192125" y="1957675"/>
              <a:ext cx="165650" cy="115125"/>
            </a:xfrm>
            <a:custGeom>
              <a:avLst/>
              <a:gdLst/>
              <a:ahLst/>
              <a:cxnLst/>
              <a:rect l="l" t="t" r="r" b="b"/>
              <a:pathLst>
                <a:path w="6626" h="4605" extrusionOk="0">
                  <a:moveTo>
                    <a:pt x="401" y="0"/>
                  </a:moveTo>
                  <a:cubicBezTo>
                    <a:pt x="193" y="433"/>
                    <a:pt x="80" y="898"/>
                    <a:pt x="80" y="1380"/>
                  </a:cubicBezTo>
                  <a:cubicBezTo>
                    <a:pt x="96" y="3161"/>
                    <a:pt x="1524" y="4588"/>
                    <a:pt x="3305" y="4604"/>
                  </a:cubicBezTo>
                  <a:cubicBezTo>
                    <a:pt x="5086" y="4588"/>
                    <a:pt x="6530" y="3161"/>
                    <a:pt x="6530" y="1380"/>
                  </a:cubicBezTo>
                  <a:cubicBezTo>
                    <a:pt x="6530" y="898"/>
                    <a:pt x="6417" y="433"/>
                    <a:pt x="6225" y="0"/>
                  </a:cubicBezTo>
                  <a:lnTo>
                    <a:pt x="5535" y="0"/>
                  </a:lnTo>
                  <a:cubicBezTo>
                    <a:pt x="6626" y="1749"/>
                    <a:pt x="5359" y="4011"/>
                    <a:pt x="3305" y="4011"/>
                  </a:cubicBezTo>
                  <a:cubicBezTo>
                    <a:pt x="1251" y="4011"/>
                    <a:pt x="0" y="1749"/>
                    <a:pt x="109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118725" y="1957675"/>
              <a:ext cx="312450" cy="183300"/>
            </a:xfrm>
            <a:custGeom>
              <a:avLst/>
              <a:gdLst/>
              <a:ahLst/>
              <a:cxnLst/>
              <a:rect l="l" t="t" r="r" b="b"/>
              <a:pathLst>
                <a:path w="12498" h="7332" extrusionOk="0">
                  <a:moveTo>
                    <a:pt x="0" y="0"/>
                  </a:moveTo>
                  <a:lnTo>
                    <a:pt x="0" y="2984"/>
                  </a:lnTo>
                  <a:cubicBezTo>
                    <a:pt x="0" y="5391"/>
                    <a:pt x="1941" y="7332"/>
                    <a:pt x="4348" y="7332"/>
                  </a:cubicBezTo>
                  <a:lnTo>
                    <a:pt x="8150" y="7332"/>
                  </a:lnTo>
                  <a:cubicBezTo>
                    <a:pt x="10557" y="7332"/>
                    <a:pt x="12498" y="5391"/>
                    <a:pt x="12498" y="2984"/>
                  </a:cubicBezTo>
                  <a:lnTo>
                    <a:pt x="12498" y="0"/>
                  </a:lnTo>
                  <a:lnTo>
                    <a:pt x="11888" y="0"/>
                  </a:lnTo>
                  <a:lnTo>
                    <a:pt x="11888" y="2984"/>
                  </a:lnTo>
                  <a:cubicBezTo>
                    <a:pt x="11888" y="5054"/>
                    <a:pt x="10220" y="6738"/>
                    <a:pt x="8150" y="6738"/>
                  </a:cubicBezTo>
                  <a:lnTo>
                    <a:pt x="4332" y="6738"/>
                  </a:lnTo>
                  <a:cubicBezTo>
                    <a:pt x="2262" y="6722"/>
                    <a:pt x="594" y="5054"/>
                    <a:pt x="594" y="298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210300" y="2359550"/>
              <a:ext cx="457225" cy="400300"/>
            </a:xfrm>
            <a:custGeom>
              <a:avLst/>
              <a:gdLst/>
              <a:ahLst/>
              <a:cxnLst/>
              <a:rect l="l" t="t" r="r" b="b"/>
              <a:pathLst>
                <a:path w="18289" h="16012" extrusionOk="0">
                  <a:moveTo>
                    <a:pt x="12307" y="333"/>
                  </a:moveTo>
                  <a:cubicBezTo>
                    <a:pt x="13636" y="333"/>
                    <a:pt x="14991" y="826"/>
                    <a:pt x="16090" y="1926"/>
                  </a:cubicBezTo>
                  <a:cubicBezTo>
                    <a:pt x="17646" y="3482"/>
                    <a:pt x="18112" y="5808"/>
                    <a:pt x="17261" y="7829"/>
                  </a:cubicBezTo>
                  <a:cubicBezTo>
                    <a:pt x="16427" y="9851"/>
                    <a:pt x="14454" y="11182"/>
                    <a:pt x="12272" y="11182"/>
                  </a:cubicBezTo>
                  <a:lnTo>
                    <a:pt x="12272" y="11150"/>
                  </a:lnTo>
                  <a:cubicBezTo>
                    <a:pt x="11694" y="11150"/>
                    <a:pt x="11117" y="11070"/>
                    <a:pt x="10555" y="10878"/>
                  </a:cubicBezTo>
                  <a:lnTo>
                    <a:pt x="10475" y="10846"/>
                  </a:lnTo>
                  <a:cubicBezTo>
                    <a:pt x="10411" y="10830"/>
                    <a:pt x="10331" y="10797"/>
                    <a:pt x="10250" y="10765"/>
                  </a:cubicBezTo>
                  <a:lnTo>
                    <a:pt x="10154" y="10717"/>
                  </a:lnTo>
                  <a:lnTo>
                    <a:pt x="9946" y="10637"/>
                  </a:lnTo>
                  <a:lnTo>
                    <a:pt x="9849" y="10589"/>
                  </a:lnTo>
                  <a:cubicBezTo>
                    <a:pt x="9753" y="10541"/>
                    <a:pt x="9673" y="10493"/>
                    <a:pt x="9577" y="10428"/>
                  </a:cubicBezTo>
                  <a:cubicBezTo>
                    <a:pt x="9545" y="10428"/>
                    <a:pt x="9528" y="10412"/>
                    <a:pt x="9512" y="10412"/>
                  </a:cubicBezTo>
                  <a:lnTo>
                    <a:pt x="9480" y="10412"/>
                  </a:lnTo>
                  <a:cubicBezTo>
                    <a:pt x="9472" y="10404"/>
                    <a:pt x="9464" y="10400"/>
                    <a:pt x="9456" y="10400"/>
                  </a:cubicBezTo>
                  <a:cubicBezTo>
                    <a:pt x="9448" y="10400"/>
                    <a:pt x="9440" y="10404"/>
                    <a:pt x="9432" y="10412"/>
                  </a:cubicBezTo>
                  <a:lnTo>
                    <a:pt x="9416" y="10412"/>
                  </a:lnTo>
                  <a:cubicBezTo>
                    <a:pt x="9384" y="10412"/>
                    <a:pt x="9352" y="10412"/>
                    <a:pt x="9320" y="10428"/>
                  </a:cubicBezTo>
                  <a:lnTo>
                    <a:pt x="7587" y="11022"/>
                  </a:lnTo>
                  <a:lnTo>
                    <a:pt x="7587" y="11022"/>
                  </a:lnTo>
                  <a:lnTo>
                    <a:pt x="7956" y="9177"/>
                  </a:lnTo>
                  <a:cubicBezTo>
                    <a:pt x="7956" y="9161"/>
                    <a:pt x="7956" y="9129"/>
                    <a:pt x="7956" y="9113"/>
                  </a:cubicBezTo>
                  <a:cubicBezTo>
                    <a:pt x="7956" y="9049"/>
                    <a:pt x="7924" y="8985"/>
                    <a:pt x="7892" y="8936"/>
                  </a:cubicBezTo>
                  <a:lnTo>
                    <a:pt x="7876" y="8904"/>
                  </a:lnTo>
                  <a:cubicBezTo>
                    <a:pt x="7796" y="8808"/>
                    <a:pt x="7732" y="8712"/>
                    <a:pt x="7667" y="8616"/>
                  </a:cubicBezTo>
                  <a:lnTo>
                    <a:pt x="7587" y="8471"/>
                  </a:lnTo>
                  <a:cubicBezTo>
                    <a:pt x="7539" y="8407"/>
                    <a:pt x="7507" y="8343"/>
                    <a:pt x="7475" y="8279"/>
                  </a:cubicBezTo>
                  <a:cubicBezTo>
                    <a:pt x="7443" y="8214"/>
                    <a:pt x="7411" y="8150"/>
                    <a:pt x="7379" y="8086"/>
                  </a:cubicBezTo>
                  <a:cubicBezTo>
                    <a:pt x="7347" y="8006"/>
                    <a:pt x="7331" y="7990"/>
                    <a:pt x="7314" y="7942"/>
                  </a:cubicBezTo>
                  <a:cubicBezTo>
                    <a:pt x="7298" y="7894"/>
                    <a:pt x="7250" y="7781"/>
                    <a:pt x="7218" y="7717"/>
                  </a:cubicBezTo>
                  <a:cubicBezTo>
                    <a:pt x="7202" y="7669"/>
                    <a:pt x="7186" y="7637"/>
                    <a:pt x="7170" y="7589"/>
                  </a:cubicBezTo>
                  <a:cubicBezTo>
                    <a:pt x="7138" y="7509"/>
                    <a:pt x="7122" y="7428"/>
                    <a:pt x="7090" y="7348"/>
                  </a:cubicBezTo>
                  <a:cubicBezTo>
                    <a:pt x="7074" y="7316"/>
                    <a:pt x="7074" y="7284"/>
                    <a:pt x="7058" y="7252"/>
                  </a:cubicBezTo>
                  <a:cubicBezTo>
                    <a:pt x="6978" y="6931"/>
                    <a:pt x="6913" y="6610"/>
                    <a:pt x="6881" y="6273"/>
                  </a:cubicBezTo>
                  <a:cubicBezTo>
                    <a:pt x="6865" y="6097"/>
                    <a:pt x="6849" y="5936"/>
                    <a:pt x="6849" y="5760"/>
                  </a:cubicBezTo>
                  <a:cubicBezTo>
                    <a:pt x="6849" y="2492"/>
                    <a:pt x="9524" y="333"/>
                    <a:pt x="12307" y="333"/>
                  </a:cubicBezTo>
                  <a:close/>
                  <a:moveTo>
                    <a:pt x="5891" y="6508"/>
                  </a:moveTo>
                  <a:cubicBezTo>
                    <a:pt x="6039" y="6508"/>
                    <a:pt x="6183" y="6522"/>
                    <a:pt x="6336" y="6546"/>
                  </a:cubicBezTo>
                  <a:cubicBezTo>
                    <a:pt x="6336" y="6562"/>
                    <a:pt x="6336" y="6562"/>
                    <a:pt x="6336" y="6578"/>
                  </a:cubicBezTo>
                  <a:cubicBezTo>
                    <a:pt x="6336" y="6658"/>
                    <a:pt x="6352" y="6755"/>
                    <a:pt x="6368" y="6835"/>
                  </a:cubicBezTo>
                  <a:lnTo>
                    <a:pt x="6400" y="6963"/>
                  </a:lnTo>
                  <a:cubicBezTo>
                    <a:pt x="6416" y="7043"/>
                    <a:pt x="6432" y="7140"/>
                    <a:pt x="6464" y="7220"/>
                  </a:cubicBezTo>
                  <a:cubicBezTo>
                    <a:pt x="6464" y="7252"/>
                    <a:pt x="6480" y="7284"/>
                    <a:pt x="6480" y="7316"/>
                  </a:cubicBezTo>
                  <a:cubicBezTo>
                    <a:pt x="6560" y="7605"/>
                    <a:pt x="6657" y="7878"/>
                    <a:pt x="6769" y="8150"/>
                  </a:cubicBezTo>
                  <a:cubicBezTo>
                    <a:pt x="6801" y="8198"/>
                    <a:pt x="6817" y="8247"/>
                    <a:pt x="6833" y="8295"/>
                  </a:cubicBezTo>
                  <a:cubicBezTo>
                    <a:pt x="6865" y="8359"/>
                    <a:pt x="6897" y="8423"/>
                    <a:pt x="6929" y="8503"/>
                  </a:cubicBezTo>
                  <a:lnTo>
                    <a:pt x="7042" y="8696"/>
                  </a:lnTo>
                  <a:cubicBezTo>
                    <a:pt x="7074" y="8760"/>
                    <a:pt x="7090" y="8808"/>
                    <a:pt x="7122" y="8856"/>
                  </a:cubicBezTo>
                  <a:cubicBezTo>
                    <a:pt x="7186" y="8968"/>
                    <a:pt x="7250" y="9049"/>
                    <a:pt x="7331" y="9161"/>
                  </a:cubicBezTo>
                  <a:lnTo>
                    <a:pt x="7347" y="9193"/>
                  </a:lnTo>
                  <a:lnTo>
                    <a:pt x="7042" y="10733"/>
                  </a:lnTo>
                  <a:cubicBezTo>
                    <a:pt x="7010" y="10701"/>
                    <a:pt x="6962" y="10685"/>
                    <a:pt x="6913" y="10685"/>
                  </a:cubicBezTo>
                  <a:cubicBezTo>
                    <a:pt x="6544" y="10701"/>
                    <a:pt x="6544" y="11247"/>
                    <a:pt x="6913" y="11247"/>
                  </a:cubicBezTo>
                  <a:lnTo>
                    <a:pt x="6945" y="11247"/>
                  </a:lnTo>
                  <a:lnTo>
                    <a:pt x="6913" y="11423"/>
                  </a:lnTo>
                  <a:cubicBezTo>
                    <a:pt x="6897" y="11535"/>
                    <a:pt x="6929" y="11648"/>
                    <a:pt x="7010" y="11712"/>
                  </a:cubicBezTo>
                  <a:cubicBezTo>
                    <a:pt x="7042" y="11744"/>
                    <a:pt x="7058" y="11760"/>
                    <a:pt x="7090" y="11760"/>
                  </a:cubicBezTo>
                  <a:lnTo>
                    <a:pt x="7122" y="11760"/>
                  </a:lnTo>
                  <a:cubicBezTo>
                    <a:pt x="7138" y="11776"/>
                    <a:pt x="7170" y="11776"/>
                    <a:pt x="7202" y="11776"/>
                  </a:cubicBezTo>
                  <a:lnTo>
                    <a:pt x="7218" y="11776"/>
                  </a:lnTo>
                  <a:cubicBezTo>
                    <a:pt x="7250" y="11776"/>
                    <a:pt x="7282" y="11776"/>
                    <a:pt x="7314" y="11760"/>
                  </a:cubicBezTo>
                  <a:lnTo>
                    <a:pt x="9400" y="11038"/>
                  </a:lnTo>
                  <a:cubicBezTo>
                    <a:pt x="9528" y="11102"/>
                    <a:pt x="9641" y="11166"/>
                    <a:pt x="9769" y="11215"/>
                  </a:cubicBezTo>
                  <a:cubicBezTo>
                    <a:pt x="9785" y="11231"/>
                    <a:pt x="9817" y="11247"/>
                    <a:pt x="9865" y="11263"/>
                  </a:cubicBezTo>
                  <a:cubicBezTo>
                    <a:pt x="9946" y="11311"/>
                    <a:pt x="10042" y="11343"/>
                    <a:pt x="10122" y="11375"/>
                  </a:cubicBezTo>
                  <a:lnTo>
                    <a:pt x="10154" y="11391"/>
                  </a:lnTo>
                  <a:cubicBezTo>
                    <a:pt x="10074" y="12177"/>
                    <a:pt x="9785" y="12931"/>
                    <a:pt x="9320" y="13557"/>
                  </a:cubicBezTo>
                  <a:cubicBezTo>
                    <a:pt x="9272" y="13621"/>
                    <a:pt x="9256" y="13717"/>
                    <a:pt x="9272" y="13798"/>
                  </a:cubicBezTo>
                  <a:lnTo>
                    <a:pt x="9545" y="15241"/>
                  </a:lnTo>
                  <a:lnTo>
                    <a:pt x="8197" y="14776"/>
                  </a:lnTo>
                  <a:cubicBezTo>
                    <a:pt x="8168" y="14765"/>
                    <a:pt x="8138" y="14759"/>
                    <a:pt x="8108" y="14759"/>
                  </a:cubicBezTo>
                  <a:cubicBezTo>
                    <a:pt x="8052" y="14759"/>
                    <a:pt x="7998" y="14777"/>
                    <a:pt x="7956" y="14808"/>
                  </a:cubicBezTo>
                  <a:cubicBezTo>
                    <a:pt x="7251" y="15215"/>
                    <a:pt x="6490" y="15403"/>
                    <a:pt x="5744" y="15403"/>
                  </a:cubicBezTo>
                  <a:cubicBezTo>
                    <a:pt x="3810" y="15403"/>
                    <a:pt x="1971" y="14135"/>
                    <a:pt x="1427" y="12097"/>
                  </a:cubicBezTo>
                  <a:cubicBezTo>
                    <a:pt x="673" y="9273"/>
                    <a:pt x="2806" y="6514"/>
                    <a:pt x="5726" y="6514"/>
                  </a:cubicBezTo>
                  <a:cubicBezTo>
                    <a:pt x="5782" y="6510"/>
                    <a:pt x="5837" y="6508"/>
                    <a:pt x="5891" y="6508"/>
                  </a:cubicBezTo>
                  <a:close/>
                  <a:moveTo>
                    <a:pt x="12272" y="0"/>
                  </a:moveTo>
                  <a:cubicBezTo>
                    <a:pt x="9063" y="0"/>
                    <a:pt x="6400" y="2535"/>
                    <a:pt x="6272" y="5760"/>
                  </a:cubicBezTo>
                  <a:lnTo>
                    <a:pt x="6272" y="5936"/>
                  </a:lnTo>
                  <a:cubicBezTo>
                    <a:pt x="6079" y="5904"/>
                    <a:pt x="5903" y="5904"/>
                    <a:pt x="5710" y="5904"/>
                  </a:cubicBezTo>
                  <a:cubicBezTo>
                    <a:pt x="5702" y="5904"/>
                    <a:pt x="5693" y="5904"/>
                    <a:pt x="5685" y="5904"/>
                  </a:cubicBezTo>
                  <a:cubicBezTo>
                    <a:pt x="2409" y="5904"/>
                    <a:pt x="1" y="9009"/>
                    <a:pt x="817" y="12193"/>
                  </a:cubicBezTo>
                  <a:cubicBezTo>
                    <a:pt x="1405" y="14532"/>
                    <a:pt x="3500" y="16002"/>
                    <a:pt x="5713" y="16002"/>
                  </a:cubicBezTo>
                  <a:cubicBezTo>
                    <a:pt x="6521" y="16002"/>
                    <a:pt x="7345" y="15806"/>
                    <a:pt x="8117" y="15386"/>
                  </a:cubicBezTo>
                  <a:lnTo>
                    <a:pt x="9849" y="15995"/>
                  </a:lnTo>
                  <a:cubicBezTo>
                    <a:pt x="9881" y="15995"/>
                    <a:pt x="9914" y="16011"/>
                    <a:pt x="9946" y="16011"/>
                  </a:cubicBezTo>
                  <a:cubicBezTo>
                    <a:pt x="10138" y="16011"/>
                    <a:pt x="10266" y="15835"/>
                    <a:pt x="10234" y="15642"/>
                  </a:cubicBezTo>
                  <a:lnTo>
                    <a:pt x="9881" y="13814"/>
                  </a:lnTo>
                  <a:cubicBezTo>
                    <a:pt x="10347" y="13140"/>
                    <a:pt x="10635" y="12370"/>
                    <a:pt x="10732" y="11551"/>
                  </a:cubicBezTo>
                  <a:cubicBezTo>
                    <a:pt x="11229" y="11696"/>
                    <a:pt x="11759" y="11760"/>
                    <a:pt x="12272" y="11760"/>
                  </a:cubicBezTo>
                  <a:cubicBezTo>
                    <a:pt x="15593" y="11760"/>
                    <a:pt x="18272" y="9065"/>
                    <a:pt x="18288" y="5760"/>
                  </a:cubicBezTo>
                  <a:cubicBezTo>
                    <a:pt x="18144" y="2535"/>
                    <a:pt x="15497" y="0"/>
                    <a:pt x="122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37675" y="2536825"/>
              <a:ext cx="158850" cy="14875"/>
            </a:xfrm>
            <a:custGeom>
              <a:avLst/>
              <a:gdLst/>
              <a:ahLst/>
              <a:cxnLst/>
              <a:rect l="l" t="t" r="r" b="b"/>
              <a:pathLst>
                <a:path w="6354" h="595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437675" y="2495925"/>
              <a:ext cx="158850" cy="14850"/>
            </a:xfrm>
            <a:custGeom>
              <a:avLst/>
              <a:gdLst/>
              <a:ahLst/>
              <a:cxnLst/>
              <a:rect l="l" t="t" r="r" b="b"/>
              <a:pathLst>
                <a:path w="6354" h="594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37675" y="2455000"/>
              <a:ext cx="158850" cy="15275"/>
            </a:xfrm>
            <a:custGeom>
              <a:avLst/>
              <a:gdLst/>
              <a:ahLst/>
              <a:cxnLst/>
              <a:rect l="l" t="t" r="r" b="b"/>
              <a:pathLst>
                <a:path w="6354" h="611" extrusionOk="0">
                  <a:moveTo>
                    <a:pt x="401" y="1"/>
                  </a:moveTo>
                  <a:cubicBezTo>
                    <a:pt x="0" y="1"/>
                    <a:pt x="0" y="610"/>
                    <a:pt x="401" y="610"/>
                  </a:cubicBezTo>
                  <a:lnTo>
                    <a:pt x="5952" y="610"/>
                  </a:lnTo>
                  <a:cubicBezTo>
                    <a:pt x="6354" y="610"/>
                    <a:pt x="6354" y="1"/>
                    <a:pt x="595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310925" y="2626275"/>
              <a:ext cx="16475" cy="13900"/>
            </a:xfrm>
            <a:custGeom>
              <a:avLst/>
              <a:gdLst/>
              <a:ahLst/>
              <a:cxnLst/>
              <a:rect l="l" t="t" r="r" b="b"/>
              <a:pathLst>
                <a:path w="659" h="556" extrusionOk="0">
                  <a:moveTo>
                    <a:pt x="370" y="0"/>
                  </a:moveTo>
                  <a:cubicBezTo>
                    <a:pt x="129" y="0"/>
                    <a:pt x="1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7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43825" y="2626275"/>
              <a:ext cx="16450" cy="13900"/>
            </a:xfrm>
            <a:custGeom>
              <a:avLst/>
              <a:gdLst/>
              <a:ahLst/>
              <a:cxnLst/>
              <a:rect l="l" t="t" r="r" b="b"/>
              <a:pathLst>
                <a:path w="658" h="556" extrusionOk="0">
                  <a:moveTo>
                    <a:pt x="385" y="0"/>
                  </a:moveTo>
                  <a:cubicBezTo>
                    <a:pt x="128" y="0"/>
                    <a:pt x="0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6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152850" y="1957675"/>
              <a:ext cx="34500" cy="8425"/>
            </a:xfrm>
            <a:custGeom>
              <a:avLst/>
              <a:gdLst/>
              <a:ahLst/>
              <a:cxnLst/>
              <a:rect l="l" t="t" r="r" b="b"/>
              <a:pathLst>
                <a:path w="1380" h="337" extrusionOk="0">
                  <a:moveTo>
                    <a:pt x="16" y="0"/>
                  </a:moveTo>
                  <a:cubicBezTo>
                    <a:pt x="0" y="96"/>
                    <a:pt x="48" y="209"/>
                    <a:pt x="129" y="273"/>
                  </a:cubicBezTo>
                  <a:cubicBezTo>
                    <a:pt x="145" y="289"/>
                    <a:pt x="177" y="321"/>
                    <a:pt x="209" y="321"/>
                  </a:cubicBezTo>
                  <a:lnTo>
                    <a:pt x="225" y="321"/>
                  </a:lnTo>
                  <a:cubicBezTo>
                    <a:pt x="257" y="337"/>
                    <a:pt x="273" y="337"/>
                    <a:pt x="305" y="337"/>
                  </a:cubicBezTo>
                  <a:lnTo>
                    <a:pt x="321" y="337"/>
                  </a:lnTo>
                  <a:cubicBezTo>
                    <a:pt x="353" y="337"/>
                    <a:pt x="385" y="337"/>
                    <a:pt x="417" y="321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998025" y="1957675"/>
              <a:ext cx="340150" cy="114725"/>
            </a:xfrm>
            <a:custGeom>
              <a:avLst/>
              <a:gdLst/>
              <a:ahLst/>
              <a:cxnLst/>
              <a:rect l="l" t="t" r="r" b="b"/>
              <a:pathLst>
                <a:path w="13606" h="4589" extrusionOk="0">
                  <a:moveTo>
                    <a:pt x="0" y="0"/>
                  </a:moveTo>
                  <a:cubicBezTo>
                    <a:pt x="257" y="2599"/>
                    <a:pt x="2423" y="4572"/>
                    <a:pt x="5038" y="4588"/>
                  </a:cubicBezTo>
                  <a:cubicBezTo>
                    <a:pt x="5872" y="4588"/>
                    <a:pt x="6691" y="4380"/>
                    <a:pt x="7445" y="3979"/>
                  </a:cubicBezTo>
                  <a:lnTo>
                    <a:pt x="9161" y="4572"/>
                  </a:lnTo>
                  <a:cubicBezTo>
                    <a:pt x="9193" y="4588"/>
                    <a:pt x="9225" y="4588"/>
                    <a:pt x="9258" y="4588"/>
                  </a:cubicBezTo>
                  <a:cubicBezTo>
                    <a:pt x="9338" y="4588"/>
                    <a:pt x="9402" y="4572"/>
                    <a:pt x="9466" y="4524"/>
                  </a:cubicBezTo>
                  <a:cubicBezTo>
                    <a:pt x="9546" y="4444"/>
                    <a:pt x="9578" y="4348"/>
                    <a:pt x="9562" y="4235"/>
                  </a:cubicBezTo>
                  <a:lnTo>
                    <a:pt x="9209" y="2406"/>
                  </a:lnTo>
                  <a:cubicBezTo>
                    <a:pt x="9659" y="1733"/>
                    <a:pt x="9947" y="947"/>
                    <a:pt x="10044" y="144"/>
                  </a:cubicBezTo>
                  <a:cubicBezTo>
                    <a:pt x="10541" y="273"/>
                    <a:pt x="11054" y="353"/>
                    <a:pt x="11584" y="353"/>
                  </a:cubicBezTo>
                  <a:cubicBezTo>
                    <a:pt x="12274" y="353"/>
                    <a:pt x="12947" y="225"/>
                    <a:pt x="13605" y="0"/>
                  </a:cubicBezTo>
                  <a:lnTo>
                    <a:pt x="9450" y="0"/>
                  </a:lnTo>
                  <a:cubicBezTo>
                    <a:pt x="9370" y="770"/>
                    <a:pt x="9081" y="1524"/>
                    <a:pt x="8632" y="2150"/>
                  </a:cubicBezTo>
                  <a:cubicBezTo>
                    <a:pt x="8584" y="2214"/>
                    <a:pt x="8568" y="2294"/>
                    <a:pt x="8584" y="2390"/>
                  </a:cubicBezTo>
                  <a:lnTo>
                    <a:pt x="8856" y="3834"/>
                  </a:lnTo>
                  <a:lnTo>
                    <a:pt x="7493" y="3369"/>
                  </a:lnTo>
                  <a:cubicBezTo>
                    <a:pt x="7457" y="3355"/>
                    <a:pt x="7421" y="3347"/>
                    <a:pt x="7385" y="3347"/>
                  </a:cubicBezTo>
                  <a:cubicBezTo>
                    <a:pt x="7340" y="3347"/>
                    <a:pt x="7296" y="3359"/>
                    <a:pt x="7252" y="3385"/>
                  </a:cubicBezTo>
                  <a:cubicBezTo>
                    <a:pt x="6578" y="3786"/>
                    <a:pt x="5808" y="3979"/>
                    <a:pt x="5038" y="3995"/>
                  </a:cubicBezTo>
                  <a:cubicBezTo>
                    <a:pt x="2760" y="3979"/>
                    <a:pt x="851" y="2262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89225" y="3180550"/>
              <a:ext cx="380250" cy="337350"/>
            </a:xfrm>
            <a:custGeom>
              <a:avLst/>
              <a:gdLst/>
              <a:ahLst/>
              <a:cxnLst/>
              <a:rect l="l" t="t" r="r" b="b"/>
              <a:pathLst>
                <a:path w="15210" h="13494" extrusionOk="0">
                  <a:moveTo>
                    <a:pt x="9353" y="819"/>
                  </a:moveTo>
                  <a:cubicBezTo>
                    <a:pt x="9450" y="867"/>
                    <a:pt x="9562" y="899"/>
                    <a:pt x="9658" y="931"/>
                  </a:cubicBezTo>
                  <a:lnTo>
                    <a:pt x="9658" y="915"/>
                  </a:lnTo>
                  <a:lnTo>
                    <a:pt x="9771" y="963"/>
                  </a:lnTo>
                  <a:cubicBezTo>
                    <a:pt x="10011" y="1060"/>
                    <a:pt x="10252" y="1156"/>
                    <a:pt x="10476" y="1284"/>
                  </a:cubicBezTo>
                  <a:lnTo>
                    <a:pt x="10621" y="1365"/>
                  </a:lnTo>
                  <a:cubicBezTo>
                    <a:pt x="10685" y="1397"/>
                    <a:pt x="10749" y="1429"/>
                    <a:pt x="10829" y="1477"/>
                  </a:cubicBezTo>
                  <a:cubicBezTo>
                    <a:pt x="10894" y="1509"/>
                    <a:pt x="11006" y="1589"/>
                    <a:pt x="11102" y="1653"/>
                  </a:cubicBezTo>
                  <a:lnTo>
                    <a:pt x="11150" y="1685"/>
                  </a:lnTo>
                  <a:cubicBezTo>
                    <a:pt x="10878" y="1894"/>
                    <a:pt x="10573" y="2070"/>
                    <a:pt x="10268" y="2215"/>
                  </a:cubicBezTo>
                  <a:cubicBezTo>
                    <a:pt x="10043" y="1701"/>
                    <a:pt x="9738" y="1236"/>
                    <a:pt x="9353" y="819"/>
                  </a:cubicBezTo>
                  <a:close/>
                  <a:moveTo>
                    <a:pt x="5856" y="835"/>
                  </a:moveTo>
                  <a:lnTo>
                    <a:pt x="5856" y="835"/>
                  </a:lnTo>
                  <a:cubicBezTo>
                    <a:pt x="5487" y="1252"/>
                    <a:pt x="5182" y="1717"/>
                    <a:pt x="4958" y="2231"/>
                  </a:cubicBezTo>
                  <a:cubicBezTo>
                    <a:pt x="4653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20" y="1605"/>
                    <a:pt x="4300" y="1541"/>
                    <a:pt x="4396" y="1493"/>
                  </a:cubicBezTo>
                  <a:cubicBezTo>
                    <a:pt x="4476" y="1429"/>
                    <a:pt x="4524" y="1413"/>
                    <a:pt x="4589" y="1365"/>
                  </a:cubicBezTo>
                  <a:lnTo>
                    <a:pt x="4733" y="1284"/>
                  </a:lnTo>
                  <a:cubicBezTo>
                    <a:pt x="4958" y="1172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47" y="899"/>
                    <a:pt x="5760" y="867"/>
                    <a:pt x="5856" y="835"/>
                  </a:cubicBezTo>
                  <a:close/>
                  <a:moveTo>
                    <a:pt x="7300" y="610"/>
                  </a:moveTo>
                  <a:lnTo>
                    <a:pt x="7300" y="2792"/>
                  </a:lnTo>
                  <a:cubicBezTo>
                    <a:pt x="6690" y="2776"/>
                    <a:pt x="6097" y="2648"/>
                    <a:pt x="5519" y="2439"/>
                  </a:cubicBezTo>
                  <a:cubicBezTo>
                    <a:pt x="6000" y="1445"/>
                    <a:pt x="6626" y="755"/>
                    <a:pt x="7300" y="610"/>
                  </a:cubicBezTo>
                  <a:close/>
                  <a:moveTo>
                    <a:pt x="7910" y="627"/>
                  </a:moveTo>
                  <a:cubicBezTo>
                    <a:pt x="8599" y="771"/>
                    <a:pt x="9225" y="1461"/>
                    <a:pt x="9690" y="2455"/>
                  </a:cubicBezTo>
                  <a:cubicBezTo>
                    <a:pt x="9113" y="2664"/>
                    <a:pt x="8519" y="2792"/>
                    <a:pt x="7910" y="2808"/>
                  </a:cubicBezTo>
                  <a:lnTo>
                    <a:pt x="7910" y="627"/>
                  </a:lnTo>
                  <a:close/>
                  <a:moveTo>
                    <a:pt x="5294" y="3001"/>
                  </a:moveTo>
                  <a:cubicBezTo>
                    <a:pt x="5936" y="3242"/>
                    <a:pt x="6610" y="3370"/>
                    <a:pt x="7300" y="3402"/>
                  </a:cubicBezTo>
                  <a:lnTo>
                    <a:pt x="7300" y="6434"/>
                  </a:lnTo>
                  <a:lnTo>
                    <a:pt x="4685" y="6434"/>
                  </a:lnTo>
                  <a:cubicBezTo>
                    <a:pt x="4701" y="5263"/>
                    <a:pt x="4909" y="4108"/>
                    <a:pt x="5294" y="3001"/>
                  </a:cubicBezTo>
                  <a:close/>
                  <a:moveTo>
                    <a:pt x="3578" y="2086"/>
                  </a:moveTo>
                  <a:cubicBezTo>
                    <a:pt x="3931" y="2359"/>
                    <a:pt x="4316" y="2584"/>
                    <a:pt x="4733" y="2776"/>
                  </a:cubicBezTo>
                  <a:cubicBezTo>
                    <a:pt x="4316" y="3964"/>
                    <a:pt x="4091" y="5199"/>
                    <a:pt x="4075" y="6450"/>
                  </a:cubicBezTo>
                  <a:lnTo>
                    <a:pt x="1444" y="6450"/>
                  </a:lnTo>
                  <a:cubicBezTo>
                    <a:pt x="1524" y="4766"/>
                    <a:pt x="2294" y="3193"/>
                    <a:pt x="3578" y="2086"/>
                  </a:cubicBezTo>
                  <a:close/>
                  <a:moveTo>
                    <a:pt x="9915" y="3033"/>
                  </a:moveTo>
                  <a:cubicBezTo>
                    <a:pt x="10300" y="4124"/>
                    <a:pt x="10509" y="5279"/>
                    <a:pt x="10525" y="6450"/>
                  </a:cubicBezTo>
                  <a:lnTo>
                    <a:pt x="7893" y="6450"/>
                  </a:lnTo>
                  <a:lnTo>
                    <a:pt x="7910" y="3434"/>
                  </a:lnTo>
                  <a:cubicBezTo>
                    <a:pt x="8599" y="3402"/>
                    <a:pt x="9273" y="3258"/>
                    <a:pt x="9915" y="3033"/>
                  </a:cubicBezTo>
                  <a:close/>
                  <a:moveTo>
                    <a:pt x="11648" y="2102"/>
                  </a:moveTo>
                  <a:cubicBezTo>
                    <a:pt x="12915" y="3193"/>
                    <a:pt x="13685" y="4782"/>
                    <a:pt x="13765" y="6450"/>
                  </a:cubicBezTo>
                  <a:lnTo>
                    <a:pt x="11134" y="6450"/>
                  </a:lnTo>
                  <a:cubicBezTo>
                    <a:pt x="11118" y="5215"/>
                    <a:pt x="10910" y="3964"/>
                    <a:pt x="10493" y="2792"/>
                  </a:cubicBezTo>
                  <a:cubicBezTo>
                    <a:pt x="10894" y="2600"/>
                    <a:pt x="11279" y="2375"/>
                    <a:pt x="11648" y="2102"/>
                  </a:cubicBezTo>
                  <a:close/>
                  <a:moveTo>
                    <a:pt x="7316" y="7044"/>
                  </a:moveTo>
                  <a:lnTo>
                    <a:pt x="7300" y="10076"/>
                  </a:lnTo>
                  <a:cubicBezTo>
                    <a:pt x="6626" y="10092"/>
                    <a:pt x="5952" y="10236"/>
                    <a:pt x="5294" y="10477"/>
                  </a:cubicBezTo>
                  <a:cubicBezTo>
                    <a:pt x="4909" y="9370"/>
                    <a:pt x="4701" y="8215"/>
                    <a:pt x="4685" y="7044"/>
                  </a:cubicBezTo>
                  <a:close/>
                  <a:moveTo>
                    <a:pt x="10541" y="7060"/>
                  </a:moveTo>
                  <a:cubicBezTo>
                    <a:pt x="10525" y="8231"/>
                    <a:pt x="10316" y="9386"/>
                    <a:pt x="9931" y="10493"/>
                  </a:cubicBezTo>
                  <a:cubicBezTo>
                    <a:pt x="9273" y="10252"/>
                    <a:pt x="8599" y="10124"/>
                    <a:pt x="7926" y="10092"/>
                  </a:cubicBezTo>
                  <a:lnTo>
                    <a:pt x="7910" y="7060"/>
                  </a:lnTo>
                  <a:close/>
                  <a:moveTo>
                    <a:pt x="4075" y="7044"/>
                  </a:moveTo>
                  <a:cubicBezTo>
                    <a:pt x="4091" y="8295"/>
                    <a:pt x="4316" y="9531"/>
                    <a:pt x="4733" y="10718"/>
                  </a:cubicBezTo>
                  <a:cubicBezTo>
                    <a:pt x="4316" y="10894"/>
                    <a:pt x="3931" y="11135"/>
                    <a:pt x="3578" y="11408"/>
                  </a:cubicBezTo>
                  <a:cubicBezTo>
                    <a:pt x="2294" y="10301"/>
                    <a:pt x="1524" y="8728"/>
                    <a:pt x="1444" y="7044"/>
                  </a:cubicBezTo>
                  <a:close/>
                  <a:moveTo>
                    <a:pt x="13765" y="7060"/>
                  </a:moveTo>
                  <a:cubicBezTo>
                    <a:pt x="13685" y="8744"/>
                    <a:pt x="12915" y="10301"/>
                    <a:pt x="11648" y="11408"/>
                  </a:cubicBezTo>
                  <a:lnTo>
                    <a:pt x="11648" y="11424"/>
                  </a:lnTo>
                  <a:cubicBezTo>
                    <a:pt x="11279" y="11151"/>
                    <a:pt x="10894" y="10910"/>
                    <a:pt x="10493" y="10718"/>
                  </a:cubicBezTo>
                  <a:cubicBezTo>
                    <a:pt x="10910" y="9547"/>
                    <a:pt x="11118" y="8311"/>
                    <a:pt x="11134" y="7060"/>
                  </a:cubicBezTo>
                  <a:close/>
                  <a:moveTo>
                    <a:pt x="4958" y="11279"/>
                  </a:moveTo>
                  <a:cubicBezTo>
                    <a:pt x="5182" y="11777"/>
                    <a:pt x="5487" y="12258"/>
                    <a:pt x="5872" y="12659"/>
                  </a:cubicBezTo>
                  <a:cubicBezTo>
                    <a:pt x="5760" y="12627"/>
                    <a:pt x="5663" y="12595"/>
                    <a:pt x="5567" y="12563"/>
                  </a:cubicBezTo>
                  <a:lnTo>
                    <a:pt x="5455" y="12515"/>
                  </a:lnTo>
                  <a:cubicBezTo>
                    <a:pt x="5375" y="12482"/>
                    <a:pt x="5294" y="12466"/>
                    <a:pt x="5214" y="12418"/>
                  </a:cubicBezTo>
                  <a:lnTo>
                    <a:pt x="5198" y="12418"/>
                  </a:lnTo>
                  <a:cubicBezTo>
                    <a:pt x="5038" y="12354"/>
                    <a:pt x="4893" y="12290"/>
                    <a:pt x="4733" y="12210"/>
                  </a:cubicBezTo>
                  <a:lnTo>
                    <a:pt x="4589" y="12130"/>
                  </a:lnTo>
                  <a:lnTo>
                    <a:pt x="4412" y="12017"/>
                  </a:lnTo>
                  <a:cubicBezTo>
                    <a:pt x="4316" y="11969"/>
                    <a:pt x="4203" y="11905"/>
                    <a:pt x="4123" y="11841"/>
                  </a:cubicBezTo>
                  <a:lnTo>
                    <a:pt x="4075" y="11793"/>
                  </a:lnTo>
                  <a:cubicBezTo>
                    <a:pt x="4348" y="11600"/>
                    <a:pt x="4653" y="11424"/>
                    <a:pt x="4958" y="11279"/>
                  </a:cubicBezTo>
                  <a:close/>
                  <a:moveTo>
                    <a:pt x="10252" y="11279"/>
                  </a:moveTo>
                  <a:cubicBezTo>
                    <a:pt x="10573" y="11424"/>
                    <a:pt x="10862" y="11600"/>
                    <a:pt x="11150" y="11793"/>
                  </a:cubicBezTo>
                  <a:lnTo>
                    <a:pt x="11086" y="11841"/>
                  </a:lnTo>
                  <a:cubicBezTo>
                    <a:pt x="10990" y="11905"/>
                    <a:pt x="10894" y="11969"/>
                    <a:pt x="10797" y="12033"/>
                  </a:cubicBezTo>
                  <a:lnTo>
                    <a:pt x="10621" y="12130"/>
                  </a:lnTo>
                  <a:lnTo>
                    <a:pt x="10476" y="12210"/>
                  </a:lnTo>
                  <a:cubicBezTo>
                    <a:pt x="10332" y="12290"/>
                    <a:pt x="10188" y="12354"/>
                    <a:pt x="10043" y="12418"/>
                  </a:cubicBezTo>
                  <a:lnTo>
                    <a:pt x="10011" y="12434"/>
                  </a:lnTo>
                  <a:lnTo>
                    <a:pt x="9771" y="12531"/>
                  </a:lnTo>
                  <a:lnTo>
                    <a:pt x="9658" y="12563"/>
                  </a:lnTo>
                  <a:cubicBezTo>
                    <a:pt x="9546" y="12595"/>
                    <a:pt x="9450" y="12627"/>
                    <a:pt x="9353" y="12659"/>
                  </a:cubicBezTo>
                  <a:cubicBezTo>
                    <a:pt x="9722" y="12258"/>
                    <a:pt x="10027" y="11777"/>
                    <a:pt x="10252" y="11279"/>
                  </a:cubicBezTo>
                  <a:close/>
                  <a:moveTo>
                    <a:pt x="7300" y="10686"/>
                  </a:moveTo>
                  <a:lnTo>
                    <a:pt x="7300" y="12884"/>
                  </a:lnTo>
                  <a:cubicBezTo>
                    <a:pt x="6626" y="12723"/>
                    <a:pt x="6000" y="12033"/>
                    <a:pt x="5519" y="11039"/>
                  </a:cubicBezTo>
                  <a:cubicBezTo>
                    <a:pt x="6097" y="10830"/>
                    <a:pt x="6690" y="10718"/>
                    <a:pt x="7300" y="10686"/>
                  </a:cubicBezTo>
                  <a:close/>
                  <a:moveTo>
                    <a:pt x="7910" y="10686"/>
                  </a:moveTo>
                  <a:cubicBezTo>
                    <a:pt x="8519" y="10718"/>
                    <a:pt x="9113" y="10830"/>
                    <a:pt x="9690" y="11039"/>
                  </a:cubicBezTo>
                  <a:cubicBezTo>
                    <a:pt x="9225" y="12049"/>
                    <a:pt x="8599" y="12723"/>
                    <a:pt x="7910" y="12884"/>
                  </a:cubicBezTo>
                  <a:lnTo>
                    <a:pt x="7910" y="10686"/>
                  </a:lnTo>
                  <a:close/>
                  <a:moveTo>
                    <a:pt x="7204" y="1"/>
                  </a:moveTo>
                  <a:lnTo>
                    <a:pt x="6947" y="17"/>
                  </a:lnTo>
                  <a:lnTo>
                    <a:pt x="6883" y="17"/>
                  </a:lnTo>
                  <a:cubicBezTo>
                    <a:pt x="6786" y="33"/>
                    <a:pt x="6690" y="49"/>
                    <a:pt x="6578" y="65"/>
                  </a:cubicBezTo>
                  <a:cubicBezTo>
                    <a:pt x="5407" y="241"/>
                    <a:pt x="4316" y="723"/>
                    <a:pt x="3385" y="1461"/>
                  </a:cubicBezTo>
                  <a:lnTo>
                    <a:pt x="3369" y="1477"/>
                  </a:lnTo>
                  <a:cubicBezTo>
                    <a:pt x="0" y="4188"/>
                    <a:pt x="0" y="9306"/>
                    <a:pt x="3369" y="12001"/>
                  </a:cubicBezTo>
                  <a:lnTo>
                    <a:pt x="3385" y="12033"/>
                  </a:lnTo>
                  <a:cubicBezTo>
                    <a:pt x="4316" y="12771"/>
                    <a:pt x="5407" y="13253"/>
                    <a:pt x="6578" y="13429"/>
                  </a:cubicBezTo>
                  <a:lnTo>
                    <a:pt x="6883" y="13461"/>
                  </a:lnTo>
                  <a:lnTo>
                    <a:pt x="6947" y="13461"/>
                  </a:lnTo>
                  <a:lnTo>
                    <a:pt x="7204" y="13493"/>
                  </a:lnTo>
                  <a:lnTo>
                    <a:pt x="8006" y="13493"/>
                  </a:lnTo>
                  <a:lnTo>
                    <a:pt x="8279" y="13461"/>
                  </a:lnTo>
                  <a:lnTo>
                    <a:pt x="8327" y="13461"/>
                  </a:lnTo>
                  <a:lnTo>
                    <a:pt x="8631" y="13429"/>
                  </a:lnTo>
                  <a:lnTo>
                    <a:pt x="8648" y="13429"/>
                  </a:lnTo>
                  <a:cubicBezTo>
                    <a:pt x="9819" y="13253"/>
                    <a:pt x="10910" y="12771"/>
                    <a:pt x="11840" y="12033"/>
                  </a:cubicBezTo>
                  <a:lnTo>
                    <a:pt x="11856" y="12001"/>
                  </a:lnTo>
                  <a:cubicBezTo>
                    <a:pt x="15209" y="9306"/>
                    <a:pt x="15209" y="4188"/>
                    <a:pt x="11856" y="1477"/>
                  </a:cubicBezTo>
                  <a:lnTo>
                    <a:pt x="11840" y="1461"/>
                  </a:lnTo>
                  <a:cubicBezTo>
                    <a:pt x="10910" y="723"/>
                    <a:pt x="9803" y="241"/>
                    <a:pt x="8631" y="65"/>
                  </a:cubicBezTo>
                  <a:cubicBezTo>
                    <a:pt x="8535" y="49"/>
                    <a:pt x="8423" y="33"/>
                    <a:pt x="8327" y="17"/>
                  </a:cubicBezTo>
                  <a:lnTo>
                    <a:pt x="8279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866075" y="2530000"/>
              <a:ext cx="380250" cy="336950"/>
            </a:xfrm>
            <a:custGeom>
              <a:avLst/>
              <a:gdLst/>
              <a:ahLst/>
              <a:cxnLst/>
              <a:rect l="l" t="t" r="r" b="b"/>
              <a:pathLst>
                <a:path w="15210" h="13478" extrusionOk="0">
                  <a:moveTo>
                    <a:pt x="5856" y="819"/>
                  </a:moveTo>
                  <a:cubicBezTo>
                    <a:pt x="5487" y="1236"/>
                    <a:pt x="5182" y="1701"/>
                    <a:pt x="4958" y="2215"/>
                  </a:cubicBezTo>
                  <a:cubicBezTo>
                    <a:pt x="4637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04" y="1589"/>
                    <a:pt x="4300" y="1525"/>
                    <a:pt x="4396" y="1477"/>
                  </a:cubicBezTo>
                  <a:cubicBezTo>
                    <a:pt x="4476" y="1413"/>
                    <a:pt x="4524" y="1396"/>
                    <a:pt x="4589" y="1364"/>
                  </a:cubicBezTo>
                  <a:lnTo>
                    <a:pt x="4733" y="1284"/>
                  </a:lnTo>
                  <a:cubicBezTo>
                    <a:pt x="4974" y="1156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63" y="883"/>
                    <a:pt x="5760" y="851"/>
                    <a:pt x="5856" y="819"/>
                  </a:cubicBezTo>
                  <a:close/>
                  <a:moveTo>
                    <a:pt x="9337" y="819"/>
                  </a:moveTo>
                  <a:cubicBezTo>
                    <a:pt x="9450" y="851"/>
                    <a:pt x="9546" y="883"/>
                    <a:pt x="9642" y="931"/>
                  </a:cubicBezTo>
                  <a:lnTo>
                    <a:pt x="9642" y="915"/>
                  </a:lnTo>
                  <a:lnTo>
                    <a:pt x="9755" y="963"/>
                  </a:lnTo>
                  <a:cubicBezTo>
                    <a:pt x="9995" y="1044"/>
                    <a:pt x="10236" y="1156"/>
                    <a:pt x="10477" y="1284"/>
                  </a:cubicBezTo>
                  <a:lnTo>
                    <a:pt x="10605" y="1348"/>
                  </a:lnTo>
                  <a:cubicBezTo>
                    <a:pt x="10685" y="1396"/>
                    <a:pt x="10749" y="1429"/>
                    <a:pt x="10813" y="1477"/>
                  </a:cubicBezTo>
                  <a:cubicBezTo>
                    <a:pt x="10878" y="1509"/>
                    <a:pt x="10990" y="1589"/>
                    <a:pt x="11070" y="1637"/>
                  </a:cubicBezTo>
                  <a:lnTo>
                    <a:pt x="11134" y="1685"/>
                  </a:lnTo>
                  <a:cubicBezTo>
                    <a:pt x="10846" y="1878"/>
                    <a:pt x="10557" y="2054"/>
                    <a:pt x="10236" y="2215"/>
                  </a:cubicBezTo>
                  <a:cubicBezTo>
                    <a:pt x="10011" y="1701"/>
                    <a:pt x="9706" y="1236"/>
                    <a:pt x="9337" y="819"/>
                  </a:cubicBezTo>
                  <a:close/>
                  <a:moveTo>
                    <a:pt x="7300" y="594"/>
                  </a:moveTo>
                  <a:lnTo>
                    <a:pt x="7300" y="2792"/>
                  </a:lnTo>
                  <a:cubicBezTo>
                    <a:pt x="6690" y="2760"/>
                    <a:pt x="6081" y="2648"/>
                    <a:pt x="5519" y="2439"/>
                  </a:cubicBezTo>
                  <a:cubicBezTo>
                    <a:pt x="5984" y="1445"/>
                    <a:pt x="6610" y="755"/>
                    <a:pt x="7300" y="594"/>
                  </a:cubicBezTo>
                  <a:close/>
                  <a:moveTo>
                    <a:pt x="7894" y="594"/>
                  </a:moveTo>
                  <a:cubicBezTo>
                    <a:pt x="8583" y="755"/>
                    <a:pt x="9209" y="1445"/>
                    <a:pt x="9674" y="2439"/>
                  </a:cubicBezTo>
                  <a:cubicBezTo>
                    <a:pt x="9113" y="2648"/>
                    <a:pt x="8503" y="2760"/>
                    <a:pt x="7894" y="2792"/>
                  </a:cubicBezTo>
                  <a:lnTo>
                    <a:pt x="7894" y="594"/>
                  </a:lnTo>
                  <a:close/>
                  <a:moveTo>
                    <a:pt x="3562" y="2086"/>
                  </a:moveTo>
                  <a:cubicBezTo>
                    <a:pt x="3931" y="2343"/>
                    <a:pt x="4316" y="2584"/>
                    <a:pt x="4717" y="2776"/>
                  </a:cubicBezTo>
                  <a:cubicBezTo>
                    <a:pt x="4300" y="3947"/>
                    <a:pt x="4075" y="5183"/>
                    <a:pt x="4075" y="6434"/>
                  </a:cubicBezTo>
                  <a:lnTo>
                    <a:pt x="1444" y="6434"/>
                  </a:lnTo>
                  <a:cubicBezTo>
                    <a:pt x="1524" y="4749"/>
                    <a:pt x="2294" y="3177"/>
                    <a:pt x="3562" y="2086"/>
                  </a:cubicBezTo>
                  <a:close/>
                  <a:moveTo>
                    <a:pt x="5278" y="3001"/>
                  </a:moveTo>
                  <a:cubicBezTo>
                    <a:pt x="5920" y="3241"/>
                    <a:pt x="6610" y="3370"/>
                    <a:pt x="7284" y="3402"/>
                  </a:cubicBezTo>
                  <a:lnTo>
                    <a:pt x="7300" y="6434"/>
                  </a:lnTo>
                  <a:lnTo>
                    <a:pt x="4669" y="6434"/>
                  </a:lnTo>
                  <a:cubicBezTo>
                    <a:pt x="4685" y="5263"/>
                    <a:pt x="4893" y="4108"/>
                    <a:pt x="5278" y="3001"/>
                  </a:cubicBezTo>
                  <a:close/>
                  <a:moveTo>
                    <a:pt x="9899" y="3001"/>
                  </a:moveTo>
                  <a:cubicBezTo>
                    <a:pt x="10284" y="4108"/>
                    <a:pt x="10493" y="5263"/>
                    <a:pt x="10525" y="6434"/>
                  </a:cubicBezTo>
                  <a:lnTo>
                    <a:pt x="7894" y="6434"/>
                  </a:lnTo>
                  <a:lnTo>
                    <a:pt x="7894" y="3402"/>
                  </a:lnTo>
                  <a:cubicBezTo>
                    <a:pt x="8583" y="3370"/>
                    <a:pt x="9257" y="3241"/>
                    <a:pt x="9899" y="3001"/>
                  </a:cubicBezTo>
                  <a:close/>
                  <a:moveTo>
                    <a:pt x="11632" y="2086"/>
                  </a:moveTo>
                  <a:cubicBezTo>
                    <a:pt x="12899" y="3177"/>
                    <a:pt x="13669" y="4749"/>
                    <a:pt x="13765" y="6434"/>
                  </a:cubicBezTo>
                  <a:lnTo>
                    <a:pt x="11134" y="6434"/>
                  </a:lnTo>
                  <a:cubicBezTo>
                    <a:pt x="11118" y="5183"/>
                    <a:pt x="10894" y="3947"/>
                    <a:pt x="10477" y="2776"/>
                  </a:cubicBezTo>
                  <a:cubicBezTo>
                    <a:pt x="10894" y="2584"/>
                    <a:pt x="11279" y="2343"/>
                    <a:pt x="11632" y="2086"/>
                  </a:cubicBezTo>
                  <a:close/>
                  <a:moveTo>
                    <a:pt x="7300" y="7028"/>
                  </a:moveTo>
                  <a:lnTo>
                    <a:pt x="7300" y="10060"/>
                  </a:lnTo>
                  <a:cubicBezTo>
                    <a:pt x="6610" y="10092"/>
                    <a:pt x="5936" y="10220"/>
                    <a:pt x="5294" y="10461"/>
                  </a:cubicBezTo>
                  <a:cubicBezTo>
                    <a:pt x="4909" y="9354"/>
                    <a:pt x="4701" y="8199"/>
                    <a:pt x="4685" y="7028"/>
                  </a:cubicBezTo>
                  <a:close/>
                  <a:moveTo>
                    <a:pt x="10525" y="7044"/>
                  </a:moveTo>
                  <a:cubicBezTo>
                    <a:pt x="10509" y="8215"/>
                    <a:pt x="10300" y="9370"/>
                    <a:pt x="9915" y="10477"/>
                  </a:cubicBezTo>
                  <a:cubicBezTo>
                    <a:pt x="9273" y="10236"/>
                    <a:pt x="8599" y="10092"/>
                    <a:pt x="7910" y="10076"/>
                  </a:cubicBezTo>
                  <a:lnTo>
                    <a:pt x="7894" y="7044"/>
                  </a:lnTo>
                  <a:close/>
                  <a:moveTo>
                    <a:pt x="4075" y="7044"/>
                  </a:moveTo>
                  <a:cubicBezTo>
                    <a:pt x="4075" y="8295"/>
                    <a:pt x="4300" y="9530"/>
                    <a:pt x="4717" y="10702"/>
                  </a:cubicBezTo>
                  <a:cubicBezTo>
                    <a:pt x="4316" y="10894"/>
                    <a:pt x="3931" y="11135"/>
                    <a:pt x="3562" y="11391"/>
                  </a:cubicBezTo>
                  <a:cubicBezTo>
                    <a:pt x="2294" y="10300"/>
                    <a:pt x="1524" y="8728"/>
                    <a:pt x="1444" y="7044"/>
                  </a:cubicBezTo>
                  <a:close/>
                  <a:moveTo>
                    <a:pt x="13765" y="7044"/>
                  </a:moveTo>
                  <a:cubicBezTo>
                    <a:pt x="13669" y="8728"/>
                    <a:pt x="12899" y="10300"/>
                    <a:pt x="11632" y="11407"/>
                  </a:cubicBezTo>
                  <a:cubicBezTo>
                    <a:pt x="11279" y="11135"/>
                    <a:pt x="10894" y="10894"/>
                    <a:pt x="10477" y="10702"/>
                  </a:cubicBezTo>
                  <a:cubicBezTo>
                    <a:pt x="10894" y="9530"/>
                    <a:pt x="11118" y="8295"/>
                    <a:pt x="11134" y="7044"/>
                  </a:cubicBezTo>
                  <a:close/>
                  <a:moveTo>
                    <a:pt x="4942" y="11263"/>
                  </a:moveTo>
                  <a:cubicBezTo>
                    <a:pt x="5166" y="11776"/>
                    <a:pt x="5471" y="12242"/>
                    <a:pt x="5856" y="12659"/>
                  </a:cubicBezTo>
                  <a:cubicBezTo>
                    <a:pt x="5760" y="12627"/>
                    <a:pt x="5647" y="12595"/>
                    <a:pt x="5551" y="12547"/>
                  </a:cubicBezTo>
                  <a:lnTo>
                    <a:pt x="5439" y="12514"/>
                  </a:lnTo>
                  <a:cubicBezTo>
                    <a:pt x="5359" y="12482"/>
                    <a:pt x="5278" y="12450"/>
                    <a:pt x="5198" y="12418"/>
                  </a:cubicBezTo>
                  <a:cubicBezTo>
                    <a:pt x="5038" y="12354"/>
                    <a:pt x="4877" y="12274"/>
                    <a:pt x="4733" y="12194"/>
                  </a:cubicBezTo>
                  <a:cubicBezTo>
                    <a:pt x="4685" y="12161"/>
                    <a:pt x="4637" y="12145"/>
                    <a:pt x="4589" y="12113"/>
                  </a:cubicBezTo>
                  <a:lnTo>
                    <a:pt x="4380" y="12001"/>
                  </a:lnTo>
                  <a:cubicBezTo>
                    <a:pt x="4300" y="11953"/>
                    <a:pt x="4204" y="11889"/>
                    <a:pt x="4107" y="11825"/>
                  </a:cubicBezTo>
                  <a:lnTo>
                    <a:pt x="4059" y="11776"/>
                  </a:lnTo>
                  <a:cubicBezTo>
                    <a:pt x="4332" y="11584"/>
                    <a:pt x="4637" y="11407"/>
                    <a:pt x="4942" y="11263"/>
                  </a:cubicBezTo>
                  <a:close/>
                  <a:moveTo>
                    <a:pt x="10252" y="11263"/>
                  </a:moveTo>
                  <a:cubicBezTo>
                    <a:pt x="10557" y="11407"/>
                    <a:pt x="10862" y="11584"/>
                    <a:pt x="11134" y="11792"/>
                  </a:cubicBezTo>
                  <a:lnTo>
                    <a:pt x="11070" y="11825"/>
                  </a:lnTo>
                  <a:cubicBezTo>
                    <a:pt x="10990" y="11889"/>
                    <a:pt x="10894" y="11953"/>
                    <a:pt x="10813" y="12001"/>
                  </a:cubicBezTo>
                  <a:lnTo>
                    <a:pt x="10605" y="12113"/>
                  </a:lnTo>
                  <a:lnTo>
                    <a:pt x="10477" y="12194"/>
                  </a:lnTo>
                  <a:cubicBezTo>
                    <a:pt x="10236" y="12322"/>
                    <a:pt x="9995" y="12418"/>
                    <a:pt x="9755" y="12514"/>
                  </a:cubicBezTo>
                  <a:lnTo>
                    <a:pt x="9658" y="12547"/>
                  </a:lnTo>
                  <a:cubicBezTo>
                    <a:pt x="9546" y="12595"/>
                    <a:pt x="9450" y="12627"/>
                    <a:pt x="9337" y="12659"/>
                  </a:cubicBezTo>
                  <a:cubicBezTo>
                    <a:pt x="9722" y="12242"/>
                    <a:pt x="10027" y="11776"/>
                    <a:pt x="10252" y="11263"/>
                  </a:cubicBezTo>
                  <a:close/>
                  <a:moveTo>
                    <a:pt x="7300" y="10669"/>
                  </a:moveTo>
                  <a:lnTo>
                    <a:pt x="7300" y="12867"/>
                  </a:lnTo>
                  <a:cubicBezTo>
                    <a:pt x="6610" y="12723"/>
                    <a:pt x="5984" y="12033"/>
                    <a:pt x="5519" y="11022"/>
                  </a:cubicBezTo>
                  <a:cubicBezTo>
                    <a:pt x="6081" y="10830"/>
                    <a:pt x="6690" y="10702"/>
                    <a:pt x="7300" y="10669"/>
                  </a:cubicBezTo>
                  <a:close/>
                  <a:moveTo>
                    <a:pt x="7894" y="10669"/>
                  </a:moveTo>
                  <a:cubicBezTo>
                    <a:pt x="8503" y="10702"/>
                    <a:pt x="9113" y="10814"/>
                    <a:pt x="9674" y="11022"/>
                  </a:cubicBezTo>
                  <a:cubicBezTo>
                    <a:pt x="9209" y="12033"/>
                    <a:pt x="8583" y="12723"/>
                    <a:pt x="7894" y="12867"/>
                  </a:cubicBezTo>
                  <a:lnTo>
                    <a:pt x="7894" y="10669"/>
                  </a:lnTo>
                  <a:close/>
                  <a:moveTo>
                    <a:pt x="7204" y="1"/>
                  </a:moveTo>
                  <a:lnTo>
                    <a:pt x="6931" y="17"/>
                  </a:lnTo>
                  <a:lnTo>
                    <a:pt x="6883" y="17"/>
                  </a:lnTo>
                  <a:lnTo>
                    <a:pt x="6578" y="49"/>
                  </a:lnTo>
                  <a:cubicBezTo>
                    <a:pt x="5407" y="225"/>
                    <a:pt x="4300" y="707"/>
                    <a:pt x="3385" y="1461"/>
                  </a:cubicBezTo>
                  <a:lnTo>
                    <a:pt x="3369" y="1477"/>
                  </a:lnTo>
                  <a:cubicBezTo>
                    <a:pt x="0" y="4172"/>
                    <a:pt x="0" y="9290"/>
                    <a:pt x="3369" y="12001"/>
                  </a:cubicBezTo>
                  <a:lnTo>
                    <a:pt x="3385" y="12017"/>
                  </a:lnTo>
                  <a:cubicBezTo>
                    <a:pt x="4300" y="12755"/>
                    <a:pt x="5407" y="13252"/>
                    <a:pt x="6578" y="13429"/>
                  </a:cubicBezTo>
                  <a:cubicBezTo>
                    <a:pt x="6674" y="13445"/>
                    <a:pt x="6770" y="13445"/>
                    <a:pt x="6883" y="13461"/>
                  </a:cubicBezTo>
                  <a:lnTo>
                    <a:pt x="6931" y="13461"/>
                  </a:lnTo>
                  <a:lnTo>
                    <a:pt x="7204" y="13477"/>
                  </a:lnTo>
                  <a:lnTo>
                    <a:pt x="8006" y="13477"/>
                  </a:lnTo>
                  <a:lnTo>
                    <a:pt x="8263" y="13461"/>
                  </a:lnTo>
                  <a:lnTo>
                    <a:pt x="8327" y="13461"/>
                  </a:lnTo>
                  <a:cubicBezTo>
                    <a:pt x="8423" y="13445"/>
                    <a:pt x="8519" y="13445"/>
                    <a:pt x="8632" y="13429"/>
                  </a:cubicBezTo>
                  <a:cubicBezTo>
                    <a:pt x="9803" y="13236"/>
                    <a:pt x="10910" y="12755"/>
                    <a:pt x="11840" y="12017"/>
                  </a:cubicBezTo>
                  <a:lnTo>
                    <a:pt x="11856" y="12001"/>
                  </a:lnTo>
                  <a:cubicBezTo>
                    <a:pt x="15209" y="9290"/>
                    <a:pt x="15209" y="4172"/>
                    <a:pt x="11856" y="1477"/>
                  </a:cubicBezTo>
                  <a:lnTo>
                    <a:pt x="11840" y="1477"/>
                  </a:lnTo>
                  <a:lnTo>
                    <a:pt x="11824" y="1461"/>
                  </a:lnTo>
                  <a:cubicBezTo>
                    <a:pt x="10910" y="707"/>
                    <a:pt x="9803" y="225"/>
                    <a:pt x="8632" y="49"/>
                  </a:cubicBezTo>
                  <a:lnTo>
                    <a:pt x="8327" y="17"/>
                  </a:lnTo>
                  <a:lnTo>
                    <a:pt x="8263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990775" y="3873900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title" idx="2"/>
          </p:nvPr>
        </p:nvSpPr>
        <p:spPr>
          <a:xfrm>
            <a:off x="3651315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subTitle" idx="3"/>
          </p:nvPr>
        </p:nvSpPr>
        <p:spPr>
          <a:xfrm>
            <a:off x="3378901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3" name="Google Shape;483;p15"/>
          <p:cNvSpPr txBox="1">
            <a:spLocks noGrp="1"/>
          </p:cNvSpPr>
          <p:nvPr>
            <p:ph type="title" idx="4"/>
          </p:nvPr>
        </p:nvSpPr>
        <p:spPr>
          <a:xfrm>
            <a:off x="6051952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15"/>
          <p:cNvSpPr txBox="1">
            <a:spLocks noGrp="1"/>
          </p:cNvSpPr>
          <p:nvPr>
            <p:ph type="subTitle" idx="5"/>
          </p:nvPr>
        </p:nvSpPr>
        <p:spPr>
          <a:xfrm>
            <a:off x="5811588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5" name="Google Shape;485;p1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4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7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rgbClr val="FFFFF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15300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180" y="-76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title"/>
          </p:nvPr>
        </p:nvSpPr>
        <p:spPr>
          <a:xfrm>
            <a:off x="650225" y="2173250"/>
            <a:ext cx="29178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1"/>
          </p:nvPr>
        </p:nvSpPr>
        <p:spPr>
          <a:xfrm>
            <a:off x="5573400" y="775950"/>
            <a:ext cx="20016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2"/>
          </p:nvPr>
        </p:nvSpPr>
        <p:spPr>
          <a:xfrm>
            <a:off x="5573400" y="2136725"/>
            <a:ext cx="29178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3"/>
          </p:nvPr>
        </p:nvSpPr>
        <p:spPr>
          <a:xfrm>
            <a:off x="5573400" y="3514375"/>
            <a:ext cx="27831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4"/>
          </p:nvPr>
        </p:nvSpPr>
        <p:spPr>
          <a:xfrm>
            <a:off x="5573400" y="1104175"/>
            <a:ext cx="2968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5"/>
          </p:nvPr>
        </p:nvSpPr>
        <p:spPr>
          <a:xfrm>
            <a:off x="5573400" y="2490500"/>
            <a:ext cx="3048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6"/>
          </p:nvPr>
        </p:nvSpPr>
        <p:spPr>
          <a:xfrm>
            <a:off x="5573400" y="3908300"/>
            <a:ext cx="31191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7" r:id="rId9"/>
    <p:sldLayoutId id="2147483675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ctrTitle"/>
          </p:nvPr>
        </p:nvSpPr>
        <p:spPr>
          <a:xfrm>
            <a:off x="4943124" y="1861776"/>
            <a:ext cx="3761100" cy="709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QUICKPLATE</a:t>
            </a:r>
            <a:endParaRPr dirty="0"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5115882" y="2571749"/>
            <a:ext cx="3415584" cy="170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la restaurant</a:t>
            </a:r>
            <a:endParaRPr dirty="0"/>
          </a:p>
        </p:txBody>
      </p:sp>
      <p:pic>
        <p:nvPicPr>
          <p:cNvPr id="7" name="Picture 6" descr="A logo of a letter q&#10;&#10;Description automatically generated">
            <a:extLst>
              <a:ext uri="{FF2B5EF4-FFF2-40B4-BE49-F238E27FC236}">
                <a16:creationId xmlns:a16="http://schemas.microsoft.com/office/drawing/2014/main" id="{220531B2-77BD-C7DA-E832-6FA43812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7" y="1389242"/>
            <a:ext cx="2365015" cy="2365015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3938F-8DAA-6F16-D6AB-FF8D13AB7993}"/>
              </a:ext>
            </a:extLst>
          </p:cNvPr>
          <p:cNvSpPr txBox="1">
            <a:spLocks/>
          </p:cNvSpPr>
          <p:nvPr/>
        </p:nvSpPr>
        <p:spPr>
          <a:xfrm>
            <a:off x="1399650" y="1118162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Proiectare și </a:t>
            </a:r>
            <a:r>
              <a:rPr lang="en-RO" b="1" dirty="0"/>
              <a:t>implementare</a:t>
            </a:r>
          </a:p>
          <a:p>
            <a:endParaRPr lang="en-RO" b="1" dirty="0"/>
          </a:p>
          <a:p>
            <a:endParaRPr lang="en-RO" b="1" dirty="0"/>
          </a:p>
          <a:p>
            <a:r>
              <a:rPr lang="en-RO" sz="1800" dirty="0"/>
              <a:t>Tipuri de utilizatori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6959-4B42-705D-33E3-EDE7CE1655A1}"/>
              </a:ext>
            </a:extLst>
          </p:cNvPr>
          <p:cNvSpPr txBox="1"/>
          <p:nvPr/>
        </p:nvSpPr>
        <p:spPr>
          <a:xfrm>
            <a:off x="162731" y="2932874"/>
            <a:ext cx="8694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chemeClr val="bg1"/>
              </a:buClr>
              <a:buFont typeface="+mj-lt"/>
              <a:buAutoNum type="romanUcPeriod"/>
            </a:pPr>
            <a:r>
              <a:rPr lang="en-RO" dirty="0">
                <a:solidFill>
                  <a:schemeClr val="bg1"/>
                </a:solidFill>
              </a:rPr>
              <a:t>Client – cel mai important tip de utilizator; poate să rezerve mese la restaurante, să plaseze comenzi, 	   să ceară nota de plată, să vizualizeze restaurantele pe hartă</a:t>
            </a:r>
          </a:p>
          <a:p>
            <a:pPr marL="400050" indent="-400050">
              <a:buClr>
                <a:schemeClr val="bg1"/>
              </a:buClr>
              <a:buFont typeface="+mj-lt"/>
              <a:buAutoNum type="romanUcPeriod"/>
            </a:pPr>
            <a:r>
              <a:rPr lang="en-RO" dirty="0">
                <a:solidFill>
                  <a:schemeClr val="bg1"/>
                </a:solidFill>
              </a:rPr>
              <a:t>Ospătar – utilizator care poate să folosească aplicația doar dacă este angajat la un restaurant, poate 	      să accepte comenzile plasate și să le servească</a:t>
            </a:r>
          </a:p>
          <a:p>
            <a:pPr marL="400050" indent="-400050">
              <a:buClr>
                <a:schemeClr val="bg1"/>
              </a:buClr>
              <a:buFont typeface="+mj-lt"/>
              <a:buAutoNum type="romanUcPeriod"/>
            </a:pPr>
            <a:r>
              <a:rPr lang="en-RO" dirty="0">
                <a:solidFill>
                  <a:schemeClr val="bg1"/>
                </a:solidFill>
              </a:rPr>
              <a:t>Bucătar – aceeași condiție de folosire a aplicației ca la ospătar, dar poate doar să confirme când o 		      comandă este gata de servit</a:t>
            </a:r>
          </a:p>
        </p:txBody>
      </p:sp>
    </p:spTree>
    <p:extLst>
      <p:ext uri="{BB962C8B-B14F-4D97-AF65-F5344CB8AC3E}">
        <p14:creationId xmlns:p14="http://schemas.microsoft.com/office/powerpoint/2010/main" val="251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E36DD3-35EB-9EE8-32D2-512A702D16E7}"/>
              </a:ext>
            </a:extLst>
          </p:cNvPr>
          <p:cNvSpPr txBox="1">
            <a:spLocks/>
          </p:cNvSpPr>
          <p:nvPr/>
        </p:nvSpPr>
        <p:spPr>
          <a:xfrm>
            <a:off x="1399649" y="149517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Proiectare și </a:t>
            </a:r>
            <a:r>
              <a:rPr lang="en-RO" b="1" dirty="0"/>
              <a:t>implementare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C3D94B-89AB-D3BA-E443-FEF86E89E1D7}"/>
              </a:ext>
            </a:extLst>
          </p:cNvPr>
          <p:cNvSpPr txBox="1">
            <a:spLocks/>
          </p:cNvSpPr>
          <p:nvPr/>
        </p:nvSpPr>
        <p:spPr>
          <a:xfrm>
            <a:off x="1399649" y="1018014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sz="1800" dirty="0"/>
              <a:t>Stările unei comenzi</a:t>
            </a:r>
          </a:p>
        </p:txBody>
      </p:sp>
      <p:pic>
        <p:nvPicPr>
          <p:cNvPr id="12" name="Picture 11" descr="A diagram of a couple of circles&#10;&#10;Description automatically generated">
            <a:extLst>
              <a:ext uri="{FF2B5EF4-FFF2-40B4-BE49-F238E27FC236}">
                <a16:creationId xmlns:a16="http://schemas.microsoft.com/office/drawing/2014/main" id="{48EFC7C7-943A-9487-9D79-AD4A9A33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3" y="2445955"/>
            <a:ext cx="8609853" cy="27614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6F25-11CC-BEE8-66A0-4D3ECCDDF1B9}"/>
              </a:ext>
            </a:extLst>
          </p:cNvPr>
          <p:cNvSpPr txBox="1">
            <a:spLocks/>
          </p:cNvSpPr>
          <p:nvPr/>
        </p:nvSpPr>
        <p:spPr>
          <a:xfrm>
            <a:off x="1399650" y="326475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>
                <a:solidFill>
                  <a:schemeClr val="tx1"/>
                </a:solidFill>
              </a:rPr>
              <a:t>4. Proiectare și </a:t>
            </a:r>
            <a:r>
              <a:rPr lang="en-RO" b="1" dirty="0">
                <a:solidFill>
                  <a:schemeClr val="tx1"/>
                </a:solidFill>
              </a:rPr>
              <a:t>implementare</a:t>
            </a:r>
          </a:p>
          <a:p>
            <a:r>
              <a:rPr lang="en-GB" sz="18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Algoritmul</a:t>
            </a:r>
            <a:r>
              <a:rPr lang="en-GB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GB" sz="18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echilibrare</a:t>
            </a:r>
            <a:r>
              <a:rPr lang="en-GB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GB" sz="18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comenzilor</a:t>
            </a:r>
            <a:r>
              <a:rPr lang="en-GB" sz="18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per </a:t>
            </a:r>
            <a:r>
              <a:rPr lang="en-GB" sz="18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chelner</a:t>
            </a:r>
            <a:endParaRPr lang="en-GB" sz="1800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0E148-19DA-F2DC-2070-A37169B2E56A}"/>
              </a:ext>
            </a:extLst>
          </p:cNvPr>
          <p:cNvSpPr txBox="1"/>
          <p:nvPr/>
        </p:nvSpPr>
        <p:spPr>
          <a:xfrm>
            <a:off x="174356" y="1125200"/>
            <a:ext cx="87952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1: Când o comandă este plasată se verifică dacă angajatul respectiv poate sa o accepte. Daca da atunci se trece la pasul 2, iar în caz contrar la pasul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1.2: Se verifică dacă un alt chelner poate accepta comanda. Daca da se trece la pasul 2, iar în caz contrar la pasul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1.3: Comanda poate să fie acceptată doar dacă un ospătar servește cel puțin o comandă și trece la pasul 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1.4: Se decrementează numărul de comenzi acceptate în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2: Se verifică dacă se anulează comanda. Dacă da atunci se trece la pasul 1.4 sau la pasul 3 în caz contrar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3: Se incrementează numărul de comenzi acceptate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4: Comanda este trimisă înapoi la chelner de către bucătar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/>
              <a:t>Pas 5: Se face din nou o verificare pentru anularea comenzii. Dacă da se trece la pasul 1.4, dacă nu atunci comanda este servită și la pasul 1.4</a:t>
            </a:r>
          </a:p>
        </p:txBody>
      </p:sp>
    </p:spTree>
    <p:extLst>
      <p:ext uri="{BB962C8B-B14F-4D97-AF65-F5344CB8AC3E}">
        <p14:creationId xmlns:p14="http://schemas.microsoft.com/office/powerpoint/2010/main" val="309629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 screenshot of a phone&#10;&#10;Description automatically generated">
            <a:extLst>
              <a:ext uri="{FF2B5EF4-FFF2-40B4-BE49-F238E27FC236}">
                <a16:creationId xmlns:a16="http://schemas.microsoft.com/office/drawing/2014/main" id="{AE67A274-EC1B-91D7-1E0F-61909174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00474"/>
            <a:ext cx="4171638" cy="4543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BA3E4-4A4A-6752-5F8A-E01249F7AC62}"/>
              </a:ext>
            </a:extLst>
          </p:cNvPr>
          <p:cNvSpPr txBox="1"/>
          <p:nvPr/>
        </p:nvSpPr>
        <p:spPr>
          <a:xfrm>
            <a:off x="0" y="2394934"/>
            <a:ext cx="46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Pentru manipularea datelor s-a folosit limbajul de programare Swift întrucât este o aplicație nativă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iOS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, iar interfața grafică a fost dezvoltată folosind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framework-ul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SwiftUI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  <a:endParaRPr lang="en-RO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4D53BB-FA56-77A0-92BB-3DD789E696C3}"/>
              </a:ext>
            </a:extLst>
          </p:cNvPr>
          <p:cNvSpPr txBox="1">
            <a:spLocks/>
          </p:cNvSpPr>
          <p:nvPr/>
        </p:nvSpPr>
        <p:spPr>
          <a:xfrm>
            <a:off x="1399650" y="95274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Proiectare și </a:t>
            </a:r>
            <a:r>
              <a:rPr lang="en-RO" b="1" dirty="0"/>
              <a:t>implementare</a:t>
            </a:r>
          </a:p>
        </p:txBody>
      </p:sp>
    </p:spTree>
    <p:extLst>
      <p:ext uri="{BB962C8B-B14F-4D97-AF65-F5344CB8AC3E}">
        <p14:creationId xmlns:p14="http://schemas.microsoft.com/office/powerpoint/2010/main" val="95773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E68C3-5F67-CCFB-0135-0AD31FED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50" y="145040"/>
            <a:ext cx="6344700" cy="505200"/>
          </a:xfrm>
        </p:spPr>
        <p:txBody>
          <a:bodyPr/>
          <a:lstStyle/>
          <a:p>
            <a:r>
              <a:rPr lang="en-RO" dirty="0"/>
              <a:t>5. Testare și validare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7B4F04E-F560-0B9D-B71D-ACCD9E00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97" y="1060245"/>
            <a:ext cx="5870316" cy="3177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0285E-AA11-E890-2DE5-A5C62D09D4CA}"/>
              </a:ext>
            </a:extLst>
          </p:cNvPr>
          <p:cNvSpPr txBox="1"/>
          <p:nvPr/>
        </p:nvSpPr>
        <p:spPr>
          <a:xfrm>
            <a:off x="8313" y="1737992"/>
            <a:ext cx="3273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Ca metode de testare s-au folosit: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W</a:t>
            </a: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hite-box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B</a:t>
            </a: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lack-box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S-au efectuat anumite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cazuri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utilizare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care au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produs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într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-un final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rezultatele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așteptate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către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dezvoltator</a:t>
            </a:r>
            <a:endParaRPr lang="en-RO" dirty="0">
              <a:solidFill>
                <a:srgbClr val="FF8D0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92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9E6F304-4DF8-E7B2-0382-5844AD5BC620}"/>
              </a:ext>
            </a:extLst>
          </p:cNvPr>
          <p:cNvSpPr txBox="1">
            <a:spLocks/>
          </p:cNvSpPr>
          <p:nvPr/>
        </p:nvSpPr>
        <p:spPr>
          <a:xfrm>
            <a:off x="2886072" y="488991"/>
            <a:ext cx="3371855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2200"/>
              <a:buFont typeface="Poppins ExtraBold"/>
              <a:buNone/>
              <a:defRPr sz="2400" b="0" i="0" u="none" strike="noStrike" cap="none">
                <a:solidFill>
                  <a:srgbClr val="FF8D00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RO" dirty="0">
                <a:solidFill>
                  <a:schemeClr val="bg1"/>
                </a:solidFill>
              </a:rPr>
              <a:t>6. Concluzii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A353F-7415-B4AD-2BE9-304EEF2FF580}"/>
              </a:ext>
            </a:extLst>
          </p:cNvPr>
          <p:cNvSpPr txBox="1"/>
          <p:nvPr/>
        </p:nvSpPr>
        <p:spPr>
          <a:xfrm>
            <a:off x="182882" y="1879252"/>
            <a:ext cx="855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Într-un final, proiectul și-a atins scopul final și anume de a-i ajuta atât pe clienți să își rezerve o masă la restaurant cât și pe angajați în a avea un volum egal de muncă între ei. Principalele funcționalități sunt: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Vizualizarea restaurantelor pe hartă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Clientul este capabil să își rezerve o masă la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Numărul de comenzi acceptate de angajați nu are voie să depășească un anumit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Clientul are mai multe metode prin care poate să achite nota de plată</a:t>
            </a:r>
          </a:p>
        </p:txBody>
      </p:sp>
    </p:spTree>
    <p:extLst>
      <p:ext uri="{BB962C8B-B14F-4D97-AF65-F5344CB8AC3E}">
        <p14:creationId xmlns:p14="http://schemas.microsoft.com/office/powerpoint/2010/main" val="170398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52FB64-8059-D62E-DB7F-C06121914E9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0" y="1963050"/>
            <a:ext cx="9144000" cy="608700"/>
          </a:xfrm>
        </p:spPr>
        <p:txBody>
          <a:bodyPr/>
          <a:lstStyle/>
          <a:p>
            <a:r>
              <a:rPr lang="en-RO" sz="4000" dirty="0"/>
              <a:t>Multumesc pentru atenția acordată</a:t>
            </a:r>
          </a:p>
        </p:txBody>
      </p:sp>
    </p:spTree>
    <p:extLst>
      <p:ext uri="{BB962C8B-B14F-4D97-AF65-F5344CB8AC3E}">
        <p14:creationId xmlns:p14="http://schemas.microsoft.com/office/powerpoint/2010/main" val="27792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 txBox="1">
            <a:spLocks noGrp="1"/>
          </p:cNvSpPr>
          <p:nvPr>
            <p:ph type="title"/>
          </p:nvPr>
        </p:nvSpPr>
        <p:spPr>
          <a:xfrm>
            <a:off x="0" y="139939"/>
            <a:ext cx="1659325" cy="546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92198" y="1919156"/>
            <a:ext cx="611547" cy="603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2800" dirty="0">
              <a:solidFill>
                <a:schemeClr val="bg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/>
          </p:nvPr>
        </p:nvSpPr>
        <p:spPr>
          <a:xfrm>
            <a:off x="92197" y="2874477"/>
            <a:ext cx="611547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2800" dirty="0">
              <a:solidFill>
                <a:schemeClr val="bg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9" name="Google Shape;1129;p41"/>
          <p:cNvSpPr txBox="1">
            <a:spLocks noGrp="1"/>
          </p:cNvSpPr>
          <p:nvPr>
            <p:ph type="subTitle" idx="4"/>
          </p:nvPr>
        </p:nvSpPr>
        <p:spPr>
          <a:xfrm>
            <a:off x="496866" y="2998467"/>
            <a:ext cx="3505286" cy="307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tx1"/>
                </a:solidFill>
              </a:rPr>
              <a:t>Motivul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creării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aplicației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și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obiectivele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principale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1128;p41">
            <a:extLst>
              <a:ext uri="{FF2B5EF4-FFF2-40B4-BE49-F238E27FC236}">
                <a16:creationId xmlns:a16="http://schemas.microsoft.com/office/drawing/2014/main" id="{3C1BEF26-7D71-9299-6A1C-78A271588FC6}"/>
              </a:ext>
            </a:extLst>
          </p:cNvPr>
          <p:cNvSpPr txBox="1">
            <a:spLocks/>
          </p:cNvSpPr>
          <p:nvPr/>
        </p:nvSpPr>
        <p:spPr>
          <a:xfrm>
            <a:off x="77866" y="3719889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</a:p>
        </p:txBody>
      </p:sp>
      <p:sp>
        <p:nvSpPr>
          <p:cNvPr id="3" name="Google Shape;1128;p41">
            <a:extLst>
              <a:ext uri="{FF2B5EF4-FFF2-40B4-BE49-F238E27FC236}">
                <a16:creationId xmlns:a16="http://schemas.microsoft.com/office/drawing/2014/main" id="{195B83D0-D3C4-1123-CF73-1F5A5ADDE162}"/>
              </a:ext>
            </a:extLst>
          </p:cNvPr>
          <p:cNvSpPr txBox="1">
            <a:spLocks/>
          </p:cNvSpPr>
          <p:nvPr/>
        </p:nvSpPr>
        <p:spPr>
          <a:xfrm>
            <a:off x="4266227" y="2035615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</a:p>
        </p:txBody>
      </p:sp>
      <p:sp>
        <p:nvSpPr>
          <p:cNvPr id="4" name="Google Shape;1123;p41">
            <a:extLst>
              <a:ext uri="{FF2B5EF4-FFF2-40B4-BE49-F238E27FC236}">
                <a16:creationId xmlns:a16="http://schemas.microsoft.com/office/drawing/2014/main" id="{BC4BAC32-4C39-A75E-09FF-441F14BDBCE3}"/>
              </a:ext>
            </a:extLst>
          </p:cNvPr>
          <p:cNvSpPr txBox="1">
            <a:spLocks/>
          </p:cNvSpPr>
          <p:nvPr/>
        </p:nvSpPr>
        <p:spPr>
          <a:xfrm>
            <a:off x="496867" y="1968573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Contextul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problemei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Google Shape;1123;p41">
            <a:extLst>
              <a:ext uri="{FF2B5EF4-FFF2-40B4-BE49-F238E27FC236}">
                <a16:creationId xmlns:a16="http://schemas.microsoft.com/office/drawing/2014/main" id="{9A023C05-2F8C-271E-C89E-BB2A899C229C}"/>
              </a:ext>
            </a:extLst>
          </p:cNvPr>
          <p:cNvSpPr txBox="1">
            <a:spLocks/>
          </p:cNvSpPr>
          <p:nvPr/>
        </p:nvSpPr>
        <p:spPr>
          <a:xfrm>
            <a:off x="496867" y="2879045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Motivația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și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obiectivele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Google Shape;1129;p41">
            <a:extLst>
              <a:ext uri="{FF2B5EF4-FFF2-40B4-BE49-F238E27FC236}">
                <a16:creationId xmlns:a16="http://schemas.microsoft.com/office/drawing/2014/main" id="{DBFD1301-AE3C-06DC-12EF-4C75ED66CD70}"/>
              </a:ext>
            </a:extLst>
          </p:cNvPr>
          <p:cNvSpPr txBox="1">
            <a:spLocks/>
          </p:cNvSpPr>
          <p:nvPr/>
        </p:nvSpPr>
        <p:spPr>
          <a:xfrm>
            <a:off x="496866" y="2121081"/>
            <a:ext cx="3846105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tx1"/>
                </a:solidFill>
              </a:rPr>
              <a:t>Problema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principală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Google Shape;1129;p41">
            <a:extLst>
              <a:ext uri="{FF2B5EF4-FFF2-40B4-BE49-F238E27FC236}">
                <a16:creationId xmlns:a16="http://schemas.microsoft.com/office/drawing/2014/main" id="{D0EED1FD-0F92-5C30-37FE-50070B73C63C}"/>
              </a:ext>
            </a:extLst>
          </p:cNvPr>
          <p:cNvSpPr txBox="1">
            <a:spLocks/>
          </p:cNvSpPr>
          <p:nvPr/>
        </p:nvSpPr>
        <p:spPr>
          <a:xfrm>
            <a:off x="4889624" y="3641587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</p:txBody>
      </p:sp>
      <p:sp>
        <p:nvSpPr>
          <p:cNvPr id="25" name="Google Shape;1123;p41">
            <a:extLst>
              <a:ext uri="{FF2B5EF4-FFF2-40B4-BE49-F238E27FC236}">
                <a16:creationId xmlns:a16="http://schemas.microsoft.com/office/drawing/2014/main" id="{F7249CB4-110F-FDBC-50F7-45B68AE57398}"/>
              </a:ext>
            </a:extLst>
          </p:cNvPr>
          <p:cNvSpPr txBox="1">
            <a:spLocks/>
          </p:cNvSpPr>
          <p:nvPr/>
        </p:nvSpPr>
        <p:spPr>
          <a:xfrm>
            <a:off x="4802935" y="2870707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Produsul</a:t>
            </a:r>
            <a:r>
              <a:rPr lang="en-GB" dirty="0"/>
              <a:t> final</a:t>
            </a:r>
          </a:p>
        </p:txBody>
      </p:sp>
      <p:sp>
        <p:nvSpPr>
          <p:cNvPr id="26" name="Google Shape;1123;p41">
            <a:extLst>
              <a:ext uri="{FF2B5EF4-FFF2-40B4-BE49-F238E27FC236}">
                <a16:creationId xmlns:a16="http://schemas.microsoft.com/office/drawing/2014/main" id="{0C546F5F-15E3-A9B0-D11C-8CC4FC22E92D}"/>
              </a:ext>
            </a:extLst>
          </p:cNvPr>
          <p:cNvSpPr txBox="1">
            <a:spLocks/>
          </p:cNvSpPr>
          <p:nvPr/>
        </p:nvSpPr>
        <p:spPr>
          <a:xfrm>
            <a:off x="482535" y="3747417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Analiza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problemei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Google Shape;1128;p41">
            <a:extLst>
              <a:ext uri="{FF2B5EF4-FFF2-40B4-BE49-F238E27FC236}">
                <a16:creationId xmlns:a16="http://schemas.microsoft.com/office/drawing/2014/main" id="{CC242FCB-BD88-2F8C-A49F-26C814D9A19B}"/>
              </a:ext>
            </a:extLst>
          </p:cNvPr>
          <p:cNvSpPr txBox="1">
            <a:spLocks/>
          </p:cNvSpPr>
          <p:nvPr/>
        </p:nvSpPr>
        <p:spPr>
          <a:xfrm>
            <a:off x="4263747" y="2940334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</a:p>
        </p:txBody>
      </p:sp>
      <p:sp>
        <p:nvSpPr>
          <p:cNvPr id="29" name="Google Shape;1123;p41">
            <a:extLst>
              <a:ext uri="{FF2B5EF4-FFF2-40B4-BE49-F238E27FC236}">
                <a16:creationId xmlns:a16="http://schemas.microsoft.com/office/drawing/2014/main" id="{D3975D4A-D7B5-30E8-2AC7-6766EC8803E5}"/>
              </a:ext>
            </a:extLst>
          </p:cNvPr>
          <p:cNvSpPr txBox="1">
            <a:spLocks/>
          </p:cNvSpPr>
          <p:nvPr/>
        </p:nvSpPr>
        <p:spPr>
          <a:xfrm>
            <a:off x="4802935" y="1992568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Proiectare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endParaRPr lang="en-GB" dirty="0"/>
          </a:p>
        </p:txBody>
      </p:sp>
      <p:sp>
        <p:nvSpPr>
          <p:cNvPr id="30" name="Google Shape;1129;p41">
            <a:extLst>
              <a:ext uri="{FF2B5EF4-FFF2-40B4-BE49-F238E27FC236}">
                <a16:creationId xmlns:a16="http://schemas.microsoft.com/office/drawing/2014/main" id="{E04D9EFD-AE85-177E-BCB2-A424D8B8462F}"/>
              </a:ext>
            </a:extLst>
          </p:cNvPr>
          <p:cNvSpPr txBox="1">
            <a:spLocks/>
          </p:cNvSpPr>
          <p:nvPr/>
        </p:nvSpPr>
        <p:spPr>
          <a:xfrm>
            <a:off x="4802935" y="3051963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validarea</a:t>
            </a:r>
            <a:r>
              <a:rPr lang="en-GB" dirty="0"/>
              <a:t> </a:t>
            </a:r>
            <a:r>
              <a:rPr lang="en-GB" dirty="0" err="1"/>
              <a:t>aplicației</a:t>
            </a:r>
            <a:r>
              <a:rPr lang="en-GB" dirty="0"/>
              <a:t> finale</a:t>
            </a:r>
          </a:p>
        </p:txBody>
      </p:sp>
      <p:sp>
        <p:nvSpPr>
          <p:cNvPr id="31" name="Google Shape;1129;p41">
            <a:extLst>
              <a:ext uri="{FF2B5EF4-FFF2-40B4-BE49-F238E27FC236}">
                <a16:creationId xmlns:a16="http://schemas.microsoft.com/office/drawing/2014/main" id="{C5C1AC4F-157B-599F-9D77-FF67BABC8419}"/>
              </a:ext>
            </a:extLst>
          </p:cNvPr>
          <p:cNvSpPr txBox="1">
            <a:spLocks/>
          </p:cNvSpPr>
          <p:nvPr/>
        </p:nvSpPr>
        <p:spPr>
          <a:xfrm>
            <a:off x="4801031" y="2106581"/>
            <a:ext cx="4494641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Arhitectura</a:t>
            </a:r>
            <a:r>
              <a:rPr lang="en-GB" dirty="0"/>
              <a:t> </a:t>
            </a:r>
            <a:r>
              <a:rPr lang="en-GB" dirty="0" err="1"/>
              <a:t>aplicației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funcționalități</a:t>
            </a:r>
            <a:endParaRPr lang="en-GB" dirty="0"/>
          </a:p>
        </p:txBody>
      </p:sp>
      <p:sp>
        <p:nvSpPr>
          <p:cNvPr id="7" name="Google Shape;1123;p41">
            <a:extLst>
              <a:ext uri="{FF2B5EF4-FFF2-40B4-BE49-F238E27FC236}">
                <a16:creationId xmlns:a16="http://schemas.microsoft.com/office/drawing/2014/main" id="{38F48CC6-AFF4-2796-8C66-3985925FA764}"/>
              </a:ext>
            </a:extLst>
          </p:cNvPr>
          <p:cNvSpPr txBox="1">
            <a:spLocks/>
          </p:cNvSpPr>
          <p:nvPr/>
        </p:nvSpPr>
        <p:spPr>
          <a:xfrm>
            <a:off x="4802935" y="3799675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Concluzii</a:t>
            </a:r>
            <a:endParaRPr lang="en-GB" dirty="0"/>
          </a:p>
        </p:txBody>
      </p:sp>
      <p:sp>
        <p:nvSpPr>
          <p:cNvPr id="8" name="Google Shape;1128;p41">
            <a:extLst>
              <a:ext uri="{FF2B5EF4-FFF2-40B4-BE49-F238E27FC236}">
                <a16:creationId xmlns:a16="http://schemas.microsoft.com/office/drawing/2014/main" id="{161C6C8F-225F-A796-942B-5724B57E60BE}"/>
              </a:ext>
            </a:extLst>
          </p:cNvPr>
          <p:cNvSpPr txBox="1">
            <a:spLocks/>
          </p:cNvSpPr>
          <p:nvPr/>
        </p:nvSpPr>
        <p:spPr>
          <a:xfrm>
            <a:off x="4263747" y="3869302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</a:p>
        </p:txBody>
      </p:sp>
      <p:sp>
        <p:nvSpPr>
          <p:cNvPr id="9" name="Google Shape;1129;p41">
            <a:extLst>
              <a:ext uri="{FF2B5EF4-FFF2-40B4-BE49-F238E27FC236}">
                <a16:creationId xmlns:a16="http://schemas.microsoft.com/office/drawing/2014/main" id="{545BF4C2-E634-7CD8-05B1-3EC81A6E1730}"/>
              </a:ext>
            </a:extLst>
          </p:cNvPr>
          <p:cNvSpPr txBox="1">
            <a:spLocks/>
          </p:cNvSpPr>
          <p:nvPr/>
        </p:nvSpPr>
        <p:spPr>
          <a:xfrm>
            <a:off x="4802935" y="3980931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Concluziile</a:t>
            </a:r>
            <a:r>
              <a:rPr lang="en-GB" dirty="0"/>
              <a:t> finale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4"/>
          <p:cNvSpPr txBox="1">
            <a:spLocks noGrp="1"/>
          </p:cNvSpPr>
          <p:nvPr>
            <p:ph type="title" idx="4"/>
          </p:nvPr>
        </p:nvSpPr>
        <p:spPr>
          <a:xfrm>
            <a:off x="440453" y="111595"/>
            <a:ext cx="8263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1. Contextul problemei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F2384-2B33-7970-C186-8ABB23564C26}"/>
              </a:ext>
            </a:extLst>
          </p:cNvPr>
          <p:cNvSpPr txBox="1"/>
          <p:nvPr/>
        </p:nvSpPr>
        <p:spPr>
          <a:xfrm>
            <a:off x="1018478" y="1272383"/>
            <a:ext cx="7484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Poppins" pitchFamily="2" charset="77"/>
                <a:cs typeface="Poppins" pitchFamily="2" charset="77"/>
              </a:rPr>
              <a:t>La majoritatea localurilor și restaurantelor se poate rezerva o masă doar prin intermediul unui apel telefonic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O masă poate să fie rezervată de către doi clienți diferiți datorită erorii umane ce poate apărea la momentul efectuării rezervării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Timpul pierdut pe parcursul interacțiunii între angajat și client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Angajații sunt foarte schimbători datorită mediului toxic de lucru ce poate apărea în urma împărțirii inegale a volumului de muncă</a:t>
            </a:r>
          </a:p>
        </p:txBody>
      </p:sp>
      <p:sp>
        <p:nvSpPr>
          <p:cNvPr id="12" name="Google Shape;11432;p81">
            <a:extLst>
              <a:ext uri="{FF2B5EF4-FFF2-40B4-BE49-F238E27FC236}">
                <a16:creationId xmlns:a16="http://schemas.microsoft.com/office/drawing/2014/main" id="{A166C358-C8D0-4254-5F85-67608E4E7D23}"/>
              </a:ext>
            </a:extLst>
          </p:cNvPr>
          <p:cNvSpPr/>
          <p:nvPr/>
        </p:nvSpPr>
        <p:spPr>
          <a:xfrm>
            <a:off x="310549" y="1338858"/>
            <a:ext cx="323298" cy="320789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673;p87">
            <a:extLst>
              <a:ext uri="{FF2B5EF4-FFF2-40B4-BE49-F238E27FC236}">
                <a16:creationId xmlns:a16="http://schemas.microsoft.com/office/drawing/2014/main" id="{D4CDF3AF-9713-80A3-40C2-BCDB65566D56}"/>
              </a:ext>
            </a:extLst>
          </p:cNvPr>
          <p:cNvSpPr/>
          <p:nvPr/>
        </p:nvSpPr>
        <p:spPr>
          <a:xfrm>
            <a:off x="291419" y="3144688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1658;p82">
            <a:extLst>
              <a:ext uri="{FF2B5EF4-FFF2-40B4-BE49-F238E27FC236}">
                <a16:creationId xmlns:a16="http://schemas.microsoft.com/office/drawing/2014/main" id="{8664D4A5-EA09-117F-B355-32F09C847012}"/>
              </a:ext>
            </a:extLst>
          </p:cNvPr>
          <p:cNvGrpSpPr/>
          <p:nvPr/>
        </p:nvGrpSpPr>
        <p:grpSpPr>
          <a:xfrm>
            <a:off x="354126" y="2518396"/>
            <a:ext cx="198775" cy="348972"/>
            <a:chOff x="2487439" y="4280740"/>
            <a:chExt cx="198775" cy="348972"/>
          </a:xfrm>
          <a:solidFill>
            <a:srgbClr val="FF8D00"/>
          </a:solidFill>
        </p:grpSpPr>
        <p:sp>
          <p:nvSpPr>
            <p:cNvPr id="58" name="Google Shape;11659;p82">
              <a:extLst>
                <a:ext uri="{FF2B5EF4-FFF2-40B4-BE49-F238E27FC236}">
                  <a16:creationId xmlns:a16="http://schemas.microsoft.com/office/drawing/2014/main" id="{ABB6AC23-62A5-EC45-CD0A-9B376DE71A4C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60;p82">
              <a:extLst>
                <a:ext uri="{FF2B5EF4-FFF2-40B4-BE49-F238E27FC236}">
                  <a16:creationId xmlns:a16="http://schemas.microsoft.com/office/drawing/2014/main" id="{5D3AFC68-3E44-7688-9028-7557E56FA5F7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61;p82">
              <a:extLst>
                <a:ext uri="{FF2B5EF4-FFF2-40B4-BE49-F238E27FC236}">
                  <a16:creationId xmlns:a16="http://schemas.microsoft.com/office/drawing/2014/main" id="{C6A2A62E-355F-143E-A354-CD765646D131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62;p82">
              <a:extLst>
                <a:ext uri="{FF2B5EF4-FFF2-40B4-BE49-F238E27FC236}">
                  <a16:creationId xmlns:a16="http://schemas.microsoft.com/office/drawing/2014/main" id="{B967928E-69BB-8E75-A862-F6B36158D496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1545;p81">
            <a:extLst>
              <a:ext uri="{FF2B5EF4-FFF2-40B4-BE49-F238E27FC236}">
                <a16:creationId xmlns:a16="http://schemas.microsoft.com/office/drawing/2014/main" id="{C4D235E9-46B8-245B-EF4D-1CCF551CEB27}"/>
              </a:ext>
            </a:extLst>
          </p:cNvPr>
          <p:cNvGrpSpPr/>
          <p:nvPr/>
        </p:nvGrpSpPr>
        <p:grpSpPr>
          <a:xfrm>
            <a:off x="268394" y="1923082"/>
            <a:ext cx="358069" cy="317995"/>
            <a:chOff x="3584280" y="3699191"/>
            <a:chExt cx="358069" cy="317995"/>
          </a:xfrm>
          <a:solidFill>
            <a:srgbClr val="FF8D00"/>
          </a:solidFill>
        </p:grpSpPr>
        <p:sp>
          <p:nvSpPr>
            <p:cNvPr id="63" name="Google Shape;11546;p81">
              <a:extLst>
                <a:ext uri="{FF2B5EF4-FFF2-40B4-BE49-F238E27FC236}">
                  <a16:creationId xmlns:a16="http://schemas.microsoft.com/office/drawing/2014/main" id="{7D3233B4-7618-2048-9B7E-4A6B66F84ECB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47;p81">
              <a:extLst>
                <a:ext uri="{FF2B5EF4-FFF2-40B4-BE49-F238E27FC236}">
                  <a16:creationId xmlns:a16="http://schemas.microsoft.com/office/drawing/2014/main" id="{55F8FA12-D67C-B067-4298-6F5D5F93EEEC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48;p81">
              <a:extLst>
                <a:ext uri="{FF2B5EF4-FFF2-40B4-BE49-F238E27FC236}">
                  <a16:creationId xmlns:a16="http://schemas.microsoft.com/office/drawing/2014/main" id="{4DF03E84-5B43-CA7B-EB2E-F8E8A25B788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9;p81">
              <a:extLst>
                <a:ext uri="{FF2B5EF4-FFF2-40B4-BE49-F238E27FC236}">
                  <a16:creationId xmlns:a16="http://schemas.microsoft.com/office/drawing/2014/main" id="{46848A87-1137-905C-159D-B3446B8544DA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5"/>
          <p:cNvSpPr txBox="1">
            <a:spLocks noGrp="1"/>
          </p:cNvSpPr>
          <p:nvPr>
            <p:ph type="subTitle" idx="1"/>
          </p:nvPr>
        </p:nvSpPr>
        <p:spPr>
          <a:xfrm>
            <a:off x="526746" y="3267040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Pasiunea personală pentru dezvoltarea aplicațiilor mobile native iOS</a:t>
            </a:r>
          </a:p>
        </p:txBody>
      </p:sp>
      <p:sp>
        <p:nvSpPr>
          <p:cNvPr id="1199" name="Google Shape;1199;p45"/>
          <p:cNvSpPr txBox="1">
            <a:spLocks noGrp="1"/>
          </p:cNvSpPr>
          <p:nvPr>
            <p:ph type="subTitle" idx="5"/>
          </p:nvPr>
        </p:nvSpPr>
        <p:spPr>
          <a:xfrm>
            <a:off x="6176436" y="3443701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Dorința de a avea mai multe alternative de rezervare a unei mese</a:t>
            </a:r>
          </a:p>
        </p:txBody>
      </p:sp>
      <p:sp>
        <p:nvSpPr>
          <p:cNvPr id="1200" name="Google Shape;1200;p4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RO" dirty="0"/>
              <a:t>2. Motivația și obiectivele </a:t>
            </a:r>
          </a:p>
        </p:txBody>
      </p:sp>
      <p:sp>
        <p:nvSpPr>
          <p:cNvPr id="1201" name="Google Shape;1201;p45"/>
          <p:cNvSpPr txBox="1">
            <a:spLocks noGrp="1"/>
          </p:cNvSpPr>
          <p:nvPr>
            <p:ph type="subTitle" idx="3"/>
          </p:nvPr>
        </p:nvSpPr>
        <p:spPr>
          <a:xfrm>
            <a:off x="3378900" y="3397714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Fluidizarea și eficientizarea interacțiunii client-chelner</a:t>
            </a:r>
          </a:p>
        </p:txBody>
      </p:sp>
      <p:sp>
        <p:nvSpPr>
          <p:cNvPr id="1202" name="Google Shape;1202;p45"/>
          <p:cNvSpPr txBox="1">
            <a:spLocks noGrp="1"/>
          </p:cNvSpPr>
          <p:nvPr>
            <p:ph type="title" idx="7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n" dirty="0" err="1"/>
              <a:t>Motivația</a:t>
            </a:r>
            <a:endParaRPr dirty="0"/>
          </a:p>
        </p:txBody>
      </p:sp>
      <p:grpSp>
        <p:nvGrpSpPr>
          <p:cNvPr id="1209" name="Google Shape;1209;p45"/>
          <p:cNvGrpSpPr/>
          <p:nvPr/>
        </p:nvGrpSpPr>
        <p:grpSpPr>
          <a:xfrm>
            <a:off x="4156984" y="2389673"/>
            <a:ext cx="830032" cy="638171"/>
            <a:chOff x="1781317" y="3391400"/>
            <a:chExt cx="367255" cy="282364"/>
          </a:xfrm>
        </p:grpSpPr>
        <p:sp>
          <p:nvSpPr>
            <p:cNvPr id="1210" name="Google Shape;1210;p45"/>
            <p:cNvSpPr/>
            <p:nvPr/>
          </p:nvSpPr>
          <p:spPr>
            <a:xfrm>
              <a:off x="1901061" y="3639610"/>
              <a:ext cx="11013" cy="33772"/>
            </a:xfrm>
            <a:custGeom>
              <a:avLst/>
              <a:gdLst/>
              <a:ahLst/>
              <a:cxnLst/>
              <a:rect l="l" t="t" r="r" b="b"/>
              <a:pathLst>
                <a:path w="346" h="106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2016668" y="3639610"/>
              <a:ext cx="10631" cy="33772"/>
            </a:xfrm>
            <a:custGeom>
              <a:avLst/>
              <a:gdLst/>
              <a:ahLst/>
              <a:cxnLst/>
              <a:rect l="l" t="t" r="r" b="b"/>
              <a:pathLst>
                <a:path w="334" h="1061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1820340" y="3518720"/>
              <a:ext cx="46281" cy="16329"/>
            </a:xfrm>
            <a:custGeom>
              <a:avLst/>
              <a:gdLst/>
              <a:ahLst/>
              <a:cxnLst/>
              <a:rect l="l" t="t" r="r" b="b"/>
              <a:pathLst>
                <a:path w="1454" h="513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1802898" y="3628247"/>
              <a:ext cx="11045" cy="45135"/>
            </a:xfrm>
            <a:custGeom>
              <a:avLst/>
              <a:gdLst/>
              <a:ahLst/>
              <a:cxnLst/>
              <a:rect l="l" t="t" r="r" b="b"/>
              <a:pathLst>
                <a:path w="347" h="141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1781317" y="3391400"/>
              <a:ext cx="367255" cy="282364"/>
            </a:xfrm>
            <a:custGeom>
              <a:avLst/>
              <a:gdLst/>
              <a:ahLst/>
              <a:cxnLst/>
              <a:rect l="l" t="t" r="r" b="b"/>
              <a:pathLst>
                <a:path w="11538" h="8871" extrusionOk="0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2114800" y="3635440"/>
              <a:ext cx="11045" cy="37941"/>
            </a:xfrm>
            <a:custGeom>
              <a:avLst/>
              <a:gdLst/>
              <a:ahLst/>
              <a:cxnLst/>
              <a:rect l="l" t="t" r="r" b="b"/>
              <a:pathLst>
                <a:path w="347" h="1192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453;p83">
            <a:extLst>
              <a:ext uri="{FF2B5EF4-FFF2-40B4-BE49-F238E27FC236}">
                <a16:creationId xmlns:a16="http://schemas.microsoft.com/office/drawing/2014/main" id="{7473499B-4B64-CD64-8B5C-8A2878BBBA78}"/>
              </a:ext>
            </a:extLst>
          </p:cNvPr>
          <p:cNvGrpSpPr/>
          <p:nvPr/>
        </p:nvGrpSpPr>
        <p:grpSpPr>
          <a:xfrm>
            <a:off x="1332610" y="2299258"/>
            <a:ext cx="830032" cy="793246"/>
            <a:chOff x="3567142" y="2905757"/>
            <a:chExt cx="348288" cy="340331"/>
          </a:xfrm>
          <a:solidFill>
            <a:srgbClr val="FF8D00"/>
          </a:solidFill>
        </p:grpSpPr>
        <p:sp>
          <p:nvSpPr>
            <p:cNvPr id="17" name="Google Shape;12454;p83">
              <a:extLst>
                <a:ext uri="{FF2B5EF4-FFF2-40B4-BE49-F238E27FC236}">
                  <a16:creationId xmlns:a16="http://schemas.microsoft.com/office/drawing/2014/main" id="{28997764-B0D6-CD7A-7E0A-8642F0BAC0A4}"/>
                </a:ext>
              </a:extLst>
            </p:cNvPr>
            <p:cNvSpPr/>
            <p:nvPr/>
          </p:nvSpPr>
          <p:spPr>
            <a:xfrm>
              <a:off x="3567142" y="2905757"/>
              <a:ext cx="348288" cy="340331"/>
            </a:xfrm>
            <a:custGeom>
              <a:avLst/>
              <a:gdLst/>
              <a:ahLst/>
              <a:cxnLst/>
              <a:rect l="l" t="t" r="r" b="b"/>
              <a:pathLst>
                <a:path w="10943" h="10693" extrusionOk="0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55;p83">
              <a:extLst>
                <a:ext uri="{FF2B5EF4-FFF2-40B4-BE49-F238E27FC236}">
                  <a16:creationId xmlns:a16="http://schemas.microsoft.com/office/drawing/2014/main" id="{09EB93CC-AF44-0FDA-DCAF-A6298A53A97F}"/>
                </a:ext>
              </a:extLst>
            </p:cNvPr>
            <p:cNvSpPr/>
            <p:nvPr/>
          </p:nvSpPr>
          <p:spPr>
            <a:xfrm>
              <a:off x="3819534" y="3034977"/>
              <a:ext cx="73903" cy="48919"/>
            </a:xfrm>
            <a:custGeom>
              <a:avLst/>
              <a:gdLst/>
              <a:ahLst/>
              <a:cxnLst/>
              <a:rect l="l" t="t" r="r" b="b"/>
              <a:pathLst>
                <a:path w="2322" h="1537" extrusionOk="0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56;p83">
              <a:extLst>
                <a:ext uri="{FF2B5EF4-FFF2-40B4-BE49-F238E27FC236}">
                  <a16:creationId xmlns:a16="http://schemas.microsoft.com/office/drawing/2014/main" id="{55B5D4A6-DDEF-94B7-99D0-056369508923}"/>
                </a:ext>
              </a:extLst>
            </p:cNvPr>
            <p:cNvSpPr/>
            <p:nvPr/>
          </p:nvSpPr>
          <p:spPr>
            <a:xfrm>
              <a:off x="3728571" y="3036123"/>
              <a:ext cx="67506" cy="45895"/>
            </a:xfrm>
            <a:custGeom>
              <a:avLst/>
              <a:gdLst/>
              <a:ahLst/>
              <a:cxnLst/>
              <a:rect l="l" t="t" r="r" b="b"/>
              <a:pathLst>
                <a:path w="2121" h="1442" extrusionOk="0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57;p83">
              <a:extLst>
                <a:ext uri="{FF2B5EF4-FFF2-40B4-BE49-F238E27FC236}">
                  <a16:creationId xmlns:a16="http://schemas.microsoft.com/office/drawing/2014/main" id="{7692BC3F-856B-C7B6-1BDD-D28A73101059}"/>
                </a:ext>
              </a:extLst>
            </p:cNvPr>
            <p:cNvSpPr/>
            <p:nvPr/>
          </p:nvSpPr>
          <p:spPr>
            <a:xfrm>
              <a:off x="3724783" y="3091439"/>
              <a:ext cx="170946" cy="30745"/>
            </a:xfrm>
            <a:custGeom>
              <a:avLst/>
              <a:gdLst/>
              <a:ahLst/>
              <a:cxnLst/>
              <a:rect l="l" t="t" r="r" b="b"/>
              <a:pathLst>
                <a:path w="5371" h="966" extrusionOk="0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58;p83">
              <a:extLst>
                <a:ext uri="{FF2B5EF4-FFF2-40B4-BE49-F238E27FC236}">
                  <a16:creationId xmlns:a16="http://schemas.microsoft.com/office/drawing/2014/main" id="{D4CC060D-6E80-3AAD-D542-321EBF1AD55C}"/>
                </a:ext>
              </a:extLst>
            </p:cNvPr>
            <p:cNvSpPr/>
            <p:nvPr/>
          </p:nvSpPr>
          <p:spPr>
            <a:xfrm>
              <a:off x="3597092" y="2940799"/>
              <a:ext cx="40580" cy="30936"/>
            </a:xfrm>
            <a:custGeom>
              <a:avLst/>
              <a:gdLst/>
              <a:ahLst/>
              <a:cxnLst/>
              <a:rect l="l" t="t" r="r" b="b"/>
              <a:pathLst>
                <a:path w="1275" h="972" extrusionOk="0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488;p81">
            <a:extLst>
              <a:ext uri="{FF2B5EF4-FFF2-40B4-BE49-F238E27FC236}">
                <a16:creationId xmlns:a16="http://schemas.microsoft.com/office/drawing/2014/main" id="{CBB0E558-FB46-77D9-199B-5E8743DC78A1}"/>
              </a:ext>
            </a:extLst>
          </p:cNvPr>
          <p:cNvGrpSpPr/>
          <p:nvPr/>
        </p:nvGrpSpPr>
        <p:grpSpPr>
          <a:xfrm>
            <a:off x="6905790" y="2417713"/>
            <a:ext cx="927491" cy="849327"/>
            <a:chOff x="3043239" y="3215626"/>
            <a:chExt cx="366008" cy="348670"/>
          </a:xfrm>
          <a:solidFill>
            <a:srgbClr val="FF8D00"/>
          </a:solidFill>
        </p:grpSpPr>
        <p:sp>
          <p:nvSpPr>
            <p:cNvPr id="27" name="Google Shape;11489;p81">
              <a:extLst>
                <a:ext uri="{FF2B5EF4-FFF2-40B4-BE49-F238E27FC236}">
                  <a16:creationId xmlns:a16="http://schemas.microsoft.com/office/drawing/2014/main" id="{19A57B9B-E029-8F49-EEF0-C54D4CB69A17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90;p81">
              <a:extLst>
                <a:ext uri="{FF2B5EF4-FFF2-40B4-BE49-F238E27FC236}">
                  <a16:creationId xmlns:a16="http://schemas.microsoft.com/office/drawing/2014/main" id="{DBA1CE74-A9DA-CE28-6568-39CA5062765A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1A0238-58DF-5862-B95A-ABCA76EC21A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RO" dirty="0"/>
              <a:t>2. Motivația și obiectivele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13AF9F-42F2-C75E-132D-A17A6C4428AE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RO" dirty="0"/>
              <a:t>2.2 Obiective principale</a:t>
            </a:r>
          </a:p>
        </p:txBody>
      </p:sp>
      <p:grpSp>
        <p:nvGrpSpPr>
          <p:cNvPr id="10" name="Google Shape;15003;p87">
            <a:extLst>
              <a:ext uri="{FF2B5EF4-FFF2-40B4-BE49-F238E27FC236}">
                <a16:creationId xmlns:a16="http://schemas.microsoft.com/office/drawing/2014/main" id="{E089CA81-818B-F0C6-70F5-F26F26B737A0}"/>
              </a:ext>
            </a:extLst>
          </p:cNvPr>
          <p:cNvGrpSpPr/>
          <p:nvPr/>
        </p:nvGrpSpPr>
        <p:grpSpPr>
          <a:xfrm>
            <a:off x="1386981" y="2272883"/>
            <a:ext cx="544775" cy="867569"/>
            <a:chOff x="5211031" y="1969108"/>
            <a:chExt cx="226661" cy="363467"/>
          </a:xfrm>
          <a:solidFill>
            <a:srgbClr val="FF8D00"/>
          </a:solidFill>
        </p:grpSpPr>
        <p:sp>
          <p:nvSpPr>
            <p:cNvPr id="11" name="Google Shape;15004;p87">
              <a:extLst>
                <a:ext uri="{FF2B5EF4-FFF2-40B4-BE49-F238E27FC236}">
                  <a16:creationId xmlns:a16="http://schemas.microsoft.com/office/drawing/2014/main" id="{845191AB-C192-9713-23B6-DF916CAF4AA0}"/>
                </a:ext>
              </a:extLst>
            </p:cNvPr>
            <p:cNvSpPr/>
            <p:nvPr/>
          </p:nvSpPr>
          <p:spPr>
            <a:xfrm>
              <a:off x="5211031" y="1969108"/>
              <a:ext cx="226661" cy="363467"/>
            </a:xfrm>
            <a:custGeom>
              <a:avLst/>
              <a:gdLst/>
              <a:ahLst/>
              <a:cxnLst/>
              <a:rect l="l" t="t" r="r" b="b"/>
              <a:pathLst>
                <a:path w="7121" h="11419" extrusionOk="0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05;p87">
              <a:extLst>
                <a:ext uri="{FF2B5EF4-FFF2-40B4-BE49-F238E27FC236}">
                  <a16:creationId xmlns:a16="http://schemas.microsoft.com/office/drawing/2014/main" id="{22A1EE50-76BF-FECA-DB08-C96389FED4AF}"/>
                </a:ext>
              </a:extLst>
            </p:cNvPr>
            <p:cNvSpPr/>
            <p:nvPr/>
          </p:nvSpPr>
          <p:spPr>
            <a:xfrm flipV="1">
              <a:off x="5250468" y="2060046"/>
              <a:ext cx="147819" cy="107649"/>
            </a:xfrm>
            <a:custGeom>
              <a:avLst/>
              <a:gdLst/>
              <a:ahLst/>
              <a:cxnLst/>
              <a:rect l="l" t="t" r="r" b="b"/>
              <a:pathLst>
                <a:path w="4644" h="3382" extrusionOk="0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6680C4-55F5-F1E0-ACCC-8E30965C85BD}"/>
              </a:ext>
            </a:extLst>
          </p:cNvPr>
          <p:cNvSpPr txBox="1"/>
          <p:nvPr/>
        </p:nvSpPr>
        <p:spPr>
          <a:xfrm>
            <a:off x="380695" y="3140452"/>
            <a:ext cx="2557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Reducerea riscului de a nu găsi cel puțin o masă liberă</a:t>
            </a:r>
          </a:p>
          <a:p>
            <a:pPr algn="ctr"/>
            <a:endParaRPr lang="en-RO" dirty="0"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14" name="Google Shape;11296;p81">
            <a:extLst>
              <a:ext uri="{FF2B5EF4-FFF2-40B4-BE49-F238E27FC236}">
                <a16:creationId xmlns:a16="http://schemas.microsoft.com/office/drawing/2014/main" id="{88A2AFCD-36CF-9795-E322-CEE94CDBA934}"/>
              </a:ext>
            </a:extLst>
          </p:cNvPr>
          <p:cNvGrpSpPr/>
          <p:nvPr/>
        </p:nvGrpSpPr>
        <p:grpSpPr>
          <a:xfrm>
            <a:off x="4154746" y="2338360"/>
            <a:ext cx="834507" cy="738664"/>
            <a:chOff x="3564243" y="2289904"/>
            <a:chExt cx="422342" cy="355243"/>
          </a:xfrm>
          <a:solidFill>
            <a:srgbClr val="FF8D00"/>
          </a:solidFill>
        </p:grpSpPr>
        <p:sp>
          <p:nvSpPr>
            <p:cNvPr id="15" name="Google Shape;11297;p81">
              <a:extLst>
                <a:ext uri="{FF2B5EF4-FFF2-40B4-BE49-F238E27FC236}">
                  <a16:creationId xmlns:a16="http://schemas.microsoft.com/office/drawing/2014/main" id="{3B7C4B7A-38DB-A040-EA46-0A986FB58F2B}"/>
                </a:ext>
              </a:extLst>
            </p:cNvPr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98;p81">
              <a:extLst>
                <a:ext uri="{FF2B5EF4-FFF2-40B4-BE49-F238E27FC236}">
                  <a16:creationId xmlns:a16="http://schemas.microsoft.com/office/drawing/2014/main" id="{26BF73F8-88BD-4A66-A98C-64EF4297BDD7}"/>
                </a:ext>
              </a:extLst>
            </p:cNvPr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99;p81">
              <a:extLst>
                <a:ext uri="{FF2B5EF4-FFF2-40B4-BE49-F238E27FC236}">
                  <a16:creationId xmlns:a16="http://schemas.microsoft.com/office/drawing/2014/main" id="{43CAA7E6-C253-1DB3-238A-E78B8F52283B}"/>
                </a:ext>
              </a:extLst>
            </p:cNvPr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00;p81">
              <a:extLst>
                <a:ext uri="{FF2B5EF4-FFF2-40B4-BE49-F238E27FC236}">
                  <a16:creationId xmlns:a16="http://schemas.microsoft.com/office/drawing/2014/main" id="{8D734AC4-186B-88A2-0318-8934D4060ED0}"/>
                </a:ext>
              </a:extLst>
            </p:cNvPr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01;p81">
              <a:extLst>
                <a:ext uri="{FF2B5EF4-FFF2-40B4-BE49-F238E27FC236}">
                  <a16:creationId xmlns:a16="http://schemas.microsoft.com/office/drawing/2014/main" id="{0C330826-93DF-4E6E-C710-3B5F21E31746}"/>
                </a:ext>
              </a:extLst>
            </p:cNvPr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B8F160-EB51-EDA0-42CC-46217855EE74}"/>
              </a:ext>
            </a:extLst>
          </p:cNvPr>
          <p:cNvSpPr txBox="1"/>
          <p:nvPr/>
        </p:nvSpPr>
        <p:spPr>
          <a:xfrm>
            <a:off x="3293327" y="3194418"/>
            <a:ext cx="255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Plasarea comenzilor direct din aplicație</a:t>
            </a:r>
          </a:p>
        </p:txBody>
      </p:sp>
      <p:sp>
        <p:nvSpPr>
          <p:cNvPr id="21" name="Google Shape;12045;p82">
            <a:extLst>
              <a:ext uri="{FF2B5EF4-FFF2-40B4-BE49-F238E27FC236}">
                <a16:creationId xmlns:a16="http://schemas.microsoft.com/office/drawing/2014/main" id="{D9BEBC76-9C68-1501-DBA3-C05974054010}"/>
              </a:ext>
            </a:extLst>
          </p:cNvPr>
          <p:cNvSpPr/>
          <p:nvPr/>
        </p:nvSpPr>
        <p:spPr>
          <a:xfrm>
            <a:off x="7113614" y="2383112"/>
            <a:ext cx="643405" cy="727566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26351-C020-4445-25F1-4C2F69625A5C}"/>
              </a:ext>
            </a:extLst>
          </p:cNvPr>
          <p:cNvSpPr txBox="1"/>
          <p:nvPr/>
        </p:nvSpPr>
        <p:spPr>
          <a:xfrm>
            <a:off x="6156643" y="3216581"/>
            <a:ext cx="2557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Echilibrarea volumului de muncă între angajații restaurantului</a:t>
            </a:r>
          </a:p>
        </p:txBody>
      </p:sp>
    </p:spTree>
    <p:extLst>
      <p:ext uri="{BB962C8B-B14F-4D97-AF65-F5344CB8AC3E}">
        <p14:creationId xmlns:p14="http://schemas.microsoft.com/office/powerpoint/2010/main" val="29074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3;p52">
            <a:extLst>
              <a:ext uri="{FF2B5EF4-FFF2-40B4-BE49-F238E27FC236}">
                <a16:creationId xmlns:a16="http://schemas.microsoft.com/office/drawing/2014/main" id="{9B863A93-1263-8357-490C-FF5EABB05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950" y="1167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400" dirty="0">
                <a:solidFill>
                  <a:schemeClr val="bg1"/>
                </a:solidFill>
              </a:rPr>
              <a:t>3. Analiza problemei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5" name="Google Shape;1410;p52">
            <a:extLst>
              <a:ext uri="{FF2B5EF4-FFF2-40B4-BE49-F238E27FC236}">
                <a16:creationId xmlns:a16="http://schemas.microsoft.com/office/drawing/2014/main" id="{DD046D7C-B599-49EC-B6D2-EC94578DCE49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1965732" y="1509055"/>
            <a:ext cx="1735369" cy="1034133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412;p52">
            <a:extLst>
              <a:ext uri="{FF2B5EF4-FFF2-40B4-BE49-F238E27FC236}">
                <a16:creationId xmlns:a16="http://schemas.microsoft.com/office/drawing/2014/main" id="{E9047165-9AB7-5E4B-CFEB-7E1727DC153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806386" y="1504596"/>
            <a:ext cx="1198916" cy="1023412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413;p52">
            <a:extLst>
              <a:ext uri="{FF2B5EF4-FFF2-40B4-BE49-F238E27FC236}">
                <a16:creationId xmlns:a16="http://schemas.microsoft.com/office/drawing/2014/main" id="{F792A59B-86A0-9D95-4695-0A32A673BE50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2487079" y="2827967"/>
            <a:ext cx="973828" cy="250667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414;p52">
            <a:extLst>
              <a:ext uri="{FF2B5EF4-FFF2-40B4-BE49-F238E27FC236}">
                <a16:creationId xmlns:a16="http://schemas.microsoft.com/office/drawing/2014/main" id="{5F8DE40D-3D9E-AAF3-D59D-A38A721CB9B9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5875812" y="3191274"/>
            <a:ext cx="951515" cy="793449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15;p52">
            <a:extLst>
              <a:ext uri="{FF2B5EF4-FFF2-40B4-BE49-F238E27FC236}">
                <a16:creationId xmlns:a16="http://schemas.microsoft.com/office/drawing/2014/main" id="{F6B97E33-F3E6-BA22-3E1D-E6AC8320025C}"/>
              </a:ext>
            </a:extLst>
          </p:cNvPr>
          <p:cNvSpPr txBox="1">
            <a:spLocks/>
          </p:cNvSpPr>
          <p:nvPr/>
        </p:nvSpPr>
        <p:spPr>
          <a:xfrm>
            <a:off x="-182935" y="951576"/>
            <a:ext cx="215327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Echilibrarea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comenzilor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per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chelner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417;p52">
            <a:extLst>
              <a:ext uri="{FF2B5EF4-FFF2-40B4-BE49-F238E27FC236}">
                <a16:creationId xmlns:a16="http://schemas.microsoft.com/office/drawing/2014/main" id="{3965D8AE-BE7E-3EE4-B0DB-EE66E67BE204}"/>
              </a:ext>
            </a:extLst>
          </p:cNvPr>
          <p:cNvSpPr txBox="1">
            <a:spLocks/>
          </p:cNvSpPr>
          <p:nvPr/>
        </p:nvSpPr>
        <p:spPr>
          <a:xfrm>
            <a:off x="-79851" y="2117155"/>
            <a:ext cx="2535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Înregistrarea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utilizatorului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cu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rol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de client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sau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angajat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419;p52">
            <a:extLst>
              <a:ext uri="{FF2B5EF4-FFF2-40B4-BE49-F238E27FC236}">
                <a16:creationId xmlns:a16="http://schemas.microsoft.com/office/drawing/2014/main" id="{1EC90258-665C-18AB-61E6-034CC14CFF4F}"/>
              </a:ext>
            </a:extLst>
          </p:cNvPr>
          <p:cNvSpPr txBox="1">
            <a:spLocks/>
          </p:cNvSpPr>
          <p:nvPr/>
        </p:nvSpPr>
        <p:spPr>
          <a:xfrm>
            <a:off x="7150259" y="1102104"/>
            <a:ext cx="16416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Rezervarea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unei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mese</a:t>
            </a:r>
          </a:p>
        </p:txBody>
      </p:sp>
      <p:sp>
        <p:nvSpPr>
          <p:cNvPr id="12" name="Google Shape;1421;p52">
            <a:extLst>
              <a:ext uri="{FF2B5EF4-FFF2-40B4-BE49-F238E27FC236}">
                <a16:creationId xmlns:a16="http://schemas.microsoft.com/office/drawing/2014/main" id="{B0D0A701-76EE-EDFA-13DF-39C84EA25BAF}"/>
              </a:ext>
            </a:extLst>
          </p:cNvPr>
          <p:cNvSpPr txBox="1">
            <a:spLocks/>
          </p:cNvSpPr>
          <p:nvPr/>
        </p:nvSpPr>
        <p:spPr>
          <a:xfrm>
            <a:off x="7044710" y="3634297"/>
            <a:ext cx="1465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Diferite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plată</a:t>
            </a:r>
            <a:endParaRPr lang="en-GB"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oogle Shape;1424;p52">
            <a:extLst>
              <a:ext uri="{FF2B5EF4-FFF2-40B4-BE49-F238E27FC236}">
                <a16:creationId xmlns:a16="http://schemas.microsoft.com/office/drawing/2014/main" id="{26A4CCDF-529A-9967-B9DF-6E33C05353B7}"/>
              </a:ext>
            </a:extLst>
          </p:cNvPr>
          <p:cNvGrpSpPr/>
          <p:nvPr/>
        </p:nvGrpSpPr>
        <p:grpSpPr>
          <a:xfrm>
            <a:off x="3152907" y="1692981"/>
            <a:ext cx="2839663" cy="2898440"/>
            <a:chOff x="1315275" y="430025"/>
            <a:chExt cx="4709225" cy="4806700"/>
          </a:xfrm>
        </p:grpSpPr>
        <p:sp>
          <p:nvSpPr>
            <p:cNvPr id="15" name="Google Shape;1425;p52">
              <a:extLst>
                <a:ext uri="{FF2B5EF4-FFF2-40B4-BE49-F238E27FC236}">
                  <a16:creationId xmlns:a16="http://schemas.microsoft.com/office/drawing/2014/main" id="{8A6D82D8-3570-BE6B-54BB-D017726488C8}"/>
                </a:ext>
              </a:extLst>
            </p:cNvPr>
            <p:cNvSpPr/>
            <p:nvPr/>
          </p:nvSpPr>
          <p:spPr>
            <a:xfrm>
              <a:off x="1315275" y="430025"/>
              <a:ext cx="4709225" cy="4596125"/>
            </a:xfrm>
            <a:custGeom>
              <a:avLst/>
              <a:gdLst/>
              <a:ahLst/>
              <a:cxnLst/>
              <a:rect l="l" t="t" r="r" b="b"/>
              <a:pathLst>
                <a:path w="188369" h="183845" extrusionOk="0">
                  <a:moveTo>
                    <a:pt x="101619" y="1"/>
                  </a:moveTo>
                  <a:cubicBezTo>
                    <a:pt x="79472" y="1"/>
                    <a:pt x="61959" y="14309"/>
                    <a:pt x="51704" y="28617"/>
                  </a:cubicBezTo>
                  <a:cubicBezTo>
                    <a:pt x="38962" y="46363"/>
                    <a:pt x="16212" y="53668"/>
                    <a:pt x="8106" y="77985"/>
                  </a:cubicBezTo>
                  <a:cubicBezTo>
                    <a:pt x="1" y="102336"/>
                    <a:pt x="9641" y="116613"/>
                    <a:pt x="20048" y="123151"/>
                  </a:cubicBezTo>
                  <a:cubicBezTo>
                    <a:pt x="30489" y="129722"/>
                    <a:pt x="57909" y="157909"/>
                    <a:pt x="68316" y="169851"/>
                  </a:cubicBezTo>
                  <a:cubicBezTo>
                    <a:pt x="75328" y="177894"/>
                    <a:pt x="90329" y="183845"/>
                    <a:pt x="104811" y="183845"/>
                  </a:cubicBezTo>
                  <a:cubicBezTo>
                    <a:pt x="111893" y="183845"/>
                    <a:pt x="118851" y="182422"/>
                    <a:pt x="124690" y="179124"/>
                  </a:cubicBezTo>
                  <a:cubicBezTo>
                    <a:pt x="142436" y="169084"/>
                    <a:pt x="141668" y="153273"/>
                    <a:pt x="156712" y="137061"/>
                  </a:cubicBezTo>
                  <a:cubicBezTo>
                    <a:pt x="171790" y="120816"/>
                    <a:pt x="188368" y="105005"/>
                    <a:pt x="185667" y="77985"/>
                  </a:cubicBezTo>
                  <a:cubicBezTo>
                    <a:pt x="183632" y="57571"/>
                    <a:pt x="165519" y="49165"/>
                    <a:pt x="153710" y="34955"/>
                  </a:cubicBezTo>
                  <a:cubicBezTo>
                    <a:pt x="143303" y="22412"/>
                    <a:pt x="135631" y="8202"/>
                    <a:pt x="118519" y="2731"/>
                  </a:cubicBezTo>
                  <a:cubicBezTo>
                    <a:pt x="112637" y="843"/>
                    <a:pt x="106992" y="1"/>
                    <a:pt x="101619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2">
              <a:extLst>
                <a:ext uri="{FF2B5EF4-FFF2-40B4-BE49-F238E27FC236}">
                  <a16:creationId xmlns:a16="http://schemas.microsoft.com/office/drawing/2014/main" id="{CBE8A2E4-86F8-3556-5716-0D15BB4387C0}"/>
                </a:ext>
              </a:extLst>
            </p:cNvPr>
            <p:cNvSpPr/>
            <p:nvPr/>
          </p:nvSpPr>
          <p:spPr>
            <a:xfrm>
              <a:off x="2929775" y="4870600"/>
              <a:ext cx="1481075" cy="366125"/>
            </a:xfrm>
            <a:custGeom>
              <a:avLst/>
              <a:gdLst/>
              <a:ahLst/>
              <a:cxnLst/>
              <a:rect l="l" t="t" r="r" b="b"/>
              <a:pathLst>
                <a:path w="59243" h="14645" extrusionOk="0">
                  <a:moveTo>
                    <a:pt x="29621" y="0"/>
                  </a:moveTo>
                  <a:cubicBezTo>
                    <a:pt x="13276" y="0"/>
                    <a:pt x="0" y="3269"/>
                    <a:pt x="0" y="7306"/>
                  </a:cubicBezTo>
                  <a:cubicBezTo>
                    <a:pt x="0" y="11375"/>
                    <a:pt x="13276" y="14644"/>
                    <a:pt x="29621" y="14644"/>
                  </a:cubicBezTo>
                  <a:cubicBezTo>
                    <a:pt x="45966" y="14644"/>
                    <a:pt x="59242" y="11375"/>
                    <a:pt x="59242" y="7306"/>
                  </a:cubicBezTo>
                  <a:cubicBezTo>
                    <a:pt x="59242" y="3269"/>
                    <a:pt x="45966" y="0"/>
                    <a:pt x="29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0;p52">
              <a:extLst>
                <a:ext uri="{FF2B5EF4-FFF2-40B4-BE49-F238E27FC236}">
                  <a16:creationId xmlns:a16="http://schemas.microsoft.com/office/drawing/2014/main" id="{86ECD5A6-3E83-43DE-3B53-A3971BDCD44B}"/>
                </a:ext>
              </a:extLst>
            </p:cNvPr>
            <p:cNvSpPr/>
            <p:nvPr/>
          </p:nvSpPr>
          <p:spPr>
            <a:xfrm>
              <a:off x="3151600" y="898550"/>
              <a:ext cx="1180025" cy="1237500"/>
            </a:xfrm>
            <a:custGeom>
              <a:avLst/>
              <a:gdLst/>
              <a:ahLst/>
              <a:cxnLst/>
              <a:rect l="l" t="t" r="r" b="b"/>
              <a:pathLst>
                <a:path w="47201" h="49500" extrusionOk="0">
                  <a:moveTo>
                    <a:pt x="22181" y="0"/>
                  </a:moveTo>
                  <a:cubicBezTo>
                    <a:pt x="22115" y="0"/>
                    <a:pt x="22049" y="1"/>
                    <a:pt x="21982" y="2"/>
                  </a:cubicBezTo>
                  <a:cubicBezTo>
                    <a:pt x="16145" y="135"/>
                    <a:pt x="7706" y="7140"/>
                    <a:pt x="5637" y="12678"/>
                  </a:cubicBezTo>
                  <a:cubicBezTo>
                    <a:pt x="3569" y="18182"/>
                    <a:pt x="7472" y="20050"/>
                    <a:pt x="7272" y="20783"/>
                  </a:cubicBezTo>
                  <a:cubicBezTo>
                    <a:pt x="7038" y="21551"/>
                    <a:pt x="1001" y="24119"/>
                    <a:pt x="867" y="28356"/>
                  </a:cubicBezTo>
                  <a:cubicBezTo>
                    <a:pt x="734" y="32592"/>
                    <a:pt x="3703" y="33459"/>
                    <a:pt x="2935" y="34326"/>
                  </a:cubicBezTo>
                  <a:cubicBezTo>
                    <a:pt x="2168" y="35194"/>
                    <a:pt x="0" y="38663"/>
                    <a:pt x="767" y="42432"/>
                  </a:cubicBezTo>
                  <a:cubicBezTo>
                    <a:pt x="1534" y="46235"/>
                    <a:pt x="10407" y="49137"/>
                    <a:pt x="19714" y="49471"/>
                  </a:cubicBezTo>
                  <a:cubicBezTo>
                    <a:pt x="20256" y="49490"/>
                    <a:pt x="20796" y="49500"/>
                    <a:pt x="21335" y="49500"/>
                  </a:cubicBezTo>
                  <a:cubicBezTo>
                    <a:pt x="30048" y="49500"/>
                    <a:pt x="38215" y="47020"/>
                    <a:pt x="41797" y="44067"/>
                  </a:cubicBezTo>
                  <a:cubicBezTo>
                    <a:pt x="45566" y="40898"/>
                    <a:pt x="47200" y="38329"/>
                    <a:pt x="45899" y="35828"/>
                  </a:cubicBezTo>
                  <a:cubicBezTo>
                    <a:pt x="44599" y="33326"/>
                    <a:pt x="43731" y="32492"/>
                    <a:pt x="44165" y="30757"/>
                  </a:cubicBezTo>
                  <a:cubicBezTo>
                    <a:pt x="44599" y="28989"/>
                    <a:pt x="46967" y="27188"/>
                    <a:pt x="45132" y="24486"/>
                  </a:cubicBezTo>
                  <a:cubicBezTo>
                    <a:pt x="43298" y="21818"/>
                    <a:pt x="39095" y="20150"/>
                    <a:pt x="39395" y="19282"/>
                  </a:cubicBezTo>
                  <a:cubicBezTo>
                    <a:pt x="39728" y="18415"/>
                    <a:pt x="42864" y="17014"/>
                    <a:pt x="39728" y="10543"/>
                  </a:cubicBezTo>
                  <a:cubicBezTo>
                    <a:pt x="37247" y="5422"/>
                    <a:pt x="34495" y="3978"/>
                    <a:pt x="32545" y="3978"/>
                  </a:cubicBezTo>
                  <a:cubicBezTo>
                    <a:pt x="32031" y="3978"/>
                    <a:pt x="31572" y="4078"/>
                    <a:pt x="31189" y="4238"/>
                  </a:cubicBezTo>
                  <a:cubicBezTo>
                    <a:pt x="31189" y="4238"/>
                    <a:pt x="27896" y="0"/>
                    <a:pt x="2218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1;p52">
              <a:extLst>
                <a:ext uri="{FF2B5EF4-FFF2-40B4-BE49-F238E27FC236}">
                  <a16:creationId xmlns:a16="http://schemas.microsoft.com/office/drawing/2014/main" id="{3E301E79-5312-5281-60E4-7E9329072B00}"/>
                </a:ext>
              </a:extLst>
            </p:cNvPr>
            <p:cNvSpPr/>
            <p:nvPr/>
          </p:nvSpPr>
          <p:spPr>
            <a:xfrm>
              <a:off x="3619425" y="3168550"/>
              <a:ext cx="587950" cy="1946175"/>
            </a:xfrm>
            <a:custGeom>
              <a:avLst/>
              <a:gdLst/>
              <a:ahLst/>
              <a:cxnLst/>
              <a:rect l="l" t="t" r="r" b="b"/>
              <a:pathLst>
                <a:path w="23518" h="77847" extrusionOk="0">
                  <a:moveTo>
                    <a:pt x="23517" y="0"/>
                  </a:moveTo>
                  <a:lnTo>
                    <a:pt x="4370" y="2235"/>
                  </a:lnTo>
                  <a:lnTo>
                    <a:pt x="4770" y="4337"/>
                  </a:lnTo>
                  <a:cubicBezTo>
                    <a:pt x="4770" y="4337"/>
                    <a:pt x="5438" y="13443"/>
                    <a:pt x="5171" y="16479"/>
                  </a:cubicBezTo>
                  <a:cubicBezTo>
                    <a:pt x="4904" y="19548"/>
                    <a:pt x="4770" y="25485"/>
                    <a:pt x="5037" y="27453"/>
                  </a:cubicBezTo>
                  <a:cubicBezTo>
                    <a:pt x="5204" y="28654"/>
                    <a:pt x="5404" y="29855"/>
                    <a:pt x="5704" y="31022"/>
                  </a:cubicBezTo>
                  <a:cubicBezTo>
                    <a:pt x="5704" y="31022"/>
                    <a:pt x="3203" y="36460"/>
                    <a:pt x="2936" y="39996"/>
                  </a:cubicBezTo>
                  <a:cubicBezTo>
                    <a:pt x="2636" y="43565"/>
                    <a:pt x="2269" y="54539"/>
                    <a:pt x="1735" y="56641"/>
                  </a:cubicBezTo>
                  <a:cubicBezTo>
                    <a:pt x="1201" y="58776"/>
                    <a:pt x="0" y="60077"/>
                    <a:pt x="401" y="61945"/>
                  </a:cubicBezTo>
                  <a:cubicBezTo>
                    <a:pt x="801" y="63779"/>
                    <a:pt x="2135" y="64713"/>
                    <a:pt x="2402" y="68416"/>
                  </a:cubicBezTo>
                  <a:cubicBezTo>
                    <a:pt x="2669" y="72119"/>
                    <a:pt x="3937" y="75888"/>
                    <a:pt x="5571" y="77122"/>
                  </a:cubicBezTo>
                  <a:cubicBezTo>
                    <a:pt x="6124" y="77565"/>
                    <a:pt x="6942" y="77847"/>
                    <a:pt x="7785" y="77847"/>
                  </a:cubicBezTo>
                  <a:cubicBezTo>
                    <a:pt x="8975" y="77847"/>
                    <a:pt x="10217" y="77285"/>
                    <a:pt x="10841" y="75821"/>
                  </a:cubicBezTo>
                  <a:cubicBezTo>
                    <a:pt x="11909" y="73286"/>
                    <a:pt x="11509" y="69450"/>
                    <a:pt x="10174" y="66048"/>
                  </a:cubicBezTo>
                  <a:cubicBezTo>
                    <a:pt x="8873" y="62612"/>
                    <a:pt x="7406" y="60610"/>
                    <a:pt x="7806" y="58375"/>
                  </a:cubicBezTo>
                  <a:cubicBezTo>
                    <a:pt x="8206" y="56140"/>
                    <a:pt x="13877" y="51237"/>
                    <a:pt x="14811" y="45966"/>
                  </a:cubicBezTo>
                  <a:cubicBezTo>
                    <a:pt x="15745" y="40663"/>
                    <a:pt x="15745" y="33791"/>
                    <a:pt x="16145" y="32223"/>
                  </a:cubicBezTo>
                  <a:cubicBezTo>
                    <a:pt x="16512" y="30622"/>
                    <a:pt x="22750" y="18747"/>
                    <a:pt x="23117" y="11342"/>
                  </a:cubicBezTo>
                  <a:cubicBezTo>
                    <a:pt x="23517" y="3936"/>
                    <a:pt x="23517" y="0"/>
                    <a:pt x="235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02;p52">
              <a:extLst>
                <a:ext uri="{FF2B5EF4-FFF2-40B4-BE49-F238E27FC236}">
                  <a16:creationId xmlns:a16="http://schemas.microsoft.com/office/drawing/2014/main" id="{AA4489CA-C542-E597-1B7E-9743CEBAA316}"/>
                </a:ext>
              </a:extLst>
            </p:cNvPr>
            <p:cNvSpPr/>
            <p:nvPr/>
          </p:nvSpPr>
          <p:spPr>
            <a:xfrm>
              <a:off x="3621925" y="4619575"/>
              <a:ext cx="295225" cy="495100"/>
            </a:xfrm>
            <a:custGeom>
              <a:avLst/>
              <a:gdLst/>
              <a:ahLst/>
              <a:cxnLst/>
              <a:rect l="l" t="t" r="r" b="b"/>
              <a:pathLst>
                <a:path w="11809" h="19804" extrusionOk="0">
                  <a:moveTo>
                    <a:pt x="1168" y="1"/>
                  </a:moveTo>
                  <a:cubicBezTo>
                    <a:pt x="634" y="1368"/>
                    <a:pt x="0" y="2503"/>
                    <a:pt x="301" y="3904"/>
                  </a:cubicBezTo>
                  <a:cubicBezTo>
                    <a:pt x="701" y="5738"/>
                    <a:pt x="2035" y="6672"/>
                    <a:pt x="2302" y="10375"/>
                  </a:cubicBezTo>
                  <a:cubicBezTo>
                    <a:pt x="2536" y="14078"/>
                    <a:pt x="3837" y="17814"/>
                    <a:pt x="5471" y="19081"/>
                  </a:cubicBezTo>
                  <a:cubicBezTo>
                    <a:pt x="6022" y="19522"/>
                    <a:pt x="6835" y="19804"/>
                    <a:pt x="7675" y="19804"/>
                  </a:cubicBezTo>
                  <a:cubicBezTo>
                    <a:pt x="8868" y="19804"/>
                    <a:pt x="10115" y="19235"/>
                    <a:pt x="10741" y="17747"/>
                  </a:cubicBezTo>
                  <a:cubicBezTo>
                    <a:pt x="11809" y="15245"/>
                    <a:pt x="11409" y="11409"/>
                    <a:pt x="10074" y="7973"/>
                  </a:cubicBezTo>
                  <a:cubicBezTo>
                    <a:pt x="9474" y="6405"/>
                    <a:pt x="8840" y="5138"/>
                    <a:pt x="8373" y="4004"/>
                  </a:cubicBezTo>
                  <a:lnTo>
                    <a:pt x="8273" y="3970"/>
                  </a:lnTo>
                  <a:cubicBezTo>
                    <a:pt x="8273" y="3970"/>
                    <a:pt x="6641" y="2979"/>
                    <a:pt x="5458" y="2979"/>
                  </a:cubicBezTo>
                  <a:cubicBezTo>
                    <a:pt x="5138" y="2979"/>
                    <a:pt x="4850" y="3052"/>
                    <a:pt x="4637" y="3236"/>
                  </a:cubicBezTo>
                  <a:cubicBezTo>
                    <a:pt x="4037" y="3770"/>
                    <a:pt x="3570" y="4437"/>
                    <a:pt x="3336" y="5205"/>
                  </a:cubicBezTo>
                  <a:cubicBezTo>
                    <a:pt x="2502" y="3537"/>
                    <a:pt x="1768" y="1802"/>
                    <a:pt x="1168" y="1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03;p52">
              <a:extLst>
                <a:ext uri="{FF2B5EF4-FFF2-40B4-BE49-F238E27FC236}">
                  <a16:creationId xmlns:a16="http://schemas.microsoft.com/office/drawing/2014/main" id="{490F2C56-ACC2-EF4F-CA44-0C30E41DCB83}"/>
                </a:ext>
              </a:extLst>
            </p:cNvPr>
            <p:cNvSpPr/>
            <p:nvPr/>
          </p:nvSpPr>
          <p:spPr>
            <a:xfrm>
              <a:off x="3673625" y="3168550"/>
              <a:ext cx="533750" cy="1399050"/>
            </a:xfrm>
            <a:custGeom>
              <a:avLst/>
              <a:gdLst/>
              <a:ahLst/>
              <a:cxnLst/>
              <a:rect l="l" t="t" r="r" b="b"/>
              <a:pathLst>
                <a:path w="21350" h="55962" extrusionOk="0">
                  <a:moveTo>
                    <a:pt x="21349" y="0"/>
                  </a:moveTo>
                  <a:lnTo>
                    <a:pt x="2202" y="2235"/>
                  </a:lnTo>
                  <a:lnTo>
                    <a:pt x="2602" y="4337"/>
                  </a:lnTo>
                  <a:cubicBezTo>
                    <a:pt x="2602" y="4337"/>
                    <a:pt x="3270" y="13443"/>
                    <a:pt x="3003" y="16479"/>
                  </a:cubicBezTo>
                  <a:cubicBezTo>
                    <a:pt x="2736" y="19548"/>
                    <a:pt x="2602" y="25485"/>
                    <a:pt x="2869" y="27453"/>
                  </a:cubicBezTo>
                  <a:cubicBezTo>
                    <a:pt x="3036" y="28654"/>
                    <a:pt x="3236" y="29855"/>
                    <a:pt x="3536" y="31022"/>
                  </a:cubicBezTo>
                  <a:cubicBezTo>
                    <a:pt x="3536" y="31022"/>
                    <a:pt x="1035" y="36460"/>
                    <a:pt x="768" y="39996"/>
                  </a:cubicBezTo>
                  <a:cubicBezTo>
                    <a:pt x="568" y="42497"/>
                    <a:pt x="301" y="48735"/>
                    <a:pt x="1" y="52905"/>
                  </a:cubicBezTo>
                  <a:cubicBezTo>
                    <a:pt x="334" y="53972"/>
                    <a:pt x="1235" y="55507"/>
                    <a:pt x="3737" y="55874"/>
                  </a:cubicBezTo>
                  <a:cubicBezTo>
                    <a:pt x="4143" y="55932"/>
                    <a:pt x="4550" y="55961"/>
                    <a:pt x="4956" y="55961"/>
                  </a:cubicBezTo>
                  <a:cubicBezTo>
                    <a:pt x="5714" y="55961"/>
                    <a:pt x="6467" y="55857"/>
                    <a:pt x="7206" y="55640"/>
                  </a:cubicBezTo>
                  <a:cubicBezTo>
                    <a:pt x="9074" y="53105"/>
                    <a:pt x="12009" y="49636"/>
                    <a:pt x="12643" y="45966"/>
                  </a:cubicBezTo>
                  <a:cubicBezTo>
                    <a:pt x="13577" y="40663"/>
                    <a:pt x="13577" y="33791"/>
                    <a:pt x="13977" y="32223"/>
                  </a:cubicBezTo>
                  <a:cubicBezTo>
                    <a:pt x="14344" y="30622"/>
                    <a:pt x="20582" y="18747"/>
                    <a:pt x="20949" y="11342"/>
                  </a:cubicBezTo>
                  <a:cubicBezTo>
                    <a:pt x="21349" y="3936"/>
                    <a:pt x="21349" y="0"/>
                    <a:pt x="2134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4;p52">
              <a:extLst>
                <a:ext uri="{FF2B5EF4-FFF2-40B4-BE49-F238E27FC236}">
                  <a16:creationId xmlns:a16="http://schemas.microsoft.com/office/drawing/2014/main" id="{CE2D98B1-6F27-113D-0CCF-ECF9CDB30E6A}"/>
                </a:ext>
              </a:extLst>
            </p:cNvPr>
            <p:cNvSpPr/>
            <p:nvPr/>
          </p:nvSpPr>
          <p:spPr>
            <a:xfrm>
              <a:off x="3649450" y="4766350"/>
              <a:ext cx="5850" cy="14200"/>
            </a:xfrm>
            <a:custGeom>
              <a:avLst/>
              <a:gdLst/>
              <a:ahLst/>
              <a:cxnLst/>
              <a:rect l="l" t="t" r="r" b="b"/>
              <a:pathLst>
                <a:path w="234" h="568" extrusionOk="0">
                  <a:moveTo>
                    <a:pt x="34" y="1"/>
                  </a:moveTo>
                  <a:lnTo>
                    <a:pt x="0" y="34"/>
                  </a:lnTo>
                  <a:cubicBezTo>
                    <a:pt x="67" y="201"/>
                    <a:pt x="167" y="368"/>
                    <a:pt x="234" y="568"/>
                  </a:cubicBezTo>
                  <a:cubicBezTo>
                    <a:pt x="134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5;p52">
              <a:extLst>
                <a:ext uri="{FF2B5EF4-FFF2-40B4-BE49-F238E27FC236}">
                  <a16:creationId xmlns:a16="http://schemas.microsoft.com/office/drawing/2014/main" id="{C1ED7527-E119-DF1E-388B-DC760E00A776}"/>
                </a:ext>
              </a:extLst>
            </p:cNvPr>
            <p:cNvSpPr/>
            <p:nvPr/>
          </p:nvSpPr>
          <p:spPr>
            <a:xfrm>
              <a:off x="3672800" y="4834725"/>
              <a:ext cx="223500" cy="280000"/>
            </a:xfrm>
            <a:custGeom>
              <a:avLst/>
              <a:gdLst/>
              <a:ahLst/>
              <a:cxnLst/>
              <a:rect l="l" t="t" r="r" b="b"/>
              <a:pathLst>
                <a:path w="8940" h="11200" extrusionOk="0">
                  <a:moveTo>
                    <a:pt x="0" y="1"/>
                  </a:moveTo>
                  <a:cubicBezTo>
                    <a:pt x="100" y="568"/>
                    <a:pt x="200" y="1168"/>
                    <a:pt x="234" y="1769"/>
                  </a:cubicBezTo>
                  <a:cubicBezTo>
                    <a:pt x="501" y="5472"/>
                    <a:pt x="1802" y="9241"/>
                    <a:pt x="3403" y="10475"/>
                  </a:cubicBezTo>
                  <a:cubicBezTo>
                    <a:pt x="3970" y="10918"/>
                    <a:pt x="4795" y="11200"/>
                    <a:pt x="5643" y="11200"/>
                  </a:cubicBezTo>
                  <a:cubicBezTo>
                    <a:pt x="6840" y="11200"/>
                    <a:pt x="8082" y="10638"/>
                    <a:pt x="8706" y="9174"/>
                  </a:cubicBezTo>
                  <a:cubicBezTo>
                    <a:pt x="8773" y="8941"/>
                    <a:pt x="8873" y="8707"/>
                    <a:pt x="8940" y="8507"/>
                  </a:cubicBezTo>
                  <a:lnTo>
                    <a:pt x="8940" y="8507"/>
                  </a:lnTo>
                  <a:cubicBezTo>
                    <a:pt x="8139" y="9574"/>
                    <a:pt x="7105" y="10442"/>
                    <a:pt x="5638" y="10508"/>
                  </a:cubicBezTo>
                  <a:cubicBezTo>
                    <a:pt x="5591" y="10511"/>
                    <a:pt x="5545" y="10512"/>
                    <a:pt x="5499" y="10512"/>
                  </a:cubicBezTo>
                  <a:cubicBezTo>
                    <a:pt x="2685" y="10512"/>
                    <a:pt x="1130" y="6528"/>
                    <a:pt x="834" y="3804"/>
                  </a:cubicBezTo>
                  <a:cubicBezTo>
                    <a:pt x="667" y="2503"/>
                    <a:pt x="401" y="12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6;p52">
              <a:extLst>
                <a:ext uri="{FF2B5EF4-FFF2-40B4-BE49-F238E27FC236}">
                  <a16:creationId xmlns:a16="http://schemas.microsoft.com/office/drawing/2014/main" id="{07513DC1-8D69-E2D8-CC91-8711A31F9E4A}"/>
                </a:ext>
              </a:extLst>
            </p:cNvPr>
            <p:cNvSpPr/>
            <p:nvPr/>
          </p:nvSpPr>
          <p:spPr>
            <a:xfrm>
              <a:off x="3177450" y="3201075"/>
              <a:ext cx="550400" cy="1850075"/>
            </a:xfrm>
            <a:custGeom>
              <a:avLst/>
              <a:gdLst/>
              <a:ahLst/>
              <a:cxnLst/>
              <a:rect l="l" t="t" r="r" b="b"/>
              <a:pathLst>
                <a:path w="22016" h="74003" extrusionOk="0">
                  <a:moveTo>
                    <a:pt x="0" y="0"/>
                  </a:moveTo>
                  <a:cubicBezTo>
                    <a:pt x="0" y="0"/>
                    <a:pt x="2769" y="12276"/>
                    <a:pt x="4737" y="17846"/>
                  </a:cubicBezTo>
                  <a:cubicBezTo>
                    <a:pt x="6705" y="23384"/>
                    <a:pt x="7672" y="25485"/>
                    <a:pt x="7239" y="29188"/>
                  </a:cubicBezTo>
                  <a:cubicBezTo>
                    <a:pt x="6838" y="32890"/>
                    <a:pt x="4603" y="38027"/>
                    <a:pt x="6438" y="43198"/>
                  </a:cubicBezTo>
                  <a:cubicBezTo>
                    <a:pt x="8306" y="48335"/>
                    <a:pt x="11208" y="55340"/>
                    <a:pt x="11442" y="57975"/>
                  </a:cubicBezTo>
                  <a:cubicBezTo>
                    <a:pt x="11708" y="60644"/>
                    <a:pt x="12109" y="63412"/>
                    <a:pt x="12109" y="63412"/>
                  </a:cubicBezTo>
                  <a:cubicBezTo>
                    <a:pt x="12109" y="63412"/>
                    <a:pt x="11842" y="69617"/>
                    <a:pt x="13176" y="71752"/>
                  </a:cubicBezTo>
                  <a:cubicBezTo>
                    <a:pt x="14020" y="73137"/>
                    <a:pt x="16605" y="74002"/>
                    <a:pt x="18599" y="74002"/>
                  </a:cubicBezTo>
                  <a:cubicBezTo>
                    <a:pt x="19679" y="74002"/>
                    <a:pt x="20585" y="73748"/>
                    <a:pt x="20948" y="73186"/>
                  </a:cubicBezTo>
                  <a:cubicBezTo>
                    <a:pt x="22016" y="71618"/>
                    <a:pt x="21749" y="64346"/>
                    <a:pt x="21082" y="61978"/>
                  </a:cubicBezTo>
                  <a:cubicBezTo>
                    <a:pt x="20415" y="59576"/>
                    <a:pt x="20448" y="52338"/>
                    <a:pt x="20581" y="47701"/>
                  </a:cubicBezTo>
                  <a:cubicBezTo>
                    <a:pt x="20715" y="43098"/>
                    <a:pt x="20581" y="35692"/>
                    <a:pt x="20581" y="32657"/>
                  </a:cubicBezTo>
                  <a:cubicBezTo>
                    <a:pt x="20515" y="30422"/>
                    <a:pt x="20348" y="28220"/>
                    <a:pt x="20048" y="26052"/>
                  </a:cubicBezTo>
                  <a:cubicBezTo>
                    <a:pt x="20048" y="26052"/>
                    <a:pt x="20581" y="16912"/>
                    <a:pt x="20581" y="12843"/>
                  </a:cubicBezTo>
                  <a:cubicBezTo>
                    <a:pt x="20581" y="8740"/>
                    <a:pt x="20448" y="4503"/>
                    <a:pt x="20715" y="3970"/>
                  </a:cubicBezTo>
                  <a:cubicBezTo>
                    <a:pt x="20982" y="3469"/>
                    <a:pt x="20715" y="2402"/>
                    <a:pt x="20715" y="2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7;p52">
              <a:extLst>
                <a:ext uri="{FF2B5EF4-FFF2-40B4-BE49-F238E27FC236}">
                  <a16:creationId xmlns:a16="http://schemas.microsoft.com/office/drawing/2014/main" id="{83D3BA0B-6C3C-7124-7FB8-7D89DA4B0366}"/>
                </a:ext>
              </a:extLst>
            </p:cNvPr>
            <p:cNvSpPr/>
            <p:nvPr/>
          </p:nvSpPr>
          <p:spPr>
            <a:xfrm>
              <a:off x="3176600" y="3201075"/>
              <a:ext cx="525400" cy="1384350"/>
            </a:xfrm>
            <a:custGeom>
              <a:avLst/>
              <a:gdLst/>
              <a:ahLst/>
              <a:cxnLst/>
              <a:rect l="l" t="t" r="r" b="b"/>
              <a:pathLst>
                <a:path w="21016" h="5537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3" y="12276"/>
                    <a:pt x="4771" y="17846"/>
                  </a:cubicBezTo>
                  <a:cubicBezTo>
                    <a:pt x="6739" y="23384"/>
                    <a:pt x="7706" y="25485"/>
                    <a:pt x="7273" y="29188"/>
                  </a:cubicBezTo>
                  <a:cubicBezTo>
                    <a:pt x="6872" y="32890"/>
                    <a:pt x="4637" y="38027"/>
                    <a:pt x="6472" y="43198"/>
                  </a:cubicBezTo>
                  <a:cubicBezTo>
                    <a:pt x="7806" y="46934"/>
                    <a:pt x="9708" y="51604"/>
                    <a:pt x="10742" y="54940"/>
                  </a:cubicBezTo>
                  <a:cubicBezTo>
                    <a:pt x="11673" y="53957"/>
                    <a:pt x="13166" y="52773"/>
                    <a:pt x="15049" y="52773"/>
                  </a:cubicBezTo>
                  <a:cubicBezTo>
                    <a:pt x="15594" y="52773"/>
                    <a:pt x="16172" y="52873"/>
                    <a:pt x="16779" y="53105"/>
                  </a:cubicBezTo>
                  <a:cubicBezTo>
                    <a:pt x="18180" y="53605"/>
                    <a:pt x="19448" y="54372"/>
                    <a:pt x="20582" y="55373"/>
                  </a:cubicBezTo>
                  <a:cubicBezTo>
                    <a:pt x="20549" y="52771"/>
                    <a:pt x="20582" y="49936"/>
                    <a:pt x="20615" y="47701"/>
                  </a:cubicBezTo>
                  <a:cubicBezTo>
                    <a:pt x="20749" y="43064"/>
                    <a:pt x="20615" y="35659"/>
                    <a:pt x="20615" y="32624"/>
                  </a:cubicBezTo>
                  <a:cubicBezTo>
                    <a:pt x="20582" y="30422"/>
                    <a:pt x="20415" y="28220"/>
                    <a:pt x="20082" y="26019"/>
                  </a:cubicBezTo>
                  <a:cubicBezTo>
                    <a:pt x="20082" y="26019"/>
                    <a:pt x="20615" y="16912"/>
                    <a:pt x="20615" y="12843"/>
                  </a:cubicBezTo>
                  <a:cubicBezTo>
                    <a:pt x="20615" y="8740"/>
                    <a:pt x="20482" y="4503"/>
                    <a:pt x="20749" y="3970"/>
                  </a:cubicBezTo>
                  <a:cubicBezTo>
                    <a:pt x="21016" y="3469"/>
                    <a:pt x="20749" y="2402"/>
                    <a:pt x="20749" y="24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8;p52">
              <a:extLst>
                <a:ext uri="{FF2B5EF4-FFF2-40B4-BE49-F238E27FC236}">
                  <a16:creationId xmlns:a16="http://schemas.microsoft.com/office/drawing/2014/main" id="{BDBF62D6-4298-F894-989B-0E1054057C5E}"/>
                </a:ext>
              </a:extLst>
            </p:cNvPr>
            <p:cNvSpPr/>
            <p:nvPr/>
          </p:nvSpPr>
          <p:spPr>
            <a:xfrm>
              <a:off x="3315875" y="4639050"/>
              <a:ext cx="452850" cy="507125"/>
            </a:xfrm>
            <a:custGeom>
              <a:avLst/>
              <a:gdLst/>
              <a:ahLst/>
              <a:cxnLst/>
              <a:rect l="l" t="t" r="r" b="b"/>
              <a:pathLst>
                <a:path w="18114" h="20285" extrusionOk="0">
                  <a:moveTo>
                    <a:pt x="6749" y="0"/>
                  </a:moveTo>
                  <a:cubicBezTo>
                    <a:pt x="5280" y="0"/>
                    <a:pt x="3786" y="431"/>
                    <a:pt x="2636" y="1523"/>
                  </a:cubicBezTo>
                  <a:cubicBezTo>
                    <a:pt x="0" y="4025"/>
                    <a:pt x="267" y="7328"/>
                    <a:pt x="1335" y="10130"/>
                  </a:cubicBezTo>
                  <a:cubicBezTo>
                    <a:pt x="2369" y="12898"/>
                    <a:pt x="5538" y="15667"/>
                    <a:pt x="8573" y="17768"/>
                  </a:cubicBezTo>
                  <a:cubicBezTo>
                    <a:pt x="11609" y="19903"/>
                    <a:pt x="11375" y="20170"/>
                    <a:pt x="13343" y="20270"/>
                  </a:cubicBezTo>
                  <a:cubicBezTo>
                    <a:pt x="13486" y="20280"/>
                    <a:pt x="13630" y="20285"/>
                    <a:pt x="13774" y="20285"/>
                  </a:cubicBezTo>
                  <a:cubicBezTo>
                    <a:pt x="15629" y="20285"/>
                    <a:pt x="17599" y="19472"/>
                    <a:pt x="17846" y="17368"/>
                  </a:cubicBezTo>
                  <a:cubicBezTo>
                    <a:pt x="18113" y="15100"/>
                    <a:pt x="16646" y="11797"/>
                    <a:pt x="16646" y="10763"/>
                  </a:cubicBezTo>
                  <a:cubicBezTo>
                    <a:pt x="16646" y="10130"/>
                    <a:pt x="16412" y="9529"/>
                    <a:pt x="15978" y="9062"/>
                  </a:cubicBezTo>
                  <a:cubicBezTo>
                    <a:pt x="15978" y="9062"/>
                    <a:pt x="13477" y="3525"/>
                    <a:pt x="11509" y="1657"/>
                  </a:cubicBezTo>
                  <a:cubicBezTo>
                    <a:pt x="10494" y="717"/>
                    <a:pt x="8643" y="0"/>
                    <a:pt x="6749" y="0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9;p52">
              <a:extLst>
                <a:ext uri="{FF2B5EF4-FFF2-40B4-BE49-F238E27FC236}">
                  <a16:creationId xmlns:a16="http://schemas.microsoft.com/office/drawing/2014/main" id="{2D2B47AE-0C8D-A265-256F-44383FE8D835}"/>
                </a:ext>
              </a:extLst>
            </p:cNvPr>
            <p:cNvSpPr/>
            <p:nvPr/>
          </p:nvSpPr>
          <p:spPr>
            <a:xfrm>
              <a:off x="3316700" y="4664250"/>
              <a:ext cx="446175" cy="481925"/>
            </a:xfrm>
            <a:custGeom>
              <a:avLst/>
              <a:gdLst/>
              <a:ahLst/>
              <a:cxnLst/>
              <a:rect l="l" t="t" r="r" b="b"/>
              <a:pathLst>
                <a:path w="17847" h="19277" extrusionOk="0">
                  <a:moveTo>
                    <a:pt x="5961" y="1"/>
                  </a:moveTo>
                  <a:cubicBezTo>
                    <a:pt x="4034" y="1"/>
                    <a:pt x="2757" y="616"/>
                    <a:pt x="2036" y="1116"/>
                  </a:cubicBezTo>
                  <a:cubicBezTo>
                    <a:pt x="1" y="3551"/>
                    <a:pt x="301" y="6553"/>
                    <a:pt x="1268" y="9122"/>
                  </a:cubicBezTo>
                  <a:cubicBezTo>
                    <a:pt x="2336" y="11890"/>
                    <a:pt x="5505" y="14659"/>
                    <a:pt x="8540" y="16760"/>
                  </a:cubicBezTo>
                  <a:cubicBezTo>
                    <a:pt x="11576" y="18895"/>
                    <a:pt x="11309" y="19162"/>
                    <a:pt x="13310" y="19262"/>
                  </a:cubicBezTo>
                  <a:cubicBezTo>
                    <a:pt x="13453" y="19272"/>
                    <a:pt x="13597" y="19277"/>
                    <a:pt x="13741" y="19277"/>
                  </a:cubicBezTo>
                  <a:cubicBezTo>
                    <a:pt x="15596" y="19277"/>
                    <a:pt x="17564" y="18464"/>
                    <a:pt x="17780" y="16360"/>
                  </a:cubicBezTo>
                  <a:cubicBezTo>
                    <a:pt x="17847" y="15526"/>
                    <a:pt x="17780" y="14659"/>
                    <a:pt x="17580" y="13858"/>
                  </a:cubicBezTo>
                  <a:lnTo>
                    <a:pt x="17213" y="13391"/>
                  </a:lnTo>
                  <a:cubicBezTo>
                    <a:pt x="16012" y="11957"/>
                    <a:pt x="15478" y="11357"/>
                    <a:pt x="14811" y="9855"/>
                  </a:cubicBezTo>
                  <a:cubicBezTo>
                    <a:pt x="14111" y="8321"/>
                    <a:pt x="14278" y="5819"/>
                    <a:pt x="13544" y="4652"/>
                  </a:cubicBezTo>
                  <a:cubicBezTo>
                    <a:pt x="12810" y="3451"/>
                    <a:pt x="11242" y="616"/>
                    <a:pt x="7206" y="82"/>
                  </a:cubicBezTo>
                  <a:cubicBezTo>
                    <a:pt x="6764" y="26"/>
                    <a:pt x="6349" y="1"/>
                    <a:pt x="596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10;p52">
              <a:extLst>
                <a:ext uri="{FF2B5EF4-FFF2-40B4-BE49-F238E27FC236}">
                  <a16:creationId xmlns:a16="http://schemas.microsoft.com/office/drawing/2014/main" id="{180E7470-8D03-8604-1568-ED10304F461B}"/>
                </a:ext>
              </a:extLst>
            </p:cNvPr>
            <p:cNvSpPr/>
            <p:nvPr/>
          </p:nvSpPr>
          <p:spPr>
            <a:xfrm>
              <a:off x="3325050" y="4690350"/>
              <a:ext cx="437825" cy="455825"/>
            </a:xfrm>
            <a:custGeom>
              <a:avLst/>
              <a:gdLst/>
              <a:ahLst/>
              <a:cxnLst/>
              <a:rect l="l" t="t" r="r" b="b"/>
              <a:pathLst>
                <a:path w="17513" h="18233" extrusionOk="0">
                  <a:moveTo>
                    <a:pt x="5733" y="1"/>
                  </a:moveTo>
                  <a:cubicBezTo>
                    <a:pt x="2315" y="1"/>
                    <a:pt x="434" y="2774"/>
                    <a:pt x="434" y="2774"/>
                  </a:cubicBezTo>
                  <a:lnTo>
                    <a:pt x="367" y="2807"/>
                  </a:lnTo>
                  <a:cubicBezTo>
                    <a:pt x="0" y="4542"/>
                    <a:pt x="334" y="6410"/>
                    <a:pt x="968" y="8078"/>
                  </a:cubicBezTo>
                  <a:cubicBezTo>
                    <a:pt x="2035" y="10846"/>
                    <a:pt x="5204" y="13615"/>
                    <a:pt x="8240" y="15716"/>
                  </a:cubicBezTo>
                  <a:cubicBezTo>
                    <a:pt x="11275" y="17851"/>
                    <a:pt x="11008" y="18118"/>
                    <a:pt x="12976" y="18218"/>
                  </a:cubicBezTo>
                  <a:cubicBezTo>
                    <a:pt x="13121" y="18228"/>
                    <a:pt x="13267" y="18233"/>
                    <a:pt x="13413" y="18233"/>
                  </a:cubicBezTo>
                  <a:cubicBezTo>
                    <a:pt x="15291" y="18233"/>
                    <a:pt x="17232" y="17420"/>
                    <a:pt x="17479" y="15316"/>
                  </a:cubicBezTo>
                  <a:cubicBezTo>
                    <a:pt x="17479" y="15216"/>
                    <a:pt x="17479" y="15116"/>
                    <a:pt x="17513" y="15016"/>
                  </a:cubicBezTo>
                  <a:cubicBezTo>
                    <a:pt x="17213" y="14682"/>
                    <a:pt x="17012" y="14282"/>
                    <a:pt x="16812" y="13882"/>
                  </a:cubicBezTo>
                  <a:cubicBezTo>
                    <a:pt x="16145" y="12414"/>
                    <a:pt x="15078" y="12147"/>
                    <a:pt x="14311" y="10046"/>
                  </a:cubicBezTo>
                  <a:cubicBezTo>
                    <a:pt x="13510" y="7944"/>
                    <a:pt x="13110" y="5276"/>
                    <a:pt x="12443" y="3975"/>
                  </a:cubicBezTo>
                  <a:cubicBezTo>
                    <a:pt x="11108" y="1606"/>
                    <a:pt x="8673" y="139"/>
                    <a:pt x="5971" y="5"/>
                  </a:cubicBezTo>
                  <a:cubicBezTo>
                    <a:pt x="5891" y="2"/>
                    <a:pt x="5812" y="1"/>
                    <a:pt x="5733" y="1"/>
                  </a:cubicBezTo>
                  <a:close/>
                </a:path>
              </a:pathLst>
            </a:custGeom>
            <a:solidFill>
              <a:srgbClr val="4C4C4C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1;p52">
              <a:extLst>
                <a:ext uri="{FF2B5EF4-FFF2-40B4-BE49-F238E27FC236}">
                  <a16:creationId xmlns:a16="http://schemas.microsoft.com/office/drawing/2014/main" id="{28DE0CD8-4716-12EE-0E68-B61E8925C206}"/>
                </a:ext>
              </a:extLst>
            </p:cNvPr>
            <p:cNvSpPr/>
            <p:nvPr/>
          </p:nvSpPr>
          <p:spPr>
            <a:xfrm>
              <a:off x="2940600" y="1676675"/>
              <a:ext cx="1612850" cy="1633800"/>
            </a:xfrm>
            <a:custGeom>
              <a:avLst/>
              <a:gdLst/>
              <a:ahLst/>
              <a:cxnLst/>
              <a:rect l="l" t="t" r="r" b="b"/>
              <a:pathLst>
                <a:path w="64514" h="65352" extrusionOk="0">
                  <a:moveTo>
                    <a:pt x="34231" y="1"/>
                  </a:moveTo>
                  <a:cubicBezTo>
                    <a:pt x="28920" y="1"/>
                    <a:pt x="23753" y="266"/>
                    <a:pt x="23384" y="266"/>
                  </a:cubicBezTo>
                  <a:cubicBezTo>
                    <a:pt x="22750" y="266"/>
                    <a:pt x="16579" y="2634"/>
                    <a:pt x="16579" y="2634"/>
                  </a:cubicBezTo>
                  <a:cubicBezTo>
                    <a:pt x="16579" y="2634"/>
                    <a:pt x="11375" y="3502"/>
                    <a:pt x="10275" y="6504"/>
                  </a:cubicBezTo>
                  <a:cubicBezTo>
                    <a:pt x="9708" y="8105"/>
                    <a:pt x="8140" y="12341"/>
                    <a:pt x="7573" y="14843"/>
                  </a:cubicBezTo>
                  <a:cubicBezTo>
                    <a:pt x="7039" y="17345"/>
                    <a:pt x="1" y="32823"/>
                    <a:pt x="1" y="34024"/>
                  </a:cubicBezTo>
                  <a:cubicBezTo>
                    <a:pt x="1" y="35191"/>
                    <a:pt x="1835" y="35858"/>
                    <a:pt x="4671" y="36725"/>
                  </a:cubicBezTo>
                  <a:cubicBezTo>
                    <a:pt x="5795" y="37073"/>
                    <a:pt x="6623" y="37266"/>
                    <a:pt x="7269" y="37266"/>
                  </a:cubicBezTo>
                  <a:cubicBezTo>
                    <a:pt x="8233" y="37266"/>
                    <a:pt x="8788" y="36837"/>
                    <a:pt x="9307" y="35858"/>
                  </a:cubicBezTo>
                  <a:cubicBezTo>
                    <a:pt x="10175" y="34224"/>
                    <a:pt x="15145" y="24817"/>
                    <a:pt x="15145" y="24817"/>
                  </a:cubicBezTo>
                  <a:cubicBezTo>
                    <a:pt x="15145" y="24817"/>
                    <a:pt x="16879" y="29020"/>
                    <a:pt x="16346" y="31622"/>
                  </a:cubicBezTo>
                  <a:cubicBezTo>
                    <a:pt x="15812" y="34224"/>
                    <a:pt x="12443" y="42029"/>
                    <a:pt x="10408" y="48534"/>
                  </a:cubicBezTo>
                  <a:cubicBezTo>
                    <a:pt x="8340" y="55005"/>
                    <a:pt x="8440" y="61944"/>
                    <a:pt x="8674" y="62277"/>
                  </a:cubicBezTo>
                  <a:cubicBezTo>
                    <a:pt x="8852" y="62574"/>
                    <a:pt x="17105" y="65351"/>
                    <a:pt x="28975" y="65351"/>
                  </a:cubicBezTo>
                  <a:cubicBezTo>
                    <a:pt x="30449" y="65351"/>
                    <a:pt x="31980" y="65308"/>
                    <a:pt x="33558" y="65213"/>
                  </a:cubicBezTo>
                  <a:cubicBezTo>
                    <a:pt x="47835" y="64345"/>
                    <a:pt x="51971" y="62711"/>
                    <a:pt x="51971" y="62711"/>
                  </a:cubicBezTo>
                  <a:cubicBezTo>
                    <a:pt x="51971" y="62711"/>
                    <a:pt x="52938" y="55105"/>
                    <a:pt x="51404" y="48534"/>
                  </a:cubicBezTo>
                  <a:cubicBezTo>
                    <a:pt x="49903" y="41929"/>
                    <a:pt x="47635" y="33923"/>
                    <a:pt x="47068" y="31021"/>
                  </a:cubicBezTo>
                  <a:cubicBezTo>
                    <a:pt x="46534" y="28086"/>
                    <a:pt x="46434" y="26685"/>
                    <a:pt x="46667" y="25718"/>
                  </a:cubicBezTo>
                  <a:cubicBezTo>
                    <a:pt x="46901" y="24717"/>
                    <a:pt x="48168" y="21915"/>
                    <a:pt x="48168" y="21915"/>
                  </a:cubicBezTo>
                  <a:cubicBezTo>
                    <a:pt x="48168" y="21915"/>
                    <a:pt x="54006" y="37393"/>
                    <a:pt x="55540" y="38260"/>
                  </a:cubicBezTo>
                  <a:cubicBezTo>
                    <a:pt x="56076" y="38563"/>
                    <a:pt x="56951" y="38703"/>
                    <a:pt x="57912" y="38703"/>
                  </a:cubicBezTo>
                  <a:cubicBezTo>
                    <a:pt x="59703" y="38703"/>
                    <a:pt x="61797" y="38217"/>
                    <a:pt x="62579" y="37393"/>
                  </a:cubicBezTo>
                  <a:cubicBezTo>
                    <a:pt x="63780" y="36092"/>
                    <a:pt x="64513" y="34157"/>
                    <a:pt x="64313" y="33290"/>
                  </a:cubicBezTo>
                  <a:cubicBezTo>
                    <a:pt x="64080" y="32422"/>
                    <a:pt x="56408" y="14009"/>
                    <a:pt x="54673" y="10006"/>
                  </a:cubicBezTo>
                  <a:cubicBezTo>
                    <a:pt x="52938" y="6003"/>
                    <a:pt x="49469" y="2201"/>
                    <a:pt x="44933" y="800"/>
                  </a:cubicBezTo>
                  <a:cubicBezTo>
                    <a:pt x="42906" y="174"/>
                    <a:pt x="38521" y="1"/>
                    <a:pt x="34231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2;p52">
              <a:extLst>
                <a:ext uri="{FF2B5EF4-FFF2-40B4-BE49-F238E27FC236}">
                  <a16:creationId xmlns:a16="http://schemas.microsoft.com/office/drawing/2014/main" id="{D58E75AA-D035-1CF9-B161-44BD661D51FE}"/>
                </a:ext>
              </a:extLst>
            </p:cNvPr>
            <p:cNvSpPr/>
            <p:nvPr/>
          </p:nvSpPr>
          <p:spPr>
            <a:xfrm>
              <a:off x="3356725" y="1675850"/>
              <a:ext cx="762250" cy="315275"/>
            </a:xfrm>
            <a:custGeom>
              <a:avLst/>
              <a:gdLst/>
              <a:ahLst/>
              <a:cxnLst/>
              <a:rect l="l" t="t" r="r" b="b"/>
              <a:pathLst>
                <a:path w="30490" h="12611" extrusionOk="0">
                  <a:moveTo>
                    <a:pt x="17586" y="0"/>
                  </a:moveTo>
                  <a:cubicBezTo>
                    <a:pt x="12275" y="0"/>
                    <a:pt x="7108" y="266"/>
                    <a:pt x="6739" y="266"/>
                  </a:cubicBezTo>
                  <a:cubicBezTo>
                    <a:pt x="6205" y="266"/>
                    <a:pt x="1735" y="1967"/>
                    <a:pt x="334" y="2501"/>
                  </a:cubicBezTo>
                  <a:cubicBezTo>
                    <a:pt x="34" y="3034"/>
                    <a:pt x="1" y="3668"/>
                    <a:pt x="234" y="4235"/>
                  </a:cubicBezTo>
                  <a:cubicBezTo>
                    <a:pt x="868" y="5836"/>
                    <a:pt x="7907" y="12074"/>
                    <a:pt x="13777" y="12508"/>
                  </a:cubicBezTo>
                  <a:cubicBezTo>
                    <a:pt x="14605" y="12574"/>
                    <a:pt x="15432" y="12610"/>
                    <a:pt x="16250" y="12610"/>
                  </a:cubicBezTo>
                  <a:cubicBezTo>
                    <a:pt x="21207" y="12610"/>
                    <a:pt x="25835" y="11288"/>
                    <a:pt x="28154" y="7337"/>
                  </a:cubicBezTo>
                  <a:cubicBezTo>
                    <a:pt x="29555" y="4936"/>
                    <a:pt x="30256" y="3134"/>
                    <a:pt x="30489" y="1733"/>
                  </a:cubicBezTo>
                  <a:cubicBezTo>
                    <a:pt x="29789" y="1366"/>
                    <a:pt x="29055" y="1066"/>
                    <a:pt x="28288" y="799"/>
                  </a:cubicBezTo>
                  <a:cubicBezTo>
                    <a:pt x="26261" y="173"/>
                    <a:pt x="21876" y="0"/>
                    <a:pt x="17586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13;p52">
              <a:extLst>
                <a:ext uri="{FF2B5EF4-FFF2-40B4-BE49-F238E27FC236}">
                  <a16:creationId xmlns:a16="http://schemas.microsoft.com/office/drawing/2014/main" id="{88D6C67A-0483-9842-35B6-26E2D264B870}"/>
                </a:ext>
              </a:extLst>
            </p:cNvPr>
            <p:cNvSpPr/>
            <p:nvPr/>
          </p:nvSpPr>
          <p:spPr>
            <a:xfrm>
              <a:off x="3270850" y="2146150"/>
              <a:ext cx="45875" cy="142625"/>
            </a:xfrm>
            <a:custGeom>
              <a:avLst/>
              <a:gdLst/>
              <a:ahLst/>
              <a:cxnLst/>
              <a:rect l="l" t="t" r="r" b="b"/>
              <a:pathLst>
                <a:path w="1835" h="5705" fill="none" extrusionOk="0">
                  <a:moveTo>
                    <a:pt x="1835" y="5704"/>
                  </a:moveTo>
                  <a:cubicBezTo>
                    <a:pt x="1101" y="3836"/>
                    <a:pt x="500" y="19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14;p52">
              <a:extLst>
                <a:ext uri="{FF2B5EF4-FFF2-40B4-BE49-F238E27FC236}">
                  <a16:creationId xmlns:a16="http://schemas.microsoft.com/office/drawing/2014/main" id="{5898D34A-74D3-339F-24D4-6CFF28CF6A51}"/>
                </a:ext>
              </a:extLst>
            </p:cNvPr>
            <p:cNvSpPr/>
            <p:nvPr/>
          </p:nvSpPr>
          <p:spPr>
            <a:xfrm>
              <a:off x="3620250" y="3101000"/>
              <a:ext cx="619650" cy="63400"/>
            </a:xfrm>
            <a:custGeom>
              <a:avLst/>
              <a:gdLst/>
              <a:ahLst/>
              <a:cxnLst/>
              <a:rect l="l" t="t" r="r" b="b"/>
              <a:pathLst>
                <a:path w="24786" h="2536" fill="none" extrusionOk="0">
                  <a:moveTo>
                    <a:pt x="1" y="2369"/>
                  </a:moveTo>
                  <a:cubicBezTo>
                    <a:pt x="8307" y="2535"/>
                    <a:pt x="16646" y="1735"/>
                    <a:pt x="2478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5;p52">
              <a:extLst>
                <a:ext uri="{FF2B5EF4-FFF2-40B4-BE49-F238E27FC236}">
                  <a16:creationId xmlns:a16="http://schemas.microsoft.com/office/drawing/2014/main" id="{C5A7A9C5-C61B-8C27-CBC7-7CB76CA43C92}"/>
                </a:ext>
              </a:extLst>
            </p:cNvPr>
            <p:cNvSpPr/>
            <p:nvPr/>
          </p:nvSpPr>
          <p:spPr>
            <a:xfrm>
              <a:off x="3227475" y="3127675"/>
              <a:ext cx="346100" cy="30875"/>
            </a:xfrm>
            <a:custGeom>
              <a:avLst/>
              <a:gdLst/>
              <a:ahLst/>
              <a:cxnLst/>
              <a:rect l="l" t="t" r="r" b="b"/>
              <a:pathLst>
                <a:path w="13844" h="1235" fill="none" extrusionOk="0">
                  <a:moveTo>
                    <a:pt x="1" y="1"/>
                  </a:moveTo>
                  <a:cubicBezTo>
                    <a:pt x="4604" y="668"/>
                    <a:pt x="9207" y="1102"/>
                    <a:pt x="13844" y="12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6;p52">
              <a:extLst>
                <a:ext uri="{FF2B5EF4-FFF2-40B4-BE49-F238E27FC236}">
                  <a16:creationId xmlns:a16="http://schemas.microsoft.com/office/drawing/2014/main" id="{F89F6FED-F607-A22F-209B-613C9FA5EDB0}"/>
                </a:ext>
              </a:extLst>
            </p:cNvPr>
            <p:cNvSpPr/>
            <p:nvPr/>
          </p:nvSpPr>
          <p:spPr>
            <a:xfrm>
              <a:off x="3174100" y="3117675"/>
              <a:ext cx="25875" cy="5025"/>
            </a:xfrm>
            <a:custGeom>
              <a:avLst/>
              <a:gdLst/>
              <a:ahLst/>
              <a:cxnLst/>
              <a:rect l="l" t="t" r="r" b="b"/>
              <a:pathLst>
                <a:path w="1035" h="201" fill="none" extrusionOk="0">
                  <a:moveTo>
                    <a:pt x="1" y="0"/>
                  </a:moveTo>
                  <a:cubicBezTo>
                    <a:pt x="1" y="0"/>
                    <a:pt x="368" y="101"/>
                    <a:pt x="1035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7;p52">
              <a:extLst>
                <a:ext uri="{FF2B5EF4-FFF2-40B4-BE49-F238E27FC236}">
                  <a16:creationId xmlns:a16="http://schemas.microsoft.com/office/drawing/2014/main" id="{7EFE76DF-C272-8BE6-A370-8176126B35E8}"/>
                </a:ext>
              </a:extLst>
            </p:cNvPr>
            <p:cNvSpPr/>
            <p:nvPr/>
          </p:nvSpPr>
          <p:spPr>
            <a:xfrm>
              <a:off x="3263325" y="3134350"/>
              <a:ext cx="5875" cy="92600"/>
            </a:xfrm>
            <a:custGeom>
              <a:avLst/>
              <a:gdLst/>
              <a:ahLst/>
              <a:cxnLst/>
              <a:rect l="l" t="t" r="r" b="b"/>
              <a:pathLst>
                <a:path w="235" h="3704" fill="none" extrusionOk="0">
                  <a:moveTo>
                    <a:pt x="234" y="1"/>
                  </a:moveTo>
                  <a:lnTo>
                    <a:pt x="1" y="37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8;p52">
              <a:extLst>
                <a:ext uri="{FF2B5EF4-FFF2-40B4-BE49-F238E27FC236}">
                  <a16:creationId xmlns:a16="http://schemas.microsoft.com/office/drawing/2014/main" id="{2BCAE3A2-E7B5-6F8C-D1F6-2E4179B5582E}"/>
                </a:ext>
              </a:extLst>
            </p:cNvPr>
            <p:cNvSpPr/>
            <p:nvPr/>
          </p:nvSpPr>
          <p:spPr>
            <a:xfrm>
              <a:off x="3372575" y="3148525"/>
              <a:ext cx="2525" cy="114275"/>
            </a:xfrm>
            <a:custGeom>
              <a:avLst/>
              <a:gdLst/>
              <a:ahLst/>
              <a:cxnLst/>
              <a:rect l="l" t="t" r="r" b="b"/>
              <a:pathLst>
                <a:path w="101" h="4571" fill="none" extrusionOk="0">
                  <a:moveTo>
                    <a:pt x="101" y="1"/>
                  </a:moveTo>
                  <a:lnTo>
                    <a:pt x="1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9;p52">
              <a:extLst>
                <a:ext uri="{FF2B5EF4-FFF2-40B4-BE49-F238E27FC236}">
                  <a16:creationId xmlns:a16="http://schemas.microsoft.com/office/drawing/2014/main" id="{9CB408EE-3F03-86D0-400E-EA328A676E85}"/>
                </a:ext>
              </a:extLst>
            </p:cNvPr>
            <p:cNvSpPr/>
            <p:nvPr/>
          </p:nvSpPr>
          <p:spPr>
            <a:xfrm>
              <a:off x="3492675" y="3254450"/>
              <a:ext cx="850" cy="20025"/>
            </a:xfrm>
            <a:custGeom>
              <a:avLst/>
              <a:gdLst/>
              <a:ahLst/>
              <a:cxnLst/>
              <a:rect l="l" t="t" r="r" b="b"/>
              <a:pathLst>
                <a:path w="34" h="801" fill="none" extrusionOk="0">
                  <a:moveTo>
                    <a:pt x="33" y="0"/>
                  </a:moveTo>
                  <a:lnTo>
                    <a:pt x="0" y="8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0;p52">
              <a:extLst>
                <a:ext uri="{FF2B5EF4-FFF2-40B4-BE49-F238E27FC236}">
                  <a16:creationId xmlns:a16="http://schemas.microsoft.com/office/drawing/2014/main" id="{73C4F68C-49D0-29D9-B8B2-442371259B03}"/>
                </a:ext>
              </a:extLst>
            </p:cNvPr>
            <p:cNvSpPr/>
            <p:nvPr/>
          </p:nvSpPr>
          <p:spPr>
            <a:xfrm>
              <a:off x="3494325" y="3156875"/>
              <a:ext cx="3375" cy="70075"/>
            </a:xfrm>
            <a:custGeom>
              <a:avLst/>
              <a:gdLst/>
              <a:ahLst/>
              <a:cxnLst/>
              <a:rect l="l" t="t" r="r" b="b"/>
              <a:pathLst>
                <a:path w="135" h="2803" fill="none" extrusionOk="0">
                  <a:moveTo>
                    <a:pt x="134" y="0"/>
                  </a:moveTo>
                  <a:lnTo>
                    <a:pt x="1" y="28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1;p52">
              <a:extLst>
                <a:ext uri="{FF2B5EF4-FFF2-40B4-BE49-F238E27FC236}">
                  <a16:creationId xmlns:a16="http://schemas.microsoft.com/office/drawing/2014/main" id="{3E300D89-A457-1C32-CCF9-DD8AC9F4C14A}"/>
                </a:ext>
              </a:extLst>
            </p:cNvPr>
            <p:cNvSpPr/>
            <p:nvPr/>
          </p:nvSpPr>
          <p:spPr>
            <a:xfrm>
              <a:off x="4067250" y="3198575"/>
              <a:ext cx="25" cy="80900"/>
            </a:xfrm>
            <a:custGeom>
              <a:avLst/>
              <a:gdLst/>
              <a:ahLst/>
              <a:cxnLst/>
              <a:rect l="l" t="t" r="r" b="b"/>
              <a:pathLst>
                <a:path w="1" h="3236" fill="none" extrusionOk="0">
                  <a:moveTo>
                    <a:pt x="0" y="3236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2;p52">
              <a:extLst>
                <a:ext uri="{FF2B5EF4-FFF2-40B4-BE49-F238E27FC236}">
                  <a16:creationId xmlns:a16="http://schemas.microsoft.com/office/drawing/2014/main" id="{13A6CA99-A37F-9364-F26B-5BBC4E0C5178}"/>
                </a:ext>
              </a:extLst>
            </p:cNvPr>
            <p:cNvSpPr/>
            <p:nvPr/>
          </p:nvSpPr>
          <p:spPr>
            <a:xfrm>
              <a:off x="4128950" y="3140200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0"/>
                  </a:moveTo>
                  <a:lnTo>
                    <a:pt x="1" y="36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3;p52">
              <a:extLst>
                <a:ext uri="{FF2B5EF4-FFF2-40B4-BE49-F238E27FC236}">
                  <a16:creationId xmlns:a16="http://schemas.microsoft.com/office/drawing/2014/main" id="{860A459D-06BA-B77A-AA1A-2D4C843C038C}"/>
                </a:ext>
              </a:extLst>
            </p:cNvPr>
            <p:cNvSpPr/>
            <p:nvPr/>
          </p:nvSpPr>
          <p:spPr>
            <a:xfrm>
              <a:off x="4198175" y="3115175"/>
              <a:ext cx="25" cy="105925"/>
            </a:xfrm>
            <a:custGeom>
              <a:avLst/>
              <a:gdLst/>
              <a:ahLst/>
              <a:cxnLst/>
              <a:rect l="l" t="t" r="r" b="b"/>
              <a:pathLst>
                <a:path w="1" h="4237" fill="none" extrusionOk="0">
                  <a:moveTo>
                    <a:pt x="0" y="0"/>
                  </a:moveTo>
                  <a:lnTo>
                    <a:pt x="0" y="42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4;p52">
              <a:extLst>
                <a:ext uri="{FF2B5EF4-FFF2-40B4-BE49-F238E27FC236}">
                  <a16:creationId xmlns:a16="http://schemas.microsoft.com/office/drawing/2014/main" id="{E380B387-DB2B-8F65-001B-DABBDE82DE0C}"/>
                </a:ext>
              </a:extLst>
            </p:cNvPr>
            <p:cNvSpPr/>
            <p:nvPr/>
          </p:nvSpPr>
          <p:spPr>
            <a:xfrm>
              <a:off x="3885450" y="3156875"/>
              <a:ext cx="25" cy="84250"/>
            </a:xfrm>
            <a:custGeom>
              <a:avLst/>
              <a:gdLst/>
              <a:ahLst/>
              <a:cxnLst/>
              <a:rect l="l" t="t" r="r" b="b"/>
              <a:pathLst>
                <a:path w="1" h="3370" fill="none" extrusionOk="0">
                  <a:moveTo>
                    <a:pt x="0" y="0"/>
                  </a:moveTo>
                  <a:lnTo>
                    <a:pt x="0" y="33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5;p52">
              <a:extLst>
                <a:ext uri="{FF2B5EF4-FFF2-40B4-BE49-F238E27FC236}">
                  <a16:creationId xmlns:a16="http://schemas.microsoft.com/office/drawing/2014/main" id="{1FBD21FB-F1F2-F552-6547-37485C3F50D4}"/>
                </a:ext>
              </a:extLst>
            </p:cNvPr>
            <p:cNvSpPr/>
            <p:nvPr/>
          </p:nvSpPr>
          <p:spPr>
            <a:xfrm>
              <a:off x="4144800" y="2119450"/>
              <a:ext cx="42550" cy="144300"/>
            </a:xfrm>
            <a:custGeom>
              <a:avLst/>
              <a:gdLst/>
              <a:ahLst/>
              <a:cxnLst/>
              <a:rect l="l" t="t" r="r" b="b"/>
              <a:pathLst>
                <a:path w="1702" h="5772" extrusionOk="0">
                  <a:moveTo>
                    <a:pt x="901" y="1"/>
                  </a:moveTo>
                  <a:cubicBezTo>
                    <a:pt x="901" y="1769"/>
                    <a:pt x="0" y="4171"/>
                    <a:pt x="0" y="4171"/>
                  </a:cubicBezTo>
                  <a:lnTo>
                    <a:pt x="734" y="5772"/>
                  </a:lnTo>
                  <a:cubicBezTo>
                    <a:pt x="1068" y="4938"/>
                    <a:pt x="1301" y="4070"/>
                    <a:pt x="1435" y="3203"/>
                  </a:cubicBezTo>
                  <a:cubicBezTo>
                    <a:pt x="1702" y="1669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6;p52">
              <a:extLst>
                <a:ext uri="{FF2B5EF4-FFF2-40B4-BE49-F238E27FC236}">
                  <a16:creationId xmlns:a16="http://schemas.microsoft.com/office/drawing/2014/main" id="{DABC005D-73C1-D39F-DC62-06ED02497A60}"/>
                </a:ext>
              </a:extLst>
            </p:cNvPr>
            <p:cNvSpPr/>
            <p:nvPr/>
          </p:nvSpPr>
          <p:spPr>
            <a:xfrm>
              <a:off x="3322550" y="1499850"/>
              <a:ext cx="784750" cy="477075"/>
            </a:xfrm>
            <a:custGeom>
              <a:avLst/>
              <a:gdLst/>
              <a:ahLst/>
              <a:cxnLst/>
              <a:rect l="l" t="t" r="r" b="b"/>
              <a:pathLst>
                <a:path w="31390" h="19083" extrusionOk="0">
                  <a:moveTo>
                    <a:pt x="15778" y="0"/>
                  </a:moveTo>
                  <a:lnTo>
                    <a:pt x="8640" y="1602"/>
                  </a:lnTo>
                  <a:cubicBezTo>
                    <a:pt x="8640" y="1602"/>
                    <a:pt x="8398" y="1562"/>
                    <a:pt x="8058" y="1562"/>
                  </a:cubicBezTo>
                  <a:cubicBezTo>
                    <a:pt x="7411" y="1562"/>
                    <a:pt x="6409" y="1705"/>
                    <a:pt x="6038" y="2536"/>
                  </a:cubicBezTo>
                  <a:cubicBezTo>
                    <a:pt x="5504" y="3803"/>
                    <a:pt x="4337" y="6105"/>
                    <a:pt x="4337" y="6105"/>
                  </a:cubicBezTo>
                  <a:cubicBezTo>
                    <a:pt x="4337" y="6105"/>
                    <a:pt x="2602" y="6105"/>
                    <a:pt x="2035" y="7139"/>
                  </a:cubicBezTo>
                  <a:cubicBezTo>
                    <a:pt x="1501" y="8173"/>
                    <a:pt x="0" y="9074"/>
                    <a:pt x="634" y="10708"/>
                  </a:cubicBezTo>
                  <a:cubicBezTo>
                    <a:pt x="1301" y="12309"/>
                    <a:pt x="8340" y="18547"/>
                    <a:pt x="14177" y="18981"/>
                  </a:cubicBezTo>
                  <a:cubicBezTo>
                    <a:pt x="15004" y="19047"/>
                    <a:pt x="15832" y="19083"/>
                    <a:pt x="16650" y="19083"/>
                  </a:cubicBezTo>
                  <a:cubicBezTo>
                    <a:pt x="21606" y="19083"/>
                    <a:pt x="26235" y="17761"/>
                    <a:pt x="28554" y="13810"/>
                  </a:cubicBezTo>
                  <a:cubicBezTo>
                    <a:pt x="31289" y="9207"/>
                    <a:pt x="31389" y="6772"/>
                    <a:pt x="30522" y="5171"/>
                  </a:cubicBezTo>
                  <a:cubicBezTo>
                    <a:pt x="29655" y="3570"/>
                    <a:pt x="28687" y="3203"/>
                    <a:pt x="28687" y="3203"/>
                  </a:cubicBezTo>
                  <a:cubicBezTo>
                    <a:pt x="28621" y="2235"/>
                    <a:pt x="28087" y="1335"/>
                    <a:pt x="27253" y="801"/>
                  </a:cubicBezTo>
                  <a:cubicBezTo>
                    <a:pt x="26634" y="363"/>
                    <a:pt x="25876" y="144"/>
                    <a:pt x="25117" y="144"/>
                  </a:cubicBezTo>
                  <a:cubicBezTo>
                    <a:pt x="24894" y="144"/>
                    <a:pt x="24671" y="163"/>
                    <a:pt x="24451" y="201"/>
                  </a:cubicBezTo>
                  <a:lnTo>
                    <a:pt x="15778" y="0"/>
                  </a:ln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7;p52">
              <a:extLst>
                <a:ext uri="{FF2B5EF4-FFF2-40B4-BE49-F238E27FC236}">
                  <a16:creationId xmlns:a16="http://schemas.microsoft.com/office/drawing/2014/main" id="{86AE9FA4-02C0-5CCD-612D-0DF3019A083F}"/>
                </a:ext>
              </a:extLst>
            </p:cNvPr>
            <p:cNvSpPr/>
            <p:nvPr/>
          </p:nvSpPr>
          <p:spPr>
            <a:xfrm>
              <a:off x="3761200" y="1544050"/>
              <a:ext cx="210175" cy="209200"/>
            </a:xfrm>
            <a:custGeom>
              <a:avLst/>
              <a:gdLst/>
              <a:ahLst/>
              <a:cxnLst/>
              <a:rect l="l" t="t" r="r" b="b"/>
              <a:pathLst>
                <a:path w="8407" h="8368" extrusionOk="0">
                  <a:moveTo>
                    <a:pt x="7339" y="0"/>
                  </a:moveTo>
                  <a:lnTo>
                    <a:pt x="0" y="8039"/>
                  </a:lnTo>
                  <a:cubicBezTo>
                    <a:pt x="0" y="8039"/>
                    <a:pt x="246" y="8367"/>
                    <a:pt x="1044" y="8367"/>
                  </a:cubicBezTo>
                  <a:cubicBezTo>
                    <a:pt x="1493" y="8367"/>
                    <a:pt x="2116" y="8264"/>
                    <a:pt x="2969" y="7939"/>
                  </a:cubicBezTo>
                  <a:cubicBezTo>
                    <a:pt x="5371" y="7039"/>
                    <a:pt x="8406" y="2936"/>
                    <a:pt x="8339" y="1468"/>
                  </a:cubicBezTo>
                  <a:cubicBezTo>
                    <a:pt x="8306" y="34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8;p52">
              <a:extLst>
                <a:ext uri="{FF2B5EF4-FFF2-40B4-BE49-F238E27FC236}">
                  <a16:creationId xmlns:a16="http://schemas.microsoft.com/office/drawing/2014/main" id="{C01A95E7-2329-48BB-F917-A3A330CB792A}"/>
                </a:ext>
              </a:extLst>
            </p:cNvPr>
            <p:cNvSpPr/>
            <p:nvPr/>
          </p:nvSpPr>
          <p:spPr>
            <a:xfrm>
              <a:off x="3438450" y="1664125"/>
              <a:ext cx="268550" cy="206850"/>
            </a:xfrm>
            <a:custGeom>
              <a:avLst/>
              <a:gdLst/>
              <a:ahLst/>
              <a:cxnLst/>
              <a:rect l="l" t="t" r="r" b="b"/>
              <a:pathLst>
                <a:path w="10742" h="8274" fill="none" extrusionOk="0">
                  <a:moveTo>
                    <a:pt x="1" y="1"/>
                  </a:moveTo>
                  <a:cubicBezTo>
                    <a:pt x="168" y="1402"/>
                    <a:pt x="935" y="2703"/>
                    <a:pt x="2069" y="3570"/>
                  </a:cubicBezTo>
                  <a:cubicBezTo>
                    <a:pt x="4004" y="5038"/>
                    <a:pt x="10742" y="6906"/>
                    <a:pt x="9541" y="7573"/>
                  </a:cubicBezTo>
                  <a:cubicBezTo>
                    <a:pt x="8340" y="8273"/>
                    <a:pt x="6072" y="6772"/>
                    <a:pt x="5305" y="60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9;p52">
              <a:extLst>
                <a:ext uri="{FF2B5EF4-FFF2-40B4-BE49-F238E27FC236}">
                  <a16:creationId xmlns:a16="http://schemas.microsoft.com/office/drawing/2014/main" id="{03A0B9A7-3EA9-0CA1-A467-CAD467105595}"/>
                </a:ext>
              </a:extLst>
            </p:cNvPr>
            <p:cNvSpPr/>
            <p:nvPr/>
          </p:nvSpPr>
          <p:spPr>
            <a:xfrm>
              <a:off x="4039725" y="1640775"/>
              <a:ext cx="10875" cy="42575"/>
            </a:xfrm>
            <a:custGeom>
              <a:avLst/>
              <a:gdLst/>
              <a:ahLst/>
              <a:cxnLst/>
              <a:rect l="l" t="t" r="r" b="b"/>
              <a:pathLst>
                <a:path w="435" h="1703" fill="none" extrusionOk="0">
                  <a:moveTo>
                    <a:pt x="0" y="1702"/>
                  </a:moveTo>
                  <a:cubicBezTo>
                    <a:pt x="234" y="1168"/>
                    <a:pt x="367" y="568"/>
                    <a:pt x="43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0;p52">
              <a:extLst>
                <a:ext uri="{FF2B5EF4-FFF2-40B4-BE49-F238E27FC236}">
                  <a16:creationId xmlns:a16="http://schemas.microsoft.com/office/drawing/2014/main" id="{256A85A7-D7BB-CBC1-0C65-880DF0B54E57}"/>
                </a:ext>
              </a:extLst>
            </p:cNvPr>
            <p:cNvSpPr/>
            <p:nvPr/>
          </p:nvSpPr>
          <p:spPr>
            <a:xfrm>
              <a:off x="3792875" y="1725000"/>
              <a:ext cx="226850" cy="105950"/>
            </a:xfrm>
            <a:custGeom>
              <a:avLst/>
              <a:gdLst/>
              <a:ahLst/>
              <a:cxnLst/>
              <a:rect l="l" t="t" r="r" b="b"/>
              <a:pathLst>
                <a:path w="9074" h="4238" fill="none" extrusionOk="0">
                  <a:moveTo>
                    <a:pt x="1" y="2836"/>
                  </a:moveTo>
                  <a:cubicBezTo>
                    <a:pt x="1" y="2836"/>
                    <a:pt x="2069" y="4237"/>
                    <a:pt x="5738" y="2836"/>
                  </a:cubicBezTo>
                  <a:cubicBezTo>
                    <a:pt x="7139" y="2303"/>
                    <a:pt x="8307" y="1302"/>
                    <a:pt x="907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1;p52">
              <a:extLst>
                <a:ext uri="{FF2B5EF4-FFF2-40B4-BE49-F238E27FC236}">
                  <a16:creationId xmlns:a16="http://schemas.microsoft.com/office/drawing/2014/main" id="{8EC91CFC-8EC6-7F73-E84D-451A17EA9605}"/>
                </a:ext>
              </a:extLst>
            </p:cNvPr>
            <p:cNvSpPr/>
            <p:nvPr/>
          </p:nvSpPr>
          <p:spPr>
            <a:xfrm>
              <a:off x="3521850" y="1193800"/>
              <a:ext cx="463700" cy="550425"/>
            </a:xfrm>
            <a:custGeom>
              <a:avLst/>
              <a:gdLst/>
              <a:ahLst/>
              <a:cxnLst/>
              <a:rect l="l" t="t" r="r" b="b"/>
              <a:pathLst>
                <a:path w="18548" h="22017" extrusionOk="0">
                  <a:moveTo>
                    <a:pt x="12810" y="0"/>
                  </a:moveTo>
                  <a:cubicBezTo>
                    <a:pt x="10642" y="2102"/>
                    <a:pt x="8206" y="3937"/>
                    <a:pt x="5605" y="5471"/>
                  </a:cubicBezTo>
                  <a:cubicBezTo>
                    <a:pt x="1602" y="7739"/>
                    <a:pt x="1" y="7873"/>
                    <a:pt x="1" y="7873"/>
                  </a:cubicBezTo>
                  <a:cubicBezTo>
                    <a:pt x="1" y="7873"/>
                    <a:pt x="801" y="12543"/>
                    <a:pt x="935" y="14144"/>
                  </a:cubicBezTo>
                  <a:cubicBezTo>
                    <a:pt x="1068" y="15712"/>
                    <a:pt x="6005" y="19881"/>
                    <a:pt x="7473" y="20949"/>
                  </a:cubicBezTo>
                  <a:cubicBezTo>
                    <a:pt x="8451" y="21660"/>
                    <a:pt x="9252" y="22016"/>
                    <a:pt x="10112" y="22016"/>
                  </a:cubicBezTo>
                  <a:cubicBezTo>
                    <a:pt x="10541" y="22016"/>
                    <a:pt x="10986" y="21927"/>
                    <a:pt x="11475" y="21749"/>
                  </a:cubicBezTo>
                  <a:cubicBezTo>
                    <a:pt x="12943" y="21216"/>
                    <a:pt x="17346" y="15612"/>
                    <a:pt x="17880" y="14010"/>
                  </a:cubicBezTo>
                  <a:cubicBezTo>
                    <a:pt x="18414" y="12409"/>
                    <a:pt x="18547" y="7072"/>
                    <a:pt x="18547" y="7072"/>
                  </a:cubicBezTo>
                  <a:cubicBezTo>
                    <a:pt x="18547" y="7072"/>
                    <a:pt x="12810" y="4404"/>
                    <a:pt x="128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2;p52">
              <a:extLst>
                <a:ext uri="{FF2B5EF4-FFF2-40B4-BE49-F238E27FC236}">
                  <a16:creationId xmlns:a16="http://schemas.microsoft.com/office/drawing/2014/main" id="{55D13924-7A73-DA12-B7F6-E863025A2F6C}"/>
                </a:ext>
              </a:extLst>
            </p:cNvPr>
            <p:cNvSpPr/>
            <p:nvPr/>
          </p:nvSpPr>
          <p:spPr>
            <a:xfrm>
              <a:off x="3727000" y="1590750"/>
              <a:ext cx="72575" cy="23375"/>
            </a:xfrm>
            <a:custGeom>
              <a:avLst/>
              <a:gdLst/>
              <a:ahLst/>
              <a:cxnLst/>
              <a:rect l="l" t="t" r="r" b="b"/>
              <a:pathLst>
                <a:path w="2903" h="935" fill="none" extrusionOk="0">
                  <a:moveTo>
                    <a:pt x="0" y="834"/>
                  </a:moveTo>
                  <a:cubicBezTo>
                    <a:pt x="0" y="834"/>
                    <a:pt x="1969" y="0"/>
                    <a:pt x="2903" y="9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3;p52">
              <a:extLst>
                <a:ext uri="{FF2B5EF4-FFF2-40B4-BE49-F238E27FC236}">
                  <a16:creationId xmlns:a16="http://schemas.microsoft.com/office/drawing/2014/main" id="{FD0486EC-A6DC-7595-61F3-37EE1BA66E12}"/>
                </a:ext>
              </a:extLst>
            </p:cNvPr>
            <p:cNvSpPr/>
            <p:nvPr/>
          </p:nvSpPr>
          <p:spPr>
            <a:xfrm>
              <a:off x="3484325" y="1390600"/>
              <a:ext cx="51725" cy="100100"/>
            </a:xfrm>
            <a:custGeom>
              <a:avLst/>
              <a:gdLst/>
              <a:ahLst/>
              <a:cxnLst/>
              <a:rect l="l" t="t" r="r" b="b"/>
              <a:pathLst>
                <a:path w="2069" h="4004" extrusionOk="0">
                  <a:moveTo>
                    <a:pt x="1" y="1"/>
                  </a:moveTo>
                  <a:cubicBezTo>
                    <a:pt x="1" y="1"/>
                    <a:pt x="668" y="2269"/>
                    <a:pt x="1001" y="3036"/>
                  </a:cubicBezTo>
                  <a:cubicBezTo>
                    <a:pt x="1201" y="3503"/>
                    <a:pt x="1602" y="3870"/>
                    <a:pt x="2069" y="4004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34;p52">
              <a:extLst>
                <a:ext uri="{FF2B5EF4-FFF2-40B4-BE49-F238E27FC236}">
                  <a16:creationId xmlns:a16="http://schemas.microsoft.com/office/drawing/2014/main" id="{ED292733-7399-013B-3D03-E338D79B2204}"/>
                </a:ext>
              </a:extLst>
            </p:cNvPr>
            <p:cNvSpPr/>
            <p:nvPr/>
          </p:nvSpPr>
          <p:spPr>
            <a:xfrm>
              <a:off x="3974675" y="1370600"/>
              <a:ext cx="32550" cy="131775"/>
            </a:xfrm>
            <a:custGeom>
              <a:avLst/>
              <a:gdLst/>
              <a:ahLst/>
              <a:cxnLst/>
              <a:rect l="l" t="t" r="r" b="b"/>
              <a:pathLst>
                <a:path w="1302" h="5271" extrusionOk="0">
                  <a:moveTo>
                    <a:pt x="434" y="0"/>
                  </a:moveTo>
                  <a:lnTo>
                    <a:pt x="1" y="5271"/>
                  </a:lnTo>
                  <a:cubicBezTo>
                    <a:pt x="501" y="4637"/>
                    <a:pt x="868" y="3870"/>
                    <a:pt x="1068" y="3102"/>
                  </a:cubicBezTo>
                  <a:cubicBezTo>
                    <a:pt x="1201" y="2235"/>
                    <a:pt x="1301" y="1368"/>
                    <a:pt x="1301" y="500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5;p52">
              <a:extLst>
                <a:ext uri="{FF2B5EF4-FFF2-40B4-BE49-F238E27FC236}">
                  <a16:creationId xmlns:a16="http://schemas.microsoft.com/office/drawing/2014/main" id="{8AF9E7D6-3CA5-EF37-AFC7-F10AFBAB7465}"/>
                </a:ext>
              </a:extLst>
            </p:cNvPr>
            <p:cNvSpPr/>
            <p:nvPr/>
          </p:nvSpPr>
          <p:spPr>
            <a:xfrm>
              <a:off x="3641950" y="1399775"/>
              <a:ext cx="26700" cy="50900"/>
            </a:xfrm>
            <a:custGeom>
              <a:avLst/>
              <a:gdLst/>
              <a:ahLst/>
              <a:cxnLst/>
              <a:rect l="l" t="t" r="r" b="b"/>
              <a:pathLst>
                <a:path w="1068" h="2036" extrusionOk="0">
                  <a:moveTo>
                    <a:pt x="534" y="1"/>
                  </a:moveTo>
                  <a:cubicBezTo>
                    <a:pt x="234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067" y="1568"/>
                    <a:pt x="1067" y="1001"/>
                  </a:cubicBezTo>
                  <a:cubicBezTo>
                    <a:pt x="1067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36;p52">
              <a:extLst>
                <a:ext uri="{FF2B5EF4-FFF2-40B4-BE49-F238E27FC236}">
                  <a16:creationId xmlns:a16="http://schemas.microsoft.com/office/drawing/2014/main" id="{D16EE487-838B-4469-A7B7-7555A267730F}"/>
                </a:ext>
              </a:extLst>
            </p:cNvPr>
            <p:cNvSpPr/>
            <p:nvPr/>
          </p:nvSpPr>
          <p:spPr>
            <a:xfrm>
              <a:off x="3836250" y="1399775"/>
              <a:ext cx="27550" cy="50900"/>
            </a:xfrm>
            <a:custGeom>
              <a:avLst/>
              <a:gdLst/>
              <a:ahLst/>
              <a:cxnLst/>
              <a:rect l="l" t="t" r="r" b="b"/>
              <a:pathLst>
                <a:path w="1102" h="2036" extrusionOk="0">
                  <a:moveTo>
                    <a:pt x="534" y="1"/>
                  </a:moveTo>
                  <a:cubicBezTo>
                    <a:pt x="267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101" y="1568"/>
                    <a:pt x="1101" y="1001"/>
                  </a:cubicBezTo>
                  <a:cubicBezTo>
                    <a:pt x="1101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37;p52">
              <a:extLst>
                <a:ext uri="{FF2B5EF4-FFF2-40B4-BE49-F238E27FC236}">
                  <a16:creationId xmlns:a16="http://schemas.microsoft.com/office/drawing/2014/main" id="{E39556A2-B685-A2C3-AF38-E283246B93A2}"/>
                </a:ext>
              </a:extLst>
            </p:cNvPr>
            <p:cNvSpPr/>
            <p:nvPr/>
          </p:nvSpPr>
          <p:spPr>
            <a:xfrm>
              <a:off x="3701150" y="1499850"/>
              <a:ext cx="113425" cy="50900"/>
            </a:xfrm>
            <a:custGeom>
              <a:avLst/>
              <a:gdLst/>
              <a:ahLst/>
              <a:cxnLst/>
              <a:rect l="l" t="t" r="r" b="b"/>
              <a:pathLst>
                <a:path w="4537" h="2036" fill="none" extrusionOk="0">
                  <a:moveTo>
                    <a:pt x="334" y="0"/>
                  </a:moveTo>
                  <a:cubicBezTo>
                    <a:pt x="334" y="0"/>
                    <a:pt x="0" y="968"/>
                    <a:pt x="434" y="1268"/>
                  </a:cubicBezTo>
                  <a:cubicBezTo>
                    <a:pt x="668" y="1468"/>
                    <a:pt x="1001" y="1535"/>
                    <a:pt x="1301" y="1502"/>
                  </a:cubicBezTo>
                  <a:cubicBezTo>
                    <a:pt x="1635" y="1802"/>
                    <a:pt x="2035" y="2002"/>
                    <a:pt x="2502" y="2035"/>
                  </a:cubicBezTo>
                  <a:cubicBezTo>
                    <a:pt x="2869" y="2035"/>
                    <a:pt x="3236" y="1835"/>
                    <a:pt x="3470" y="1502"/>
                  </a:cubicBezTo>
                  <a:cubicBezTo>
                    <a:pt x="3770" y="1768"/>
                    <a:pt x="4270" y="1568"/>
                    <a:pt x="4337" y="1168"/>
                  </a:cubicBezTo>
                  <a:cubicBezTo>
                    <a:pt x="4537" y="434"/>
                    <a:pt x="4103" y="201"/>
                    <a:pt x="4103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8;p52">
              <a:extLst>
                <a:ext uri="{FF2B5EF4-FFF2-40B4-BE49-F238E27FC236}">
                  <a16:creationId xmlns:a16="http://schemas.microsoft.com/office/drawing/2014/main" id="{59E0ED82-8AB8-D83A-2DDE-93D5093F53E3}"/>
                </a:ext>
              </a:extLst>
            </p:cNvPr>
            <p:cNvSpPr/>
            <p:nvPr/>
          </p:nvSpPr>
          <p:spPr>
            <a:xfrm>
              <a:off x="3603575" y="1337225"/>
              <a:ext cx="91750" cy="26725"/>
            </a:xfrm>
            <a:custGeom>
              <a:avLst/>
              <a:gdLst/>
              <a:ahLst/>
              <a:cxnLst/>
              <a:rect l="l" t="t" r="r" b="b"/>
              <a:pathLst>
                <a:path w="3670" h="1069" fill="none" extrusionOk="0">
                  <a:moveTo>
                    <a:pt x="1" y="1068"/>
                  </a:moveTo>
                  <a:lnTo>
                    <a:pt x="3670" y="1"/>
                  </a:ln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9;p52">
              <a:extLst>
                <a:ext uri="{FF2B5EF4-FFF2-40B4-BE49-F238E27FC236}">
                  <a16:creationId xmlns:a16="http://schemas.microsoft.com/office/drawing/2014/main" id="{BC227C4F-70CB-3EFF-AC37-1FA8473940F9}"/>
                </a:ext>
              </a:extLst>
            </p:cNvPr>
            <p:cNvSpPr/>
            <p:nvPr/>
          </p:nvSpPr>
          <p:spPr>
            <a:xfrm>
              <a:off x="3803725" y="1318050"/>
              <a:ext cx="103425" cy="32550"/>
            </a:xfrm>
            <a:custGeom>
              <a:avLst/>
              <a:gdLst/>
              <a:ahLst/>
              <a:cxnLst/>
              <a:rect l="l" t="t" r="r" b="b"/>
              <a:pathLst>
                <a:path w="4137" h="1302" fill="none" extrusionOk="0">
                  <a:moveTo>
                    <a:pt x="0" y="1302"/>
                  </a:moveTo>
                  <a:cubicBezTo>
                    <a:pt x="0" y="1302"/>
                    <a:pt x="2068" y="1"/>
                    <a:pt x="4137" y="1201"/>
                  </a:cubicBez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40;p52">
              <a:extLst>
                <a:ext uri="{FF2B5EF4-FFF2-40B4-BE49-F238E27FC236}">
                  <a16:creationId xmlns:a16="http://schemas.microsoft.com/office/drawing/2014/main" id="{963C556C-670D-87A2-DDD4-A0CD6D96FD0C}"/>
                </a:ext>
              </a:extLst>
            </p:cNvPr>
            <p:cNvSpPr/>
            <p:nvPr/>
          </p:nvSpPr>
          <p:spPr>
            <a:xfrm>
              <a:off x="3598575" y="1469825"/>
              <a:ext cx="67575" cy="8375"/>
            </a:xfrm>
            <a:custGeom>
              <a:avLst/>
              <a:gdLst/>
              <a:ahLst/>
              <a:cxnLst/>
              <a:rect l="l" t="t" r="r" b="b"/>
              <a:pathLst>
                <a:path w="2703" h="335" fill="none" extrusionOk="0">
                  <a:moveTo>
                    <a:pt x="0" y="1"/>
                  </a:moveTo>
                  <a:lnTo>
                    <a:pt x="2702" y="3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41;p52">
              <a:extLst>
                <a:ext uri="{FF2B5EF4-FFF2-40B4-BE49-F238E27FC236}">
                  <a16:creationId xmlns:a16="http://schemas.microsoft.com/office/drawing/2014/main" id="{41F03F54-9437-DC98-7F23-6675D00F5A5F}"/>
                </a:ext>
              </a:extLst>
            </p:cNvPr>
            <p:cNvSpPr/>
            <p:nvPr/>
          </p:nvSpPr>
          <p:spPr>
            <a:xfrm>
              <a:off x="3828750" y="1464000"/>
              <a:ext cx="78400" cy="14200"/>
            </a:xfrm>
            <a:custGeom>
              <a:avLst/>
              <a:gdLst/>
              <a:ahLst/>
              <a:cxnLst/>
              <a:rect l="l" t="t" r="r" b="b"/>
              <a:pathLst>
                <a:path w="3136" h="568" fill="none" extrusionOk="0">
                  <a:moveTo>
                    <a:pt x="3136" y="0"/>
                  </a:moveTo>
                  <a:lnTo>
                    <a:pt x="0" y="567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42;p52">
              <a:extLst>
                <a:ext uri="{FF2B5EF4-FFF2-40B4-BE49-F238E27FC236}">
                  <a16:creationId xmlns:a16="http://schemas.microsoft.com/office/drawing/2014/main" id="{39A48B42-CF2F-A666-B69A-ABDAE19C82F9}"/>
                </a:ext>
              </a:extLst>
            </p:cNvPr>
            <p:cNvSpPr/>
            <p:nvPr/>
          </p:nvSpPr>
          <p:spPr>
            <a:xfrm>
              <a:off x="3629450" y="2151100"/>
              <a:ext cx="256825" cy="430375"/>
            </a:xfrm>
            <a:custGeom>
              <a:avLst/>
              <a:gdLst/>
              <a:ahLst/>
              <a:cxnLst/>
              <a:rect l="l" t="t" r="r" b="b"/>
              <a:pathLst>
                <a:path w="10273" h="17215" extrusionOk="0">
                  <a:moveTo>
                    <a:pt x="1011" y="1"/>
                  </a:moveTo>
                  <a:cubicBezTo>
                    <a:pt x="438" y="1"/>
                    <a:pt x="1" y="488"/>
                    <a:pt x="33" y="1070"/>
                  </a:cubicBezTo>
                  <a:lnTo>
                    <a:pt x="800" y="16448"/>
                  </a:lnTo>
                  <a:cubicBezTo>
                    <a:pt x="867" y="16881"/>
                    <a:pt x="1267" y="17215"/>
                    <a:pt x="1734" y="17215"/>
                  </a:cubicBezTo>
                  <a:lnTo>
                    <a:pt x="8539" y="17215"/>
                  </a:lnTo>
                  <a:cubicBezTo>
                    <a:pt x="9006" y="17215"/>
                    <a:pt x="9406" y="16881"/>
                    <a:pt x="9473" y="16448"/>
                  </a:cubicBezTo>
                  <a:lnTo>
                    <a:pt x="10240" y="1070"/>
                  </a:lnTo>
                  <a:cubicBezTo>
                    <a:pt x="10273" y="488"/>
                    <a:pt x="9836" y="1"/>
                    <a:pt x="9293" y="1"/>
                  </a:cubicBezTo>
                  <a:cubicBezTo>
                    <a:pt x="9275" y="1"/>
                    <a:pt x="9258" y="1"/>
                    <a:pt x="9240" y="2"/>
                  </a:cubicBezTo>
                  <a:lnTo>
                    <a:pt x="1067" y="2"/>
                  </a:lnTo>
                  <a:cubicBezTo>
                    <a:pt x="1048" y="1"/>
                    <a:pt x="1029" y="1"/>
                    <a:pt x="101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43;p52">
              <a:extLst>
                <a:ext uri="{FF2B5EF4-FFF2-40B4-BE49-F238E27FC236}">
                  <a16:creationId xmlns:a16="http://schemas.microsoft.com/office/drawing/2014/main" id="{686629AF-D7FD-D079-0536-DA8E327EFDCB}"/>
                </a:ext>
              </a:extLst>
            </p:cNvPr>
            <p:cNvSpPr/>
            <p:nvPr/>
          </p:nvSpPr>
          <p:spPr>
            <a:xfrm>
              <a:off x="3444300" y="2203900"/>
              <a:ext cx="294400" cy="434300"/>
            </a:xfrm>
            <a:custGeom>
              <a:avLst/>
              <a:gdLst/>
              <a:ahLst/>
              <a:cxnLst/>
              <a:rect l="l" t="t" r="r" b="b"/>
              <a:pathLst>
                <a:path w="11776" h="17372" extrusionOk="0">
                  <a:moveTo>
                    <a:pt x="9669" y="1"/>
                  </a:moveTo>
                  <a:cubicBezTo>
                    <a:pt x="8634" y="1"/>
                    <a:pt x="6044" y="1198"/>
                    <a:pt x="5404" y="1560"/>
                  </a:cubicBezTo>
                  <a:cubicBezTo>
                    <a:pt x="4637" y="1993"/>
                    <a:pt x="4103" y="2627"/>
                    <a:pt x="3336" y="5896"/>
                  </a:cubicBezTo>
                  <a:cubicBezTo>
                    <a:pt x="2736" y="8265"/>
                    <a:pt x="1935" y="10566"/>
                    <a:pt x="968" y="12801"/>
                  </a:cubicBezTo>
                  <a:cubicBezTo>
                    <a:pt x="0" y="14869"/>
                    <a:pt x="734" y="17371"/>
                    <a:pt x="734" y="17371"/>
                  </a:cubicBezTo>
                  <a:cubicBezTo>
                    <a:pt x="734" y="17371"/>
                    <a:pt x="4003" y="15937"/>
                    <a:pt x="4971" y="15303"/>
                  </a:cubicBezTo>
                  <a:cubicBezTo>
                    <a:pt x="5938" y="14669"/>
                    <a:pt x="5838" y="12935"/>
                    <a:pt x="6038" y="12167"/>
                  </a:cubicBezTo>
                  <a:cubicBezTo>
                    <a:pt x="6272" y="11400"/>
                    <a:pt x="7439" y="10966"/>
                    <a:pt x="8206" y="10766"/>
                  </a:cubicBezTo>
                  <a:cubicBezTo>
                    <a:pt x="8973" y="10533"/>
                    <a:pt x="10708" y="10099"/>
                    <a:pt x="11042" y="9365"/>
                  </a:cubicBezTo>
                  <a:cubicBezTo>
                    <a:pt x="11155" y="9076"/>
                    <a:pt x="11059" y="8986"/>
                    <a:pt x="10843" y="8986"/>
                  </a:cubicBezTo>
                  <a:cubicBezTo>
                    <a:pt x="10485" y="8986"/>
                    <a:pt x="9797" y="9232"/>
                    <a:pt x="9174" y="9232"/>
                  </a:cubicBezTo>
                  <a:cubicBezTo>
                    <a:pt x="8206" y="9232"/>
                    <a:pt x="6171" y="9899"/>
                    <a:pt x="6171" y="9899"/>
                  </a:cubicBezTo>
                  <a:lnTo>
                    <a:pt x="6705" y="8932"/>
                  </a:lnTo>
                  <a:cubicBezTo>
                    <a:pt x="6705" y="8932"/>
                    <a:pt x="9941" y="8164"/>
                    <a:pt x="10374" y="7731"/>
                  </a:cubicBezTo>
                  <a:cubicBezTo>
                    <a:pt x="10808" y="7297"/>
                    <a:pt x="11342" y="6530"/>
                    <a:pt x="9741" y="6530"/>
                  </a:cubicBezTo>
                  <a:cubicBezTo>
                    <a:pt x="8340" y="6630"/>
                    <a:pt x="6972" y="6830"/>
                    <a:pt x="5604" y="7197"/>
                  </a:cubicBezTo>
                  <a:cubicBezTo>
                    <a:pt x="5771" y="6830"/>
                    <a:pt x="5971" y="6497"/>
                    <a:pt x="6272" y="6230"/>
                  </a:cubicBezTo>
                  <a:cubicBezTo>
                    <a:pt x="6605" y="5996"/>
                    <a:pt x="10475" y="5262"/>
                    <a:pt x="11142" y="4695"/>
                  </a:cubicBezTo>
                  <a:cubicBezTo>
                    <a:pt x="11775" y="4162"/>
                    <a:pt x="11475" y="3528"/>
                    <a:pt x="10508" y="3528"/>
                  </a:cubicBezTo>
                  <a:cubicBezTo>
                    <a:pt x="9507" y="3528"/>
                    <a:pt x="5938" y="4362"/>
                    <a:pt x="5938" y="4362"/>
                  </a:cubicBezTo>
                  <a:lnTo>
                    <a:pt x="6272" y="3194"/>
                  </a:lnTo>
                  <a:cubicBezTo>
                    <a:pt x="6272" y="3194"/>
                    <a:pt x="8873" y="1893"/>
                    <a:pt x="9507" y="1460"/>
                  </a:cubicBezTo>
                  <a:cubicBezTo>
                    <a:pt x="10174" y="1026"/>
                    <a:pt x="10374" y="793"/>
                    <a:pt x="10074" y="159"/>
                  </a:cubicBezTo>
                  <a:cubicBezTo>
                    <a:pt x="10019" y="48"/>
                    <a:pt x="9875" y="1"/>
                    <a:pt x="96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4;p52">
              <a:extLst>
                <a:ext uri="{FF2B5EF4-FFF2-40B4-BE49-F238E27FC236}">
                  <a16:creationId xmlns:a16="http://schemas.microsoft.com/office/drawing/2014/main" id="{587488DD-1845-AD6F-B9E0-701332E7BC47}"/>
                </a:ext>
              </a:extLst>
            </p:cNvPr>
            <p:cNvSpPr/>
            <p:nvPr/>
          </p:nvSpPr>
          <p:spPr>
            <a:xfrm>
              <a:off x="2916425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7258" y="1"/>
                  </a:moveTo>
                  <a:cubicBezTo>
                    <a:pt x="6841" y="1"/>
                    <a:pt x="6443" y="47"/>
                    <a:pt x="6071" y="155"/>
                  </a:cubicBezTo>
                  <a:lnTo>
                    <a:pt x="2369" y="989"/>
                  </a:lnTo>
                  <a:cubicBezTo>
                    <a:pt x="1635" y="1857"/>
                    <a:pt x="0" y="4792"/>
                    <a:pt x="968" y="6827"/>
                  </a:cubicBezTo>
                  <a:cubicBezTo>
                    <a:pt x="1935" y="8895"/>
                    <a:pt x="6705" y="9862"/>
                    <a:pt x="10508" y="10096"/>
                  </a:cubicBezTo>
                  <a:cubicBezTo>
                    <a:pt x="11022" y="10123"/>
                    <a:pt x="11619" y="10135"/>
                    <a:pt x="12267" y="10135"/>
                  </a:cubicBezTo>
                  <a:cubicBezTo>
                    <a:pt x="16371" y="10135"/>
                    <a:pt x="22516" y="9662"/>
                    <a:pt x="22516" y="9662"/>
                  </a:cubicBezTo>
                  <a:cubicBezTo>
                    <a:pt x="22516" y="9662"/>
                    <a:pt x="22283" y="8061"/>
                    <a:pt x="21983" y="6627"/>
                  </a:cubicBezTo>
                  <a:cubicBezTo>
                    <a:pt x="21649" y="5226"/>
                    <a:pt x="22183" y="3291"/>
                    <a:pt x="22183" y="3291"/>
                  </a:cubicBezTo>
                  <a:cubicBezTo>
                    <a:pt x="22183" y="3291"/>
                    <a:pt x="14711" y="1890"/>
                    <a:pt x="12543" y="1256"/>
                  </a:cubicBezTo>
                  <a:cubicBezTo>
                    <a:pt x="10840" y="724"/>
                    <a:pt x="8903" y="1"/>
                    <a:pt x="7258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45;p52">
              <a:extLst>
                <a:ext uri="{FF2B5EF4-FFF2-40B4-BE49-F238E27FC236}">
                  <a16:creationId xmlns:a16="http://schemas.microsoft.com/office/drawing/2014/main" id="{B90EF7FE-62C9-D4ED-1BB9-45785948A06B}"/>
                </a:ext>
              </a:extLst>
            </p:cNvPr>
            <p:cNvSpPr/>
            <p:nvPr/>
          </p:nvSpPr>
          <p:spPr>
            <a:xfrm>
              <a:off x="2916425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369" y="1368"/>
                  </a:moveTo>
                  <a:cubicBezTo>
                    <a:pt x="1635" y="2236"/>
                    <a:pt x="0" y="5171"/>
                    <a:pt x="968" y="7206"/>
                  </a:cubicBezTo>
                  <a:cubicBezTo>
                    <a:pt x="1935" y="9274"/>
                    <a:pt x="6705" y="10241"/>
                    <a:pt x="10508" y="10475"/>
                  </a:cubicBezTo>
                  <a:cubicBezTo>
                    <a:pt x="14277" y="10675"/>
                    <a:pt x="22516" y="10041"/>
                    <a:pt x="22516" y="10041"/>
                  </a:cubicBezTo>
                  <a:cubicBezTo>
                    <a:pt x="22516" y="10041"/>
                    <a:pt x="22283" y="8440"/>
                    <a:pt x="21983" y="7006"/>
                  </a:cubicBezTo>
                  <a:cubicBezTo>
                    <a:pt x="21649" y="5605"/>
                    <a:pt x="22183" y="3670"/>
                    <a:pt x="22183" y="3670"/>
                  </a:cubicBezTo>
                  <a:cubicBezTo>
                    <a:pt x="22183" y="3670"/>
                    <a:pt x="14711" y="2269"/>
                    <a:pt x="12543" y="1635"/>
                  </a:cubicBezTo>
                  <a:cubicBezTo>
                    <a:pt x="10408" y="968"/>
                    <a:pt x="7906" y="1"/>
                    <a:pt x="6071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6;p52">
              <a:extLst>
                <a:ext uri="{FF2B5EF4-FFF2-40B4-BE49-F238E27FC236}">
                  <a16:creationId xmlns:a16="http://schemas.microsoft.com/office/drawing/2014/main" id="{C97953A7-6297-01B6-230D-0065D5F5C626}"/>
                </a:ext>
              </a:extLst>
            </p:cNvPr>
            <p:cNvSpPr/>
            <p:nvPr/>
          </p:nvSpPr>
          <p:spPr>
            <a:xfrm>
              <a:off x="3103225" y="2410500"/>
              <a:ext cx="100100" cy="43400"/>
            </a:xfrm>
            <a:custGeom>
              <a:avLst/>
              <a:gdLst/>
              <a:ahLst/>
              <a:cxnLst/>
              <a:rect l="l" t="t" r="r" b="b"/>
              <a:pathLst>
                <a:path w="4004" h="1736" fill="none" extrusionOk="0">
                  <a:moveTo>
                    <a:pt x="0" y="101"/>
                  </a:moveTo>
                  <a:cubicBezTo>
                    <a:pt x="0" y="101"/>
                    <a:pt x="2802" y="1"/>
                    <a:pt x="4003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47;p52">
              <a:extLst>
                <a:ext uri="{FF2B5EF4-FFF2-40B4-BE49-F238E27FC236}">
                  <a16:creationId xmlns:a16="http://schemas.microsoft.com/office/drawing/2014/main" id="{8C51C0F3-37EA-6D77-3237-7FD2D00A2730}"/>
                </a:ext>
              </a:extLst>
            </p:cNvPr>
            <p:cNvSpPr/>
            <p:nvPr/>
          </p:nvSpPr>
          <p:spPr>
            <a:xfrm>
              <a:off x="3756175" y="2203900"/>
              <a:ext cx="295250" cy="434300"/>
            </a:xfrm>
            <a:custGeom>
              <a:avLst/>
              <a:gdLst/>
              <a:ahLst/>
              <a:cxnLst/>
              <a:rect l="l" t="t" r="r" b="b"/>
              <a:pathLst>
                <a:path w="11810" h="17372" extrusionOk="0">
                  <a:moveTo>
                    <a:pt x="2141" y="1"/>
                  </a:moveTo>
                  <a:cubicBezTo>
                    <a:pt x="1935" y="1"/>
                    <a:pt x="1791" y="48"/>
                    <a:pt x="1736" y="159"/>
                  </a:cubicBezTo>
                  <a:cubicBezTo>
                    <a:pt x="1402" y="793"/>
                    <a:pt x="1635" y="1026"/>
                    <a:pt x="2269" y="1460"/>
                  </a:cubicBezTo>
                  <a:cubicBezTo>
                    <a:pt x="2903" y="1893"/>
                    <a:pt x="5505" y="3194"/>
                    <a:pt x="5505" y="3194"/>
                  </a:cubicBezTo>
                  <a:lnTo>
                    <a:pt x="5838" y="4362"/>
                  </a:lnTo>
                  <a:cubicBezTo>
                    <a:pt x="5838" y="4362"/>
                    <a:pt x="2269" y="3528"/>
                    <a:pt x="1302" y="3528"/>
                  </a:cubicBezTo>
                  <a:cubicBezTo>
                    <a:pt x="335" y="3528"/>
                    <a:pt x="1" y="4162"/>
                    <a:pt x="635" y="4695"/>
                  </a:cubicBezTo>
                  <a:cubicBezTo>
                    <a:pt x="1302" y="5262"/>
                    <a:pt x="5205" y="5996"/>
                    <a:pt x="5505" y="6230"/>
                  </a:cubicBezTo>
                  <a:cubicBezTo>
                    <a:pt x="5805" y="6497"/>
                    <a:pt x="6005" y="6830"/>
                    <a:pt x="6172" y="7197"/>
                  </a:cubicBezTo>
                  <a:cubicBezTo>
                    <a:pt x="4838" y="6830"/>
                    <a:pt x="3437" y="6630"/>
                    <a:pt x="2069" y="6530"/>
                  </a:cubicBezTo>
                  <a:cubicBezTo>
                    <a:pt x="435" y="6530"/>
                    <a:pt x="968" y="7297"/>
                    <a:pt x="1402" y="7731"/>
                  </a:cubicBezTo>
                  <a:cubicBezTo>
                    <a:pt x="1836" y="8164"/>
                    <a:pt x="5071" y="8932"/>
                    <a:pt x="5071" y="8932"/>
                  </a:cubicBezTo>
                  <a:lnTo>
                    <a:pt x="5638" y="9899"/>
                  </a:lnTo>
                  <a:cubicBezTo>
                    <a:pt x="5638" y="9899"/>
                    <a:pt x="3570" y="9265"/>
                    <a:pt x="2603" y="9265"/>
                  </a:cubicBezTo>
                  <a:cubicBezTo>
                    <a:pt x="1967" y="9265"/>
                    <a:pt x="1265" y="8996"/>
                    <a:pt x="922" y="8996"/>
                  </a:cubicBezTo>
                  <a:cubicBezTo>
                    <a:pt x="725" y="8996"/>
                    <a:pt x="646" y="9085"/>
                    <a:pt x="768" y="9365"/>
                  </a:cubicBezTo>
                  <a:cubicBezTo>
                    <a:pt x="1068" y="10133"/>
                    <a:pt x="2803" y="10533"/>
                    <a:pt x="3570" y="10766"/>
                  </a:cubicBezTo>
                  <a:cubicBezTo>
                    <a:pt x="4337" y="10966"/>
                    <a:pt x="5505" y="11400"/>
                    <a:pt x="5738" y="12167"/>
                  </a:cubicBezTo>
                  <a:cubicBezTo>
                    <a:pt x="5939" y="12935"/>
                    <a:pt x="5838" y="14669"/>
                    <a:pt x="6806" y="15303"/>
                  </a:cubicBezTo>
                  <a:cubicBezTo>
                    <a:pt x="7807" y="15937"/>
                    <a:pt x="11042" y="17371"/>
                    <a:pt x="11042" y="17371"/>
                  </a:cubicBezTo>
                  <a:cubicBezTo>
                    <a:pt x="11042" y="17371"/>
                    <a:pt x="11809" y="14869"/>
                    <a:pt x="10809" y="12801"/>
                  </a:cubicBezTo>
                  <a:cubicBezTo>
                    <a:pt x="9841" y="10566"/>
                    <a:pt x="9041" y="8265"/>
                    <a:pt x="8440" y="5896"/>
                  </a:cubicBezTo>
                  <a:cubicBezTo>
                    <a:pt x="7673" y="2627"/>
                    <a:pt x="7139" y="1993"/>
                    <a:pt x="6372" y="1560"/>
                  </a:cubicBezTo>
                  <a:cubicBezTo>
                    <a:pt x="5760" y="1198"/>
                    <a:pt x="3175" y="1"/>
                    <a:pt x="214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48;p52">
              <a:extLst>
                <a:ext uri="{FF2B5EF4-FFF2-40B4-BE49-F238E27FC236}">
                  <a16:creationId xmlns:a16="http://schemas.microsoft.com/office/drawing/2014/main" id="{9A2FEBFC-9674-CCEF-35B2-628AB106FA25}"/>
                </a:ext>
              </a:extLst>
            </p:cNvPr>
            <p:cNvSpPr/>
            <p:nvPr/>
          </p:nvSpPr>
          <p:spPr>
            <a:xfrm>
              <a:off x="4015550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15291" y="1"/>
                  </a:moveTo>
                  <a:cubicBezTo>
                    <a:pt x="13645" y="1"/>
                    <a:pt x="11703" y="724"/>
                    <a:pt x="9974" y="1256"/>
                  </a:cubicBezTo>
                  <a:cubicBezTo>
                    <a:pt x="7806" y="1890"/>
                    <a:pt x="334" y="3291"/>
                    <a:pt x="334" y="3291"/>
                  </a:cubicBezTo>
                  <a:cubicBezTo>
                    <a:pt x="334" y="3291"/>
                    <a:pt x="867" y="5226"/>
                    <a:pt x="567" y="6627"/>
                  </a:cubicBezTo>
                  <a:cubicBezTo>
                    <a:pt x="234" y="8061"/>
                    <a:pt x="0" y="9662"/>
                    <a:pt x="0" y="9662"/>
                  </a:cubicBezTo>
                  <a:cubicBezTo>
                    <a:pt x="0" y="9662"/>
                    <a:pt x="6145" y="10135"/>
                    <a:pt x="10271" y="10135"/>
                  </a:cubicBezTo>
                  <a:cubicBezTo>
                    <a:pt x="10922" y="10135"/>
                    <a:pt x="11523" y="10123"/>
                    <a:pt x="12042" y="10096"/>
                  </a:cubicBezTo>
                  <a:cubicBezTo>
                    <a:pt x="15811" y="9862"/>
                    <a:pt x="20581" y="8895"/>
                    <a:pt x="21549" y="6827"/>
                  </a:cubicBezTo>
                  <a:cubicBezTo>
                    <a:pt x="22516" y="4792"/>
                    <a:pt x="20915" y="1857"/>
                    <a:pt x="20148" y="989"/>
                  </a:cubicBezTo>
                  <a:lnTo>
                    <a:pt x="16478" y="155"/>
                  </a:lnTo>
                  <a:cubicBezTo>
                    <a:pt x="16107" y="47"/>
                    <a:pt x="15709" y="1"/>
                    <a:pt x="15291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9;p52">
              <a:extLst>
                <a:ext uri="{FF2B5EF4-FFF2-40B4-BE49-F238E27FC236}">
                  <a16:creationId xmlns:a16="http://schemas.microsoft.com/office/drawing/2014/main" id="{FB536FBA-2FA0-0B2F-6460-6AE846C0C973}"/>
                </a:ext>
              </a:extLst>
            </p:cNvPr>
            <p:cNvSpPr/>
            <p:nvPr/>
          </p:nvSpPr>
          <p:spPr>
            <a:xfrm>
              <a:off x="4015550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0148" y="1368"/>
                  </a:moveTo>
                  <a:cubicBezTo>
                    <a:pt x="20915" y="2236"/>
                    <a:pt x="22516" y="5171"/>
                    <a:pt x="21549" y="7206"/>
                  </a:cubicBezTo>
                  <a:cubicBezTo>
                    <a:pt x="20581" y="9274"/>
                    <a:pt x="15811" y="10241"/>
                    <a:pt x="12042" y="10475"/>
                  </a:cubicBezTo>
                  <a:cubicBezTo>
                    <a:pt x="8239" y="10675"/>
                    <a:pt x="0" y="10041"/>
                    <a:pt x="0" y="10041"/>
                  </a:cubicBezTo>
                  <a:cubicBezTo>
                    <a:pt x="0" y="10041"/>
                    <a:pt x="234" y="8440"/>
                    <a:pt x="567" y="7006"/>
                  </a:cubicBezTo>
                  <a:cubicBezTo>
                    <a:pt x="867" y="5605"/>
                    <a:pt x="334" y="3670"/>
                    <a:pt x="334" y="3670"/>
                  </a:cubicBezTo>
                  <a:cubicBezTo>
                    <a:pt x="334" y="3670"/>
                    <a:pt x="7806" y="2269"/>
                    <a:pt x="9974" y="1635"/>
                  </a:cubicBezTo>
                  <a:cubicBezTo>
                    <a:pt x="12142" y="968"/>
                    <a:pt x="14644" y="1"/>
                    <a:pt x="16478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50;p52">
              <a:extLst>
                <a:ext uri="{FF2B5EF4-FFF2-40B4-BE49-F238E27FC236}">
                  <a16:creationId xmlns:a16="http://schemas.microsoft.com/office/drawing/2014/main" id="{FB127B93-6D87-F54B-2B44-2285D76B95CC}"/>
                </a:ext>
              </a:extLst>
            </p:cNvPr>
            <p:cNvSpPr/>
            <p:nvPr/>
          </p:nvSpPr>
          <p:spPr>
            <a:xfrm>
              <a:off x="4291575" y="2410500"/>
              <a:ext cx="100925" cy="43400"/>
            </a:xfrm>
            <a:custGeom>
              <a:avLst/>
              <a:gdLst/>
              <a:ahLst/>
              <a:cxnLst/>
              <a:rect l="l" t="t" r="r" b="b"/>
              <a:pathLst>
                <a:path w="4037" h="1736" fill="none" extrusionOk="0">
                  <a:moveTo>
                    <a:pt x="4036" y="101"/>
                  </a:moveTo>
                  <a:cubicBezTo>
                    <a:pt x="4036" y="101"/>
                    <a:pt x="1201" y="1"/>
                    <a:pt x="0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553;p52">
            <a:extLst>
              <a:ext uri="{FF2B5EF4-FFF2-40B4-BE49-F238E27FC236}">
                <a16:creationId xmlns:a16="http://schemas.microsoft.com/office/drawing/2014/main" id="{29F6055A-A1C7-BF6F-7AE5-471360519C0A}"/>
              </a:ext>
            </a:extLst>
          </p:cNvPr>
          <p:cNvSpPr/>
          <p:nvPr/>
        </p:nvSpPr>
        <p:spPr>
          <a:xfrm>
            <a:off x="1745515" y="1288838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554;p52">
            <a:extLst>
              <a:ext uri="{FF2B5EF4-FFF2-40B4-BE49-F238E27FC236}">
                <a16:creationId xmlns:a16="http://schemas.microsoft.com/office/drawing/2014/main" id="{04D1998A-7E09-4F6C-53F7-1AB3E38AEB53}"/>
              </a:ext>
            </a:extLst>
          </p:cNvPr>
          <p:cNvSpPr/>
          <p:nvPr/>
        </p:nvSpPr>
        <p:spPr>
          <a:xfrm>
            <a:off x="2229079" y="2698967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555;p52">
            <a:extLst>
              <a:ext uri="{FF2B5EF4-FFF2-40B4-BE49-F238E27FC236}">
                <a16:creationId xmlns:a16="http://schemas.microsoft.com/office/drawing/2014/main" id="{760ADF2D-C1B6-13B7-63E6-ED01AB225019}"/>
              </a:ext>
            </a:extLst>
          </p:cNvPr>
          <p:cNvSpPr/>
          <p:nvPr/>
        </p:nvSpPr>
        <p:spPr>
          <a:xfrm>
            <a:off x="7005302" y="1375596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1556;p52">
            <a:extLst>
              <a:ext uri="{FF2B5EF4-FFF2-40B4-BE49-F238E27FC236}">
                <a16:creationId xmlns:a16="http://schemas.microsoft.com/office/drawing/2014/main" id="{55975DFE-788F-B053-BA53-50B194959BDF}"/>
              </a:ext>
            </a:extLst>
          </p:cNvPr>
          <p:cNvSpPr/>
          <p:nvPr/>
        </p:nvSpPr>
        <p:spPr>
          <a:xfrm>
            <a:off x="6827327" y="3855723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417;p52">
            <a:extLst>
              <a:ext uri="{FF2B5EF4-FFF2-40B4-BE49-F238E27FC236}">
                <a16:creationId xmlns:a16="http://schemas.microsoft.com/office/drawing/2014/main" id="{11F6E7E9-E40E-6206-92B9-A62D787AABAF}"/>
              </a:ext>
            </a:extLst>
          </p:cNvPr>
          <p:cNvSpPr txBox="1">
            <a:spLocks/>
          </p:cNvSpPr>
          <p:nvPr/>
        </p:nvSpPr>
        <p:spPr>
          <a:xfrm>
            <a:off x="296486" y="3771574"/>
            <a:ext cx="2535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Vizualizarea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restaurantelor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1554;p52">
            <a:extLst>
              <a:ext uri="{FF2B5EF4-FFF2-40B4-BE49-F238E27FC236}">
                <a16:creationId xmlns:a16="http://schemas.microsoft.com/office/drawing/2014/main" id="{2A021219-0553-08E7-BE24-FDD57E428B2E}"/>
              </a:ext>
            </a:extLst>
          </p:cNvPr>
          <p:cNvSpPr/>
          <p:nvPr/>
        </p:nvSpPr>
        <p:spPr>
          <a:xfrm>
            <a:off x="2284151" y="3890060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1413;p52">
            <a:extLst>
              <a:ext uri="{FF2B5EF4-FFF2-40B4-BE49-F238E27FC236}">
                <a16:creationId xmlns:a16="http://schemas.microsoft.com/office/drawing/2014/main" id="{BF76C371-3422-FA44-FBA2-A749F71E6089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2542151" y="3265371"/>
            <a:ext cx="1281896" cy="753689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1421;p52">
            <a:extLst>
              <a:ext uri="{FF2B5EF4-FFF2-40B4-BE49-F238E27FC236}">
                <a16:creationId xmlns:a16="http://schemas.microsoft.com/office/drawing/2014/main" id="{A58B131E-C54A-7A86-8DCD-50BD105D1AC1}"/>
              </a:ext>
            </a:extLst>
          </p:cNvPr>
          <p:cNvSpPr txBox="1">
            <a:spLocks/>
          </p:cNvSpPr>
          <p:nvPr/>
        </p:nvSpPr>
        <p:spPr>
          <a:xfrm>
            <a:off x="6980488" y="2208053"/>
            <a:ext cx="175153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Confirmarea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adresei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de email</a:t>
            </a:r>
          </a:p>
        </p:txBody>
      </p:sp>
      <p:sp>
        <p:nvSpPr>
          <p:cNvPr id="76" name="Google Shape;1556;p52">
            <a:extLst>
              <a:ext uri="{FF2B5EF4-FFF2-40B4-BE49-F238E27FC236}">
                <a16:creationId xmlns:a16="http://schemas.microsoft.com/office/drawing/2014/main" id="{C1EE82AD-A123-E1BB-96A8-E95234919317}"/>
              </a:ext>
            </a:extLst>
          </p:cNvPr>
          <p:cNvSpPr/>
          <p:nvPr/>
        </p:nvSpPr>
        <p:spPr>
          <a:xfrm>
            <a:off x="6911326" y="2698967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" name="Google Shape;1414;p52">
            <a:extLst>
              <a:ext uri="{FF2B5EF4-FFF2-40B4-BE49-F238E27FC236}">
                <a16:creationId xmlns:a16="http://schemas.microsoft.com/office/drawing/2014/main" id="{1AAB708B-49FF-7255-41F0-A327B24A238B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5922388" y="2827967"/>
            <a:ext cx="988938" cy="345982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38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110-BEA7-2E2A-2ED8-5823940E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50" y="572802"/>
            <a:ext cx="6344700" cy="505200"/>
          </a:xfrm>
        </p:spPr>
        <p:txBody>
          <a:bodyPr/>
          <a:lstStyle/>
          <a:p>
            <a:r>
              <a:rPr lang="en-RO" dirty="0"/>
              <a:t>4. </a:t>
            </a:r>
            <a:r>
              <a:rPr lang="en-GB" dirty="0" err="1"/>
              <a:t>Proiectare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implementare</a:t>
            </a:r>
            <a:br>
              <a:rPr lang="en-GB" dirty="0"/>
            </a:br>
            <a:endParaRPr lang="en-RO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9D037DAA-E820-73FF-1271-E829073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2" y="825402"/>
            <a:ext cx="4675270" cy="4222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B9883-C4C5-A2D1-2BA1-66791EF44880}"/>
              </a:ext>
            </a:extLst>
          </p:cNvPr>
          <p:cNvSpPr txBox="1"/>
          <p:nvPr/>
        </p:nvSpPr>
        <p:spPr>
          <a:xfrm>
            <a:off x="345618" y="2336649"/>
            <a:ext cx="334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Arhitectura conceptuală a aplicației</a:t>
            </a:r>
          </a:p>
        </p:txBody>
      </p:sp>
    </p:spTree>
    <p:extLst>
      <p:ext uri="{BB962C8B-B14F-4D97-AF65-F5344CB8AC3E}">
        <p14:creationId xmlns:p14="http://schemas.microsoft.com/office/powerpoint/2010/main" val="31184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4F633-8042-D3A6-CEC4-55C3DF43E3CC}"/>
              </a:ext>
            </a:extLst>
          </p:cNvPr>
          <p:cNvSpPr txBox="1"/>
          <p:nvPr/>
        </p:nvSpPr>
        <p:spPr>
          <a:xfrm>
            <a:off x="5247080" y="2319218"/>
            <a:ext cx="1609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8D00"/>
              </a:buClr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MyUser</a:t>
            </a:r>
          </a:p>
          <a:p>
            <a:pPr marL="285750" indent="-285750">
              <a:buClr>
                <a:srgbClr val="FF8D00"/>
              </a:buClr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Table</a:t>
            </a:r>
          </a:p>
          <a:p>
            <a:pPr marL="285750" indent="-285750">
              <a:buClr>
                <a:srgbClr val="FF8D00"/>
              </a:buClr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Restaurant</a:t>
            </a:r>
          </a:p>
          <a:p>
            <a:pPr marL="285750" indent="-285750">
              <a:buClr>
                <a:srgbClr val="FF8D00"/>
              </a:buClr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Food</a:t>
            </a:r>
          </a:p>
          <a:p>
            <a:pPr marL="285750" indent="-285750">
              <a:buClr>
                <a:srgbClr val="FF8D00"/>
              </a:buClr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Order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016B27-205B-AEDD-E956-CE25E69E9409}"/>
              </a:ext>
            </a:extLst>
          </p:cNvPr>
          <p:cNvSpPr txBox="1">
            <a:spLocks/>
          </p:cNvSpPr>
          <p:nvPr/>
        </p:nvSpPr>
        <p:spPr>
          <a:xfrm>
            <a:off x="3131561" y="915284"/>
            <a:ext cx="6012439" cy="38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 ExtraBold"/>
              <a:buNone/>
              <a:defRPr sz="60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sz="2000" dirty="0">
                <a:solidFill>
                  <a:srgbClr val="FF8D00"/>
                </a:solidFill>
              </a:rPr>
              <a:t>4. </a:t>
            </a:r>
            <a:r>
              <a:rPr lang="en-GB" sz="2400" dirty="0" err="1">
                <a:solidFill>
                  <a:srgbClr val="FF8D00"/>
                </a:solidFill>
              </a:rPr>
              <a:t>Proiectare</a:t>
            </a:r>
            <a:r>
              <a:rPr lang="en-GB" sz="2000" dirty="0">
                <a:solidFill>
                  <a:srgbClr val="FF8D00"/>
                </a:solidFill>
              </a:rPr>
              <a:t> </a:t>
            </a:r>
            <a:r>
              <a:rPr lang="en-GB" sz="2000" dirty="0" err="1">
                <a:solidFill>
                  <a:srgbClr val="FF8D00"/>
                </a:solidFill>
              </a:rPr>
              <a:t>și</a:t>
            </a:r>
            <a:r>
              <a:rPr lang="en-GB" sz="2000" dirty="0">
                <a:solidFill>
                  <a:srgbClr val="FF8D00"/>
                </a:solidFill>
              </a:rPr>
              <a:t> </a:t>
            </a:r>
            <a:r>
              <a:rPr lang="en-GB" sz="2000" dirty="0" err="1">
                <a:solidFill>
                  <a:srgbClr val="FF8D00"/>
                </a:solidFill>
              </a:rPr>
              <a:t>implementare</a:t>
            </a:r>
            <a:br>
              <a:rPr lang="en-GB" sz="2000" dirty="0">
                <a:solidFill>
                  <a:srgbClr val="FF8D00"/>
                </a:solidFill>
              </a:rPr>
            </a:br>
            <a:endParaRPr lang="en-RO" sz="2000" dirty="0">
              <a:solidFill>
                <a:srgbClr val="FF8D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D7862-55AF-AE47-FD9E-E83A05DFB121}"/>
              </a:ext>
            </a:extLst>
          </p:cNvPr>
          <p:cNvSpPr txBox="1"/>
          <p:nvPr/>
        </p:nvSpPr>
        <p:spPr>
          <a:xfrm>
            <a:off x="5106874" y="19699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1800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Modelul de date:</a:t>
            </a:r>
          </a:p>
        </p:txBody>
      </p:sp>
      <p:pic>
        <p:nvPicPr>
          <p:cNvPr id="10" name="Picture 9" descr="A diagram of a restaurant&#10;&#10;Description automatically generated">
            <a:extLst>
              <a:ext uri="{FF2B5EF4-FFF2-40B4-BE49-F238E27FC236}">
                <a16:creationId xmlns:a16="http://schemas.microsoft.com/office/drawing/2014/main" id="{80263153-7B50-685F-3EF2-34A52A46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749"/>
            <a:ext cx="4769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E634B4-1129-8612-ADF3-715CB56CBB9B}"/>
              </a:ext>
            </a:extLst>
          </p:cNvPr>
          <p:cNvSpPr txBox="1">
            <a:spLocks/>
          </p:cNvSpPr>
          <p:nvPr/>
        </p:nvSpPr>
        <p:spPr>
          <a:xfrm>
            <a:off x="1399650" y="95274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Proiectare și </a:t>
            </a:r>
            <a:r>
              <a:rPr lang="en-RO" b="1" dirty="0"/>
              <a:t>implementare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95141-0636-CC8B-D378-21C6516F3335}"/>
              </a:ext>
            </a:extLst>
          </p:cNvPr>
          <p:cNvSpPr txBox="1"/>
          <p:nvPr/>
        </p:nvSpPr>
        <p:spPr>
          <a:xfrm>
            <a:off x="214017" y="2272204"/>
            <a:ext cx="341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Componentele principale ale interfeței utilizator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F501AD2E-9917-CE9C-573B-11439A0E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68" y="696513"/>
            <a:ext cx="5816232" cy="435171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756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887</Words>
  <Application>Microsoft Macintosh PowerPoint</Application>
  <PresentationFormat>On-screen Show (16:9)</PresentationFormat>
  <Paragraphs>101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Poppins ExtraBold</vt:lpstr>
      <vt:lpstr>Poppins</vt:lpstr>
      <vt:lpstr>Arial</vt:lpstr>
      <vt:lpstr>Poppins Medium</vt:lpstr>
      <vt:lpstr>Poppins SemiBold</vt:lpstr>
      <vt:lpstr>Orange Waves Digital Marketing by Slidesgo</vt:lpstr>
      <vt:lpstr>QUICKPLATE</vt:lpstr>
      <vt:lpstr>CUPRINS</vt:lpstr>
      <vt:lpstr>1. Contextul problemei</vt:lpstr>
      <vt:lpstr>2. Motivația și obiectivele </vt:lpstr>
      <vt:lpstr>2. Motivația și obiectivele </vt:lpstr>
      <vt:lpstr>3. Analiza problemei</vt:lpstr>
      <vt:lpstr>4. Proiectare și implementare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Testare și validare</vt:lpstr>
      <vt:lpstr>PowerPoint Presentation</vt:lpstr>
      <vt:lpstr>Multumesc pentru atenția acordată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QUICKPLATE</dc:title>
  <cp:lastModifiedBy>Ioan Octavian Stanciu</cp:lastModifiedBy>
  <cp:revision>41</cp:revision>
  <dcterms:modified xsi:type="dcterms:W3CDTF">2023-07-10T06:51:34Z</dcterms:modified>
</cp:coreProperties>
</file>