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16"/>
  </p:notesMasterIdLst>
  <p:sldIdLst>
    <p:sldId id="256" r:id="rId2"/>
    <p:sldId id="260" r:id="rId3"/>
    <p:sldId id="263" r:id="rId4"/>
    <p:sldId id="264" r:id="rId5"/>
    <p:sldId id="308" r:id="rId6"/>
    <p:sldId id="309" r:id="rId7"/>
    <p:sldId id="312" r:id="rId8"/>
    <p:sldId id="320" r:id="rId9"/>
    <p:sldId id="311" r:id="rId10"/>
    <p:sldId id="321" r:id="rId11"/>
    <p:sldId id="319" r:id="rId12"/>
    <p:sldId id="322" r:id="rId13"/>
    <p:sldId id="317" r:id="rId14"/>
    <p:sldId id="318" r:id="rId15"/>
  </p:sldIdLst>
  <p:sldSz cx="9144000" cy="5143500" type="screen16x9"/>
  <p:notesSz cx="6858000" cy="9144000"/>
  <p:embeddedFontLst>
    <p:embeddedFont>
      <p:font typeface="Poppins" pitchFamily="2" charset="77"/>
      <p:regular r:id="rId17"/>
      <p:bold r:id="rId18"/>
      <p:italic r:id="rId19"/>
      <p:boldItalic r:id="rId20"/>
    </p:embeddedFont>
    <p:embeddedFont>
      <p:font typeface="Poppins ExtraBold" panose="020B0604020202020204" pitchFamily="34" charset="0"/>
      <p:bold r:id="rId21"/>
      <p:italic r:id="rId22"/>
      <p:boldItalic r:id="rId23"/>
    </p:embeddedFont>
    <p:embeddedFont>
      <p:font typeface="Poppins Medium" panose="020B0604020202020204" pitchFamily="34" charset="0"/>
      <p:regular r:id="rId24"/>
      <p:bold r:id="rId25"/>
      <p:italic r:id="rId26"/>
      <p:boldItalic r:id="rId27"/>
    </p:embeddedFont>
    <p:embeddedFont>
      <p:font typeface="Poppins SemiBold" panose="020B0604020202020204"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D00"/>
    <a:srgbClr val="EDC28F"/>
    <a:srgbClr val="F3D361"/>
    <a:srgbClr val="FFC1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683D579-5F4A-4B76-B341-1D769F2582CB}">
  <a:tblStyle styleId="{D683D579-5F4A-4B76-B341-1D769F2582CB}"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F0887DC-C4A4-4B49-A05F-0BA66B71B9E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79"/>
    <p:restoredTop sz="96327"/>
  </p:normalViewPr>
  <p:slideViewPr>
    <p:cSldViewPr snapToGrid="0">
      <p:cViewPr>
        <p:scale>
          <a:sx n="120" d="100"/>
          <a:sy n="120" d="100"/>
        </p:scale>
        <p:origin x="2208" y="89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4"/>
        <p:cNvGrpSpPr/>
        <p:nvPr/>
      </p:nvGrpSpPr>
      <p:grpSpPr>
        <a:xfrm>
          <a:off x="0" y="0"/>
          <a:ext cx="0" cy="0"/>
          <a:chOff x="0" y="0"/>
          <a:chExt cx="0" cy="0"/>
        </a:xfrm>
      </p:grpSpPr>
      <p:sp>
        <p:nvSpPr>
          <p:cNvPr id="955" name="Google Shape;9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6" name="Google Shape;9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8"/>
        <p:cNvGrpSpPr/>
        <p:nvPr/>
      </p:nvGrpSpPr>
      <p:grpSpPr>
        <a:xfrm>
          <a:off x="0" y="0"/>
          <a:ext cx="0" cy="0"/>
          <a:chOff x="0" y="0"/>
          <a:chExt cx="0" cy="0"/>
        </a:xfrm>
      </p:grpSpPr>
      <p:sp>
        <p:nvSpPr>
          <p:cNvPr id="1119" name="Google Shape;1119;gad79ed1032_0_7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0" name="Google Shape;1120;gad79ed1032_0_7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7"/>
        <p:cNvGrpSpPr/>
        <p:nvPr/>
      </p:nvGrpSpPr>
      <p:grpSpPr>
        <a:xfrm>
          <a:off x="0" y="0"/>
          <a:ext cx="0" cy="0"/>
          <a:chOff x="0" y="0"/>
          <a:chExt cx="0" cy="0"/>
        </a:xfrm>
      </p:grpSpPr>
      <p:sp>
        <p:nvSpPr>
          <p:cNvPr id="1178" name="Google Shape;1178;gace8169b2c_1_8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9" name="Google Shape;1179;gace8169b2c_1_8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1"/>
        <p:cNvGrpSpPr/>
        <p:nvPr/>
      </p:nvGrpSpPr>
      <p:grpSpPr>
        <a:xfrm>
          <a:off x="0" y="0"/>
          <a:ext cx="0" cy="0"/>
          <a:chOff x="0" y="0"/>
          <a:chExt cx="0" cy="0"/>
        </a:xfrm>
      </p:grpSpPr>
      <p:sp>
        <p:nvSpPr>
          <p:cNvPr id="1192" name="Google Shape;1192;g9c25dc480e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3" name="Google Shape;1193;g9c25dc480e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RO" dirty="0"/>
          </a:p>
        </p:txBody>
      </p:sp>
    </p:spTree>
    <p:extLst>
      <p:ext uri="{BB962C8B-B14F-4D97-AF65-F5344CB8AC3E}">
        <p14:creationId xmlns:p14="http://schemas.microsoft.com/office/powerpoint/2010/main" val="24119464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RO" dirty="0"/>
          </a:p>
        </p:txBody>
      </p:sp>
    </p:spTree>
    <p:extLst>
      <p:ext uri="{BB962C8B-B14F-4D97-AF65-F5344CB8AC3E}">
        <p14:creationId xmlns:p14="http://schemas.microsoft.com/office/powerpoint/2010/main" val="22144809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RO" dirty="0"/>
          </a:p>
        </p:txBody>
      </p:sp>
    </p:spTree>
    <p:extLst>
      <p:ext uri="{BB962C8B-B14F-4D97-AF65-F5344CB8AC3E}">
        <p14:creationId xmlns:p14="http://schemas.microsoft.com/office/powerpoint/2010/main" val="11511435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RO" dirty="0"/>
          </a:p>
        </p:txBody>
      </p:sp>
    </p:spTree>
    <p:extLst>
      <p:ext uri="{BB962C8B-B14F-4D97-AF65-F5344CB8AC3E}">
        <p14:creationId xmlns:p14="http://schemas.microsoft.com/office/powerpoint/2010/main" val="27522961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RO" dirty="0"/>
          </a:p>
        </p:txBody>
      </p:sp>
    </p:spTree>
    <p:extLst>
      <p:ext uri="{BB962C8B-B14F-4D97-AF65-F5344CB8AC3E}">
        <p14:creationId xmlns:p14="http://schemas.microsoft.com/office/powerpoint/2010/main" val="13427274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2"/>
        </a:solidFill>
        <a:effectLst/>
      </p:bgPr>
    </p:bg>
    <p:spTree>
      <p:nvGrpSpPr>
        <p:cNvPr id="1" name="Shape 9"/>
        <p:cNvGrpSpPr/>
        <p:nvPr/>
      </p:nvGrpSpPr>
      <p:grpSpPr>
        <a:xfrm>
          <a:off x="0" y="0"/>
          <a:ext cx="0" cy="0"/>
          <a:chOff x="0" y="0"/>
          <a:chExt cx="0" cy="0"/>
        </a:xfrm>
      </p:grpSpPr>
      <p:sp>
        <p:nvSpPr>
          <p:cNvPr id="10" name="Google Shape;10;p2"/>
          <p:cNvSpPr/>
          <p:nvPr/>
        </p:nvSpPr>
        <p:spPr>
          <a:xfrm>
            <a:off x="2485500" y="-58750"/>
            <a:ext cx="6658613" cy="5342109"/>
          </a:xfrm>
          <a:custGeom>
            <a:avLst/>
            <a:gdLst/>
            <a:ahLst/>
            <a:cxnLst/>
            <a:rect l="l" t="t" r="r" b="b"/>
            <a:pathLst>
              <a:path w="244892" h="209803" extrusionOk="0">
                <a:moveTo>
                  <a:pt x="244892" y="0"/>
                </a:moveTo>
                <a:lnTo>
                  <a:pt x="0" y="442"/>
                </a:lnTo>
                <a:cubicBezTo>
                  <a:pt x="0" y="442"/>
                  <a:pt x="31537" y="13225"/>
                  <a:pt x="35069" y="44551"/>
                </a:cubicBezTo>
                <a:cubicBezTo>
                  <a:pt x="38580" y="75877"/>
                  <a:pt x="30822" y="98374"/>
                  <a:pt x="47389" y="119125"/>
                </a:cubicBezTo>
                <a:cubicBezTo>
                  <a:pt x="63935" y="139897"/>
                  <a:pt x="83971" y="148327"/>
                  <a:pt x="78715" y="179654"/>
                </a:cubicBezTo>
                <a:cubicBezTo>
                  <a:pt x="76318" y="193824"/>
                  <a:pt x="82794" y="203390"/>
                  <a:pt x="90594" y="209593"/>
                </a:cubicBezTo>
                <a:lnTo>
                  <a:pt x="244892" y="209803"/>
                </a:lnTo>
                <a:lnTo>
                  <a:pt x="2448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4753150" y="782050"/>
            <a:ext cx="3761100" cy="2259600"/>
          </a:xfrm>
          <a:prstGeom prst="rect">
            <a:avLst/>
          </a:prstGeom>
          <a:ln>
            <a:noFill/>
          </a:ln>
        </p:spPr>
        <p:txBody>
          <a:bodyPr spcFirstLastPara="1" wrap="square" lIns="91425" tIns="91425" rIns="91425" bIns="91425" anchor="b" anchorCtr="0">
            <a:noAutofit/>
          </a:bodyPr>
          <a:lstStyle>
            <a:lvl1pPr lvl="0" algn="r">
              <a:spcBef>
                <a:spcPts val="0"/>
              </a:spcBef>
              <a:spcAft>
                <a:spcPts val="0"/>
              </a:spcAft>
              <a:buClr>
                <a:srgbClr val="FF8D00"/>
              </a:buClr>
              <a:buSzPts val="5000"/>
              <a:buNone/>
              <a:defRPr sz="3500">
                <a:solidFill>
                  <a:srgbClr val="FFFFFF"/>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6086225" y="3080875"/>
            <a:ext cx="2427900" cy="4683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600"/>
              <a:buNone/>
              <a:defRPr sz="1400">
                <a:solidFill>
                  <a:schemeClr val="accent6"/>
                </a:solidFill>
                <a:latin typeface="Poppins Medium"/>
                <a:ea typeface="Poppins Medium"/>
                <a:cs typeface="Poppins Medium"/>
                <a:sym typeface="Poppins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3" name="Google Shape;13;p2"/>
          <p:cNvGrpSpPr/>
          <p:nvPr/>
        </p:nvGrpSpPr>
        <p:grpSpPr>
          <a:xfrm>
            <a:off x="-28812" y="-96"/>
            <a:ext cx="9201623" cy="5143690"/>
            <a:chOff x="234900" y="858250"/>
            <a:chExt cx="7138575" cy="3990450"/>
          </a:xfrm>
        </p:grpSpPr>
        <p:sp>
          <p:nvSpPr>
            <p:cNvPr id="14" name="Google Shape;14;p2"/>
            <p:cNvSpPr/>
            <p:nvPr/>
          </p:nvSpPr>
          <p:spPr>
            <a:xfrm>
              <a:off x="5679650" y="3937000"/>
              <a:ext cx="336950" cy="205775"/>
            </a:xfrm>
            <a:custGeom>
              <a:avLst/>
              <a:gdLst/>
              <a:ahLst/>
              <a:cxnLst/>
              <a:rect l="l" t="t" r="r" b="b"/>
              <a:pathLst>
                <a:path w="13478" h="8231" extrusionOk="0">
                  <a:moveTo>
                    <a:pt x="7782" y="418"/>
                  </a:moveTo>
                  <a:cubicBezTo>
                    <a:pt x="9514" y="418"/>
                    <a:pt x="10942" y="1829"/>
                    <a:pt x="10942" y="3578"/>
                  </a:cubicBezTo>
                  <a:cubicBezTo>
                    <a:pt x="10942" y="3674"/>
                    <a:pt x="11022" y="3771"/>
                    <a:pt x="11135" y="3771"/>
                  </a:cubicBezTo>
                  <a:cubicBezTo>
                    <a:pt x="12242" y="3819"/>
                    <a:pt x="13076" y="4717"/>
                    <a:pt x="13076" y="5824"/>
                  </a:cubicBezTo>
                  <a:cubicBezTo>
                    <a:pt x="13076" y="6947"/>
                    <a:pt x="12162" y="7862"/>
                    <a:pt x="11038" y="7862"/>
                  </a:cubicBezTo>
                  <a:lnTo>
                    <a:pt x="2439" y="7862"/>
                  </a:lnTo>
                  <a:cubicBezTo>
                    <a:pt x="1316" y="7830"/>
                    <a:pt x="386" y="6915"/>
                    <a:pt x="386" y="5792"/>
                  </a:cubicBezTo>
                  <a:cubicBezTo>
                    <a:pt x="386" y="4765"/>
                    <a:pt x="1156" y="3915"/>
                    <a:pt x="2150" y="3771"/>
                  </a:cubicBezTo>
                  <a:cubicBezTo>
                    <a:pt x="2247" y="3755"/>
                    <a:pt x="2343" y="3642"/>
                    <a:pt x="2343" y="3546"/>
                  </a:cubicBezTo>
                  <a:cubicBezTo>
                    <a:pt x="2343" y="2712"/>
                    <a:pt x="3017" y="2022"/>
                    <a:pt x="3851" y="2022"/>
                  </a:cubicBezTo>
                  <a:cubicBezTo>
                    <a:pt x="4140" y="2022"/>
                    <a:pt x="4413" y="2102"/>
                    <a:pt x="4685" y="2263"/>
                  </a:cubicBezTo>
                  <a:cubicBezTo>
                    <a:pt x="4706" y="2293"/>
                    <a:pt x="4739" y="2304"/>
                    <a:pt x="4777" y="2304"/>
                  </a:cubicBezTo>
                  <a:cubicBezTo>
                    <a:pt x="4799" y="2304"/>
                    <a:pt x="4822" y="2301"/>
                    <a:pt x="4846" y="2295"/>
                  </a:cubicBezTo>
                  <a:cubicBezTo>
                    <a:pt x="4894" y="2263"/>
                    <a:pt x="4942" y="2230"/>
                    <a:pt x="4958" y="2182"/>
                  </a:cubicBezTo>
                  <a:cubicBezTo>
                    <a:pt x="5487" y="1107"/>
                    <a:pt x="6562" y="418"/>
                    <a:pt x="7782" y="418"/>
                  </a:cubicBezTo>
                  <a:close/>
                  <a:moveTo>
                    <a:pt x="7814" y="0"/>
                  </a:moveTo>
                  <a:cubicBezTo>
                    <a:pt x="6514" y="0"/>
                    <a:pt x="5343" y="690"/>
                    <a:pt x="4717" y="1813"/>
                  </a:cubicBezTo>
                  <a:cubicBezTo>
                    <a:pt x="4461" y="1685"/>
                    <a:pt x="4172" y="1605"/>
                    <a:pt x="3883" y="1605"/>
                  </a:cubicBezTo>
                  <a:cubicBezTo>
                    <a:pt x="2856" y="1605"/>
                    <a:pt x="2038" y="2391"/>
                    <a:pt x="1958" y="3386"/>
                  </a:cubicBezTo>
                  <a:cubicBezTo>
                    <a:pt x="835" y="3626"/>
                    <a:pt x="1" y="4621"/>
                    <a:pt x="1" y="5776"/>
                  </a:cubicBezTo>
                  <a:cubicBezTo>
                    <a:pt x="1" y="7124"/>
                    <a:pt x="1108" y="8231"/>
                    <a:pt x="2455" y="8231"/>
                  </a:cubicBezTo>
                  <a:lnTo>
                    <a:pt x="11055" y="8231"/>
                  </a:lnTo>
                  <a:cubicBezTo>
                    <a:pt x="12386" y="8231"/>
                    <a:pt x="13477" y="7140"/>
                    <a:pt x="13477" y="5792"/>
                  </a:cubicBezTo>
                  <a:cubicBezTo>
                    <a:pt x="13477" y="4557"/>
                    <a:pt x="12563" y="3514"/>
                    <a:pt x="11343" y="3370"/>
                  </a:cubicBezTo>
                  <a:cubicBezTo>
                    <a:pt x="11231" y="1509"/>
                    <a:pt x="9691" y="0"/>
                    <a:pt x="7814"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757950" y="956925"/>
              <a:ext cx="238675" cy="146425"/>
            </a:xfrm>
            <a:custGeom>
              <a:avLst/>
              <a:gdLst/>
              <a:ahLst/>
              <a:cxnLst/>
              <a:rect l="l" t="t" r="r" b="b"/>
              <a:pathLst>
                <a:path w="9547" h="5857" extrusionOk="0">
                  <a:moveTo>
                    <a:pt x="5536" y="402"/>
                  </a:moveTo>
                  <a:cubicBezTo>
                    <a:pt x="6723" y="402"/>
                    <a:pt x="7653" y="1364"/>
                    <a:pt x="7653" y="2519"/>
                  </a:cubicBezTo>
                  <a:cubicBezTo>
                    <a:pt x="7653" y="2632"/>
                    <a:pt x="7734" y="2728"/>
                    <a:pt x="7862" y="2728"/>
                  </a:cubicBezTo>
                  <a:cubicBezTo>
                    <a:pt x="8584" y="2776"/>
                    <a:pt x="9162" y="3354"/>
                    <a:pt x="9162" y="4092"/>
                  </a:cubicBezTo>
                  <a:cubicBezTo>
                    <a:pt x="9162" y="4830"/>
                    <a:pt x="8568" y="5455"/>
                    <a:pt x="7798" y="5455"/>
                  </a:cubicBezTo>
                  <a:lnTo>
                    <a:pt x="1798" y="5455"/>
                  </a:lnTo>
                  <a:cubicBezTo>
                    <a:pt x="1060" y="5455"/>
                    <a:pt x="434" y="4846"/>
                    <a:pt x="434" y="4092"/>
                  </a:cubicBezTo>
                  <a:cubicBezTo>
                    <a:pt x="418" y="3434"/>
                    <a:pt x="915" y="2840"/>
                    <a:pt x="1605" y="2744"/>
                  </a:cubicBezTo>
                  <a:cubicBezTo>
                    <a:pt x="1701" y="2728"/>
                    <a:pt x="1782" y="2632"/>
                    <a:pt x="1782" y="2519"/>
                  </a:cubicBezTo>
                  <a:cubicBezTo>
                    <a:pt x="1782" y="1958"/>
                    <a:pt x="2231" y="1525"/>
                    <a:pt x="2792" y="1525"/>
                  </a:cubicBezTo>
                  <a:cubicBezTo>
                    <a:pt x="2969" y="1525"/>
                    <a:pt x="3161" y="1589"/>
                    <a:pt x="3322" y="1685"/>
                  </a:cubicBezTo>
                  <a:cubicBezTo>
                    <a:pt x="3350" y="1704"/>
                    <a:pt x="3384" y="1712"/>
                    <a:pt x="3416" y="1712"/>
                  </a:cubicBezTo>
                  <a:cubicBezTo>
                    <a:pt x="3440" y="1712"/>
                    <a:pt x="3462" y="1708"/>
                    <a:pt x="3482" y="1701"/>
                  </a:cubicBezTo>
                  <a:cubicBezTo>
                    <a:pt x="3546" y="1685"/>
                    <a:pt x="3594" y="1637"/>
                    <a:pt x="3610" y="1605"/>
                  </a:cubicBezTo>
                  <a:cubicBezTo>
                    <a:pt x="3963" y="867"/>
                    <a:pt x="4717" y="402"/>
                    <a:pt x="5536" y="402"/>
                  </a:cubicBezTo>
                  <a:close/>
                  <a:moveTo>
                    <a:pt x="5504" y="1"/>
                  </a:moveTo>
                  <a:cubicBezTo>
                    <a:pt x="4605" y="1"/>
                    <a:pt x="3787" y="482"/>
                    <a:pt x="3322" y="1252"/>
                  </a:cubicBezTo>
                  <a:cubicBezTo>
                    <a:pt x="3145" y="1172"/>
                    <a:pt x="2969" y="1124"/>
                    <a:pt x="2760" y="1124"/>
                  </a:cubicBezTo>
                  <a:cubicBezTo>
                    <a:pt x="2038" y="1124"/>
                    <a:pt x="1445" y="1669"/>
                    <a:pt x="1364" y="2391"/>
                  </a:cubicBezTo>
                  <a:cubicBezTo>
                    <a:pt x="578" y="2568"/>
                    <a:pt x="1" y="3290"/>
                    <a:pt x="1" y="4108"/>
                  </a:cubicBezTo>
                  <a:cubicBezTo>
                    <a:pt x="17" y="5070"/>
                    <a:pt x="819" y="5857"/>
                    <a:pt x="1782" y="5857"/>
                  </a:cubicBezTo>
                  <a:lnTo>
                    <a:pt x="7782" y="5857"/>
                  </a:lnTo>
                  <a:cubicBezTo>
                    <a:pt x="8760" y="5857"/>
                    <a:pt x="9547" y="5070"/>
                    <a:pt x="9547" y="4092"/>
                  </a:cubicBezTo>
                  <a:cubicBezTo>
                    <a:pt x="9547" y="3209"/>
                    <a:pt x="8905" y="2471"/>
                    <a:pt x="8038" y="2343"/>
                  </a:cubicBezTo>
                  <a:cubicBezTo>
                    <a:pt x="7942" y="1043"/>
                    <a:pt x="6851" y="1"/>
                    <a:pt x="5504"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995700" y="858675"/>
              <a:ext cx="141225" cy="69800"/>
            </a:xfrm>
            <a:custGeom>
              <a:avLst/>
              <a:gdLst/>
              <a:ahLst/>
              <a:cxnLst/>
              <a:rect l="l" t="t" r="r" b="b"/>
              <a:pathLst>
                <a:path w="5649" h="2792" extrusionOk="0">
                  <a:moveTo>
                    <a:pt x="1" y="0"/>
                  </a:moveTo>
                  <a:cubicBezTo>
                    <a:pt x="17" y="1540"/>
                    <a:pt x="1284" y="2792"/>
                    <a:pt x="2824" y="2792"/>
                  </a:cubicBezTo>
                  <a:cubicBezTo>
                    <a:pt x="4381" y="2792"/>
                    <a:pt x="5632" y="1540"/>
                    <a:pt x="5648" y="0"/>
                  </a:cubicBezTo>
                  <a:lnTo>
                    <a:pt x="5247" y="0"/>
                  </a:lnTo>
                  <a:cubicBezTo>
                    <a:pt x="5231" y="1332"/>
                    <a:pt x="4156" y="2390"/>
                    <a:pt x="2824" y="2390"/>
                  </a:cubicBezTo>
                  <a:cubicBezTo>
                    <a:pt x="1509" y="2390"/>
                    <a:pt x="418" y="1332"/>
                    <a:pt x="402"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921100" y="954925"/>
              <a:ext cx="291225" cy="150425"/>
            </a:xfrm>
            <a:custGeom>
              <a:avLst/>
              <a:gdLst/>
              <a:ahLst/>
              <a:cxnLst/>
              <a:rect l="l" t="t" r="r" b="b"/>
              <a:pathLst>
                <a:path w="11649" h="6017" extrusionOk="0">
                  <a:moveTo>
                    <a:pt x="5808" y="402"/>
                  </a:moveTo>
                  <a:cubicBezTo>
                    <a:pt x="8744" y="402"/>
                    <a:pt x="11135" y="2728"/>
                    <a:pt x="11231" y="5616"/>
                  </a:cubicBezTo>
                  <a:lnTo>
                    <a:pt x="402" y="5616"/>
                  </a:lnTo>
                  <a:cubicBezTo>
                    <a:pt x="498" y="2728"/>
                    <a:pt x="2889" y="402"/>
                    <a:pt x="5808" y="402"/>
                  </a:cubicBezTo>
                  <a:close/>
                  <a:moveTo>
                    <a:pt x="5825" y="0"/>
                  </a:moveTo>
                  <a:cubicBezTo>
                    <a:pt x="2616" y="0"/>
                    <a:pt x="17" y="2616"/>
                    <a:pt x="17" y="5824"/>
                  </a:cubicBezTo>
                  <a:cubicBezTo>
                    <a:pt x="1" y="5937"/>
                    <a:pt x="81" y="6017"/>
                    <a:pt x="193" y="6017"/>
                  </a:cubicBezTo>
                  <a:lnTo>
                    <a:pt x="11440" y="6017"/>
                  </a:lnTo>
                  <a:cubicBezTo>
                    <a:pt x="11568" y="6017"/>
                    <a:pt x="11648" y="5937"/>
                    <a:pt x="11648" y="5824"/>
                  </a:cubicBezTo>
                  <a:cubicBezTo>
                    <a:pt x="11648" y="2616"/>
                    <a:pt x="9033" y="0"/>
                    <a:pt x="5825"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759775" y="3789800"/>
              <a:ext cx="304850" cy="304850"/>
            </a:xfrm>
            <a:custGeom>
              <a:avLst/>
              <a:gdLst/>
              <a:ahLst/>
              <a:cxnLst/>
              <a:rect l="l" t="t" r="r" b="b"/>
              <a:pathLst>
                <a:path w="12194" h="12194" extrusionOk="0">
                  <a:moveTo>
                    <a:pt x="6081" y="1765"/>
                  </a:moveTo>
                  <a:cubicBezTo>
                    <a:pt x="6643" y="3867"/>
                    <a:pt x="8295" y="5552"/>
                    <a:pt x="10413" y="6097"/>
                  </a:cubicBezTo>
                  <a:cubicBezTo>
                    <a:pt x="8295" y="6642"/>
                    <a:pt x="6611" y="8311"/>
                    <a:pt x="6081" y="10429"/>
                  </a:cubicBezTo>
                  <a:cubicBezTo>
                    <a:pt x="5536" y="8311"/>
                    <a:pt x="3867" y="6642"/>
                    <a:pt x="1749" y="6097"/>
                  </a:cubicBezTo>
                  <a:cubicBezTo>
                    <a:pt x="3851" y="5535"/>
                    <a:pt x="5536" y="3867"/>
                    <a:pt x="6081" y="1765"/>
                  </a:cubicBezTo>
                  <a:close/>
                  <a:moveTo>
                    <a:pt x="6097" y="0"/>
                  </a:moveTo>
                  <a:cubicBezTo>
                    <a:pt x="5985" y="0"/>
                    <a:pt x="5905" y="81"/>
                    <a:pt x="5905" y="193"/>
                  </a:cubicBezTo>
                  <a:cubicBezTo>
                    <a:pt x="5905" y="3321"/>
                    <a:pt x="3354" y="5888"/>
                    <a:pt x="209" y="5888"/>
                  </a:cubicBezTo>
                  <a:cubicBezTo>
                    <a:pt x="81" y="5888"/>
                    <a:pt x="1" y="5969"/>
                    <a:pt x="1" y="6097"/>
                  </a:cubicBezTo>
                  <a:cubicBezTo>
                    <a:pt x="1" y="6209"/>
                    <a:pt x="81" y="6290"/>
                    <a:pt x="209" y="6290"/>
                  </a:cubicBezTo>
                  <a:cubicBezTo>
                    <a:pt x="3338" y="6290"/>
                    <a:pt x="5905" y="8840"/>
                    <a:pt x="5905" y="11985"/>
                  </a:cubicBezTo>
                  <a:cubicBezTo>
                    <a:pt x="5905" y="12081"/>
                    <a:pt x="5985" y="12194"/>
                    <a:pt x="6097" y="12194"/>
                  </a:cubicBezTo>
                  <a:cubicBezTo>
                    <a:pt x="6225" y="12194"/>
                    <a:pt x="6306" y="12113"/>
                    <a:pt x="6306" y="11985"/>
                  </a:cubicBezTo>
                  <a:cubicBezTo>
                    <a:pt x="6306" y="8856"/>
                    <a:pt x="8841" y="6290"/>
                    <a:pt x="12001" y="6290"/>
                  </a:cubicBezTo>
                  <a:cubicBezTo>
                    <a:pt x="12113" y="6290"/>
                    <a:pt x="12194" y="6209"/>
                    <a:pt x="12194" y="6097"/>
                  </a:cubicBezTo>
                  <a:cubicBezTo>
                    <a:pt x="12194" y="5969"/>
                    <a:pt x="12113" y="5888"/>
                    <a:pt x="12001" y="5888"/>
                  </a:cubicBezTo>
                  <a:cubicBezTo>
                    <a:pt x="8873" y="5888"/>
                    <a:pt x="6306" y="3338"/>
                    <a:pt x="6306" y="193"/>
                  </a:cubicBezTo>
                  <a:cubicBezTo>
                    <a:pt x="6306" y="81"/>
                    <a:pt x="6225" y="0"/>
                    <a:pt x="6097"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397150" y="4106650"/>
              <a:ext cx="304850" cy="304850"/>
            </a:xfrm>
            <a:custGeom>
              <a:avLst/>
              <a:gdLst/>
              <a:ahLst/>
              <a:cxnLst/>
              <a:rect l="l" t="t" r="r" b="b"/>
              <a:pathLst>
                <a:path w="12194" h="12194" extrusionOk="0">
                  <a:moveTo>
                    <a:pt x="6097" y="1750"/>
                  </a:moveTo>
                  <a:cubicBezTo>
                    <a:pt x="6659" y="3867"/>
                    <a:pt x="8311" y="5552"/>
                    <a:pt x="10429" y="6097"/>
                  </a:cubicBezTo>
                  <a:cubicBezTo>
                    <a:pt x="8311" y="6659"/>
                    <a:pt x="6659" y="8311"/>
                    <a:pt x="6097" y="10429"/>
                  </a:cubicBezTo>
                  <a:cubicBezTo>
                    <a:pt x="5536" y="8311"/>
                    <a:pt x="3867" y="6627"/>
                    <a:pt x="1766" y="6097"/>
                  </a:cubicBezTo>
                  <a:cubicBezTo>
                    <a:pt x="3867" y="5536"/>
                    <a:pt x="5552" y="3867"/>
                    <a:pt x="6097" y="1750"/>
                  </a:cubicBezTo>
                  <a:close/>
                  <a:moveTo>
                    <a:pt x="6097" y="1"/>
                  </a:moveTo>
                  <a:cubicBezTo>
                    <a:pt x="5969" y="1"/>
                    <a:pt x="5889" y="81"/>
                    <a:pt x="5889" y="193"/>
                  </a:cubicBezTo>
                  <a:cubicBezTo>
                    <a:pt x="5889" y="3322"/>
                    <a:pt x="3338" y="5889"/>
                    <a:pt x="193" y="5889"/>
                  </a:cubicBezTo>
                  <a:cubicBezTo>
                    <a:pt x="81" y="5889"/>
                    <a:pt x="1" y="5969"/>
                    <a:pt x="1" y="6097"/>
                  </a:cubicBezTo>
                  <a:cubicBezTo>
                    <a:pt x="1" y="6210"/>
                    <a:pt x="81" y="6290"/>
                    <a:pt x="193" y="6290"/>
                  </a:cubicBezTo>
                  <a:cubicBezTo>
                    <a:pt x="3322" y="6290"/>
                    <a:pt x="5889" y="8841"/>
                    <a:pt x="5889" y="11985"/>
                  </a:cubicBezTo>
                  <a:cubicBezTo>
                    <a:pt x="5889" y="12114"/>
                    <a:pt x="5969" y="12194"/>
                    <a:pt x="6097" y="12194"/>
                  </a:cubicBezTo>
                  <a:cubicBezTo>
                    <a:pt x="6210" y="12194"/>
                    <a:pt x="6290" y="12114"/>
                    <a:pt x="6290" y="11985"/>
                  </a:cubicBezTo>
                  <a:cubicBezTo>
                    <a:pt x="6290" y="8857"/>
                    <a:pt x="8841" y="6290"/>
                    <a:pt x="11985" y="6290"/>
                  </a:cubicBezTo>
                  <a:cubicBezTo>
                    <a:pt x="12114" y="6290"/>
                    <a:pt x="12194" y="6210"/>
                    <a:pt x="12194" y="6097"/>
                  </a:cubicBezTo>
                  <a:cubicBezTo>
                    <a:pt x="12194" y="5969"/>
                    <a:pt x="12114" y="5889"/>
                    <a:pt x="11985" y="5889"/>
                  </a:cubicBezTo>
                  <a:cubicBezTo>
                    <a:pt x="8857" y="5889"/>
                    <a:pt x="6290" y="3338"/>
                    <a:pt x="6290" y="193"/>
                  </a:cubicBezTo>
                  <a:cubicBezTo>
                    <a:pt x="6290" y="81"/>
                    <a:pt x="6210" y="1"/>
                    <a:pt x="6097"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6681975" y="4150775"/>
              <a:ext cx="108300" cy="108325"/>
            </a:xfrm>
            <a:custGeom>
              <a:avLst/>
              <a:gdLst/>
              <a:ahLst/>
              <a:cxnLst/>
              <a:rect l="l" t="t" r="r" b="b"/>
              <a:pathLst>
                <a:path w="4332" h="4333" extrusionOk="0">
                  <a:moveTo>
                    <a:pt x="2198" y="1124"/>
                  </a:moveTo>
                  <a:cubicBezTo>
                    <a:pt x="2407" y="1573"/>
                    <a:pt x="2776" y="1958"/>
                    <a:pt x="3241" y="2166"/>
                  </a:cubicBezTo>
                  <a:cubicBezTo>
                    <a:pt x="2776" y="2375"/>
                    <a:pt x="2391" y="2744"/>
                    <a:pt x="2198" y="3209"/>
                  </a:cubicBezTo>
                  <a:cubicBezTo>
                    <a:pt x="1974" y="2744"/>
                    <a:pt x="1605" y="2359"/>
                    <a:pt x="1155" y="2166"/>
                  </a:cubicBezTo>
                  <a:cubicBezTo>
                    <a:pt x="1605" y="1942"/>
                    <a:pt x="1990" y="1573"/>
                    <a:pt x="2198" y="1124"/>
                  </a:cubicBezTo>
                  <a:close/>
                  <a:moveTo>
                    <a:pt x="2166" y="1"/>
                  </a:moveTo>
                  <a:cubicBezTo>
                    <a:pt x="2054" y="1"/>
                    <a:pt x="1974" y="81"/>
                    <a:pt x="1974" y="193"/>
                  </a:cubicBezTo>
                  <a:cubicBezTo>
                    <a:pt x="1974" y="1156"/>
                    <a:pt x="1187" y="1958"/>
                    <a:pt x="209" y="1958"/>
                  </a:cubicBezTo>
                  <a:cubicBezTo>
                    <a:pt x="80" y="1958"/>
                    <a:pt x="0" y="2038"/>
                    <a:pt x="0" y="2166"/>
                  </a:cubicBezTo>
                  <a:cubicBezTo>
                    <a:pt x="0" y="2279"/>
                    <a:pt x="80" y="2359"/>
                    <a:pt x="209" y="2359"/>
                  </a:cubicBezTo>
                  <a:cubicBezTo>
                    <a:pt x="1171" y="2359"/>
                    <a:pt x="1974" y="3145"/>
                    <a:pt x="1974" y="4124"/>
                  </a:cubicBezTo>
                  <a:cubicBezTo>
                    <a:pt x="1974" y="4252"/>
                    <a:pt x="2054" y="4332"/>
                    <a:pt x="2166" y="4332"/>
                  </a:cubicBezTo>
                  <a:cubicBezTo>
                    <a:pt x="2294" y="4332"/>
                    <a:pt x="2375" y="4252"/>
                    <a:pt x="2375" y="4124"/>
                  </a:cubicBezTo>
                  <a:cubicBezTo>
                    <a:pt x="2375" y="3161"/>
                    <a:pt x="3161" y="2359"/>
                    <a:pt x="4139" y="2359"/>
                  </a:cubicBezTo>
                  <a:cubicBezTo>
                    <a:pt x="4252" y="2359"/>
                    <a:pt x="4332" y="2279"/>
                    <a:pt x="4332" y="2166"/>
                  </a:cubicBezTo>
                  <a:cubicBezTo>
                    <a:pt x="4332" y="2038"/>
                    <a:pt x="4252" y="1958"/>
                    <a:pt x="4139" y="1958"/>
                  </a:cubicBezTo>
                  <a:cubicBezTo>
                    <a:pt x="3177" y="1958"/>
                    <a:pt x="2375" y="1172"/>
                    <a:pt x="2375" y="193"/>
                  </a:cubicBezTo>
                  <a:cubicBezTo>
                    <a:pt x="2375" y="81"/>
                    <a:pt x="2294" y="1"/>
                    <a:pt x="216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6136100" y="4101450"/>
              <a:ext cx="108300" cy="108300"/>
            </a:xfrm>
            <a:custGeom>
              <a:avLst/>
              <a:gdLst/>
              <a:ahLst/>
              <a:cxnLst/>
              <a:rect l="l" t="t" r="r" b="b"/>
              <a:pathLst>
                <a:path w="4332" h="4332" extrusionOk="0">
                  <a:moveTo>
                    <a:pt x="2166" y="1123"/>
                  </a:moveTo>
                  <a:cubicBezTo>
                    <a:pt x="2391" y="1589"/>
                    <a:pt x="2743" y="1974"/>
                    <a:pt x="3209" y="2166"/>
                  </a:cubicBezTo>
                  <a:cubicBezTo>
                    <a:pt x="2743" y="2391"/>
                    <a:pt x="2374" y="2744"/>
                    <a:pt x="2166" y="3209"/>
                  </a:cubicBezTo>
                  <a:cubicBezTo>
                    <a:pt x="1941" y="2744"/>
                    <a:pt x="1588" y="2375"/>
                    <a:pt x="1123" y="2166"/>
                  </a:cubicBezTo>
                  <a:cubicBezTo>
                    <a:pt x="1588" y="1974"/>
                    <a:pt x="1941" y="1589"/>
                    <a:pt x="2166" y="1123"/>
                  </a:cubicBezTo>
                  <a:close/>
                  <a:moveTo>
                    <a:pt x="2166" y="0"/>
                  </a:moveTo>
                  <a:cubicBezTo>
                    <a:pt x="2054" y="0"/>
                    <a:pt x="1973" y="80"/>
                    <a:pt x="1973" y="209"/>
                  </a:cubicBezTo>
                  <a:cubicBezTo>
                    <a:pt x="1973" y="1171"/>
                    <a:pt x="1187" y="1974"/>
                    <a:pt x="209" y="1974"/>
                  </a:cubicBezTo>
                  <a:cubicBezTo>
                    <a:pt x="80" y="1974"/>
                    <a:pt x="0" y="2054"/>
                    <a:pt x="0" y="2166"/>
                  </a:cubicBezTo>
                  <a:cubicBezTo>
                    <a:pt x="0" y="2294"/>
                    <a:pt x="80" y="2375"/>
                    <a:pt x="209" y="2375"/>
                  </a:cubicBezTo>
                  <a:cubicBezTo>
                    <a:pt x="1187" y="2375"/>
                    <a:pt x="1973" y="3177"/>
                    <a:pt x="1973" y="4139"/>
                  </a:cubicBezTo>
                  <a:cubicBezTo>
                    <a:pt x="1973" y="4252"/>
                    <a:pt x="2054" y="4332"/>
                    <a:pt x="2166" y="4332"/>
                  </a:cubicBezTo>
                  <a:cubicBezTo>
                    <a:pt x="2294" y="4332"/>
                    <a:pt x="2374" y="4252"/>
                    <a:pt x="2374" y="4139"/>
                  </a:cubicBezTo>
                  <a:cubicBezTo>
                    <a:pt x="2374" y="3177"/>
                    <a:pt x="3145" y="2375"/>
                    <a:pt x="4139" y="2375"/>
                  </a:cubicBezTo>
                  <a:cubicBezTo>
                    <a:pt x="4252" y="2375"/>
                    <a:pt x="4332" y="2294"/>
                    <a:pt x="4332" y="2166"/>
                  </a:cubicBezTo>
                  <a:cubicBezTo>
                    <a:pt x="4332" y="2054"/>
                    <a:pt x="4252" y="1974"/>
                    <a:pt x="4139" y="1974"/>
                  </a:cubicBezTo>
                  <a:cubicBezTo>
                    <a:pt x="3177" y="1974"/>
                    <a:pt x="2374" y="1187"/>
                    <a:pt x="2374" y="209"/>
                  </a:cubicBezTo>
                  <a:cubicBezTo>
                    <a:pt x="2374" y="80"/>
                    <a:pt x="2294" y="0"/>
                    <a:pt x="216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235075" y="1201200"/>
              <a:ext cx="69400" cy="158850"/>
            </a:xfrm>
            <a:custGeom>
              <a:avLst/>
              <a:gdLst/>
              <a:ahLst/>
              <a:cxnLst/>
              <a:rect l="l" t="t" r="r" b="b"/>
              <a:pathLst>
                <a:path w="2776" h="6354" extrusionOk="0">
                  <a:moveTo>
                    <a:pt x="2375" y="401"/>
                  </a:moveTo>
                  <a:lnTo>
                    <a:pt x="2375" y="5952"/>
                  </a:lnTo>
                  <a:lnTo>
                    <a:pt x="401" y="5952"/>
                  </a:lnTo>
                  <a:lnTo>
                    <a:pt x="401" y="401"/>
                  </a:lnTo>
                  <a:close/>
                  <a:moveTo>
                    <a:pt x="401" y="0"/>
                  </a:moveTo>
                  <a:cubicBezTo>
                    <a:pt x="177" y="0"/>
                    <a:pt x="0" y="177"/>
                    <a:pt x="0" y="401"/>
                  </a:cubicBezTo>
                  <a:lnTo>
                    <a:pt x="0" y="5952"/>
                  </a:lnTo>
                  <a:cubicBezTo>
                    <a:pt x="0" y="6177"/>
                    <a:pt x="177" y="6353"/>
                    <a:pt x="401" y="6353"/>
                  </a:cubicBezTo>
                  <a:lnTo>
                    <a:pt x="2375" y="6353"/>
                  </a:lnTo>
                  <a:cubicBezTo>
                    <a:pt x="2583" y="6353"/>
                    <a:pt x="2776" y="6177"/>
                    <a:pt x="2776" y="5952"/>
                  </a:cubicBezTo>
                  <a:lnTo>
                    <a:pt x="2776" y="401"/>
                  </a:lnTo>
                  <a:cubicBezTo>
                    <a:pt x="2776" y="177"/>
                    <a:pt x="2583" y="0"/>
                    <a:pt x="2375"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334925" y="1151450"/>
              <a:ext cx="38150" cy="208600"/>
            </a:xfrm>
            <a:custGeom>
              <a:avLst/>
              <a:gdLst/>
              <a:ahLst/>
              <a:cxnLst/>
              <a:rect l="l" t="t" r="r" b="b"/>
              <a:pathLst>
                <a:path w="1526" h="8344" extrusionOk="0">
                  <a:moveTo>
                    <a:pt x="402" y="1"/>
                  </a:moveTo>
                  <a:cubicBezTo>
                    <a:pt x="177" y="1"/>
                    <a:pt x="1" y="177"/>
                    <a:pt x="1" y="402"/>
                  </a:cubicBezTo>
                  <a:lnTo>
                    <a:pt x="1" y="7942"/>
                  </a:lnTo>
                  <a:cubicBezTo>
                    <a:pt x="1" y="8167"/>
                    <a:pt x="177" y="8343"/>
                    <a:pt x="402" y="8343"/>
                  </a:cubicBezTo>
                  <a:lnTo>
                    <a:pt x="1525" y="8343"/>
                  </a:lnTo>
                  <a:lnTo>
                    <a:pt x="1525" y="7942"/>
                  </a:lnTo>
                  <a:lnTo>
                    <a:pt x="402" y="7942"/>
                  </a:lnTo>
                  <a:lnTo>
                    <a:pt x="402" y="402"/>
                  </a:lnTo>
                  <a:lnTo>
                    <a:pt x="1525" y="402"/>
                  </a:lnTo>
                  <a:lnTo>
                    <a:pt x="1525" y="1"/>
                  </a:ln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35075" y="1022700"/>
              <a:ext cx="138400" cy="39750"/>
            </a:xfrm>
            <a:custGeom>
              <a:avLst/>
              <a:gdLst/>
              <a:ahLst/>
              <a:cxnLst/>
              <a:rect l="l" t="t" r="r" b="b"/>
              <a:pathLst>
                <a:path w="5536" h="1590" extrusionOk="0">
                  <a:moveTo>
                    <a:pt x="5535" y="1"/>
                  </a:moveTo>
                  <a:cubicBezTo>
                    <a:pt x="2423" y="1140"/>
                    <a:pt x="385" y="1188"/>
                    <a:pt x="209" y="1188"/>
                  </a:cubicBezTo>
                  <a:cubicBezTo>
                    <a:pt x="96" y="1188"/>
                    <a:pt x="0" y="1268"/>
                    <a:pt x="0" y="1381"/>
                  </a:cubicBezTo>
                  <a:cubicBezTo>
                    <a:pt x="0" y="1509"/>
                    <a:pt x="80" y="1589"/>
                    <a:pt x="209" y="1589"/>
                  </a:cubicBezTo>
                  <a:lnTo>
                    <a:pt x="225" y="1589"/>
                  </a:lnTo>
                  <a:cubicBezTo>
                    <a:pt x="401" y="1589"/>
                    <a:pt x="2439" y="1541"/>
                    <a:pt x="5535" y="418"/>
                  </a:cubicBezTo>
                  <a:lnTo>
                    <a:pt x="5535" y="1"/>
                  </a:ln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132375" y="4206925"/>
              <a:ext cx="104325" cy="104300"/>
            </a:xfrm>
            <a:custGeom>
              <a:avLst/>
              <a:gdLst/>
              <a:ahLst/>
              <a:cxnLst/>
              <a:rect l="l" t="t" r="r" b="b"/>
              <a:pathLst>
                <a:path w="4173" h="4172" extrusionOk="0">
                  <a:moveTo>
                    <a:pt x="2087" y="370"/>
                  </a:moveTo>
                  <a:cubicBezTo>
                    <a:pt x="3033" y="370"/>
                    <a:pt x="3771" y="1140"/>
                    <a:pt x="3771" y="2054"/>
                  </a:cubicBezTo>
                  <a:cubicBezTo>
                    <a:pt x="3771" y="2985"/>
                    <a:pt x="3001" y="3739"/>
                    <a:pt x="2087" y="3739"/>
                  </a:cubicBezTo>
                  <a:cubicBezTo>
                    <a:pt x="1156" y="3739"/>
                    <a:pt x="402" y="2985"/>
                    <a:pt x="402" y="2054"/>
                  </a:cubicBezTo>
                  <a:cubicBezTo>
                    <a:pt x="402" y="1140"/>
                    <a:pt x="1156" y="370"/>
                    <a:pt x="2087" y="370"/>
                  </a:cubicBezTo>
                  <a:close/>
                  <a:moveTo>
                    <a:pt x="2087" y="1"/>
                  </a:moveTo>
                  <a:cubicBezTo>
                    <a:pt x="915" y="1"/>
                    <a:pt x="1" y="931"/>
                    <a:pt x="1" y="2086"/>
                  </a:cubicBezTo>
                  <a:cubicBezTo>
                    <a:pt x="1" y="3225"/>
                    <a:pt x="948" y="4172"/>
                    <a:pt x="2087" y="4172"/>
                  </a:cubicBezTo>
                  <a:cubicBezTo>
                    <a:pt x="3242" y="4172"/>
                    <a:pt x="4172" y="3225"/>
                    <a:pt x="4172" y="2086"/>
                  </a:cubicBezTo>
                  <a:cubicBezTo>
                    <a:pt x="4172" y="931"/>
                    <a:pt x="3226" y="1"/>
                    <a:pt x="2087"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7078250" y="4327250"/>
              <a:ext cx="212600" cy="111125"/>
            </a:xfrm>
            <a:custGeom>
              <a:avLst/>
              <a:gdLst/>
              <a:ahLst/>
              <a:cxnLst/>
              <a:rect l="l" t="t" r="r" b="b"/>
              <a:pathLst>
                <a:path w="8504" h="4445" extrusionOk="0">
                  <a:moveTo>
                    <a:pt x="4268" y="402"/>
                  </a:moveTo>
                  <a:cubicBezTo>
                    <a:pt x="6337" y="402"/>
                    <a:pt x="8006" y="2022"/>
                    <a:pt x="8118" y="4044"/>
                  </a:cubicBezTo>
                  <a:lnTo>
                    <a:pt x="417" y="4044"/>
                  </a:lnTo>
                  <a:cubicBezTo>
                    <a:pt x="514" y="2022"/>
                    <a:pt x="2198" y="402"/>
                    <a:pt x="4268" y="402"/>
                  </a:cubicBezTo>
                  <a:close/>
                  <a:moveTo>
                    <a:pt x="4252" y="1"/>
                  </a:moveTo>
                  <a:cubicBezTo>
                    <a:pt x="1909" y="1"/>
                    <a:pt x="0" y="1894"/>
                    <a:pt x="0" y="4252"/>
                  </a:cubicBezTo>
                  <a:cubicBezTo>
                    <a:pt x="0" y="4365"/>
                    <a:pt x="80" y="4445"/>
                    <a:pt x="193" y="4445"/>
                  </a:cubicBezTo>
                  <a:lnTo>
                    <a:pt x="8295" y="4445"/>
                  </a:lnTo>
                  <a:cubicBezTo>
                    <a:pt x="8423" y="4445"/>
                    <a:pt x="8503" y="4365"/>
                    <a:pt x="8503" y="4252"/>
                  </a:cubicBezTo>
                  <a:cubicBezTo>
                    <a:pt x="8503" y="1894"/>
                    <a:pt x="6594" y="1"/>
                    <a:pt x="425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929850" y="4494500"/>
              <a:ext cx="104300" cy="104325"/>
            </a:xfrm>
            <a:custGeom>
              <a:avLst/>
              <a:gdLst/>
              <a:ahLst/>
              <a:cxnLst/>
              <a:rect l="l" t="t" r="r" b="b"/>
              <a:pathLst>
                <a:path w="4172" h="4173" extrusionOk="0">
                  <a:moveTo>
                    <a:pt x="2102" y="402"/>
                  </a:moveTo>
                  <a:cubicBezTo>
                    <a:pt x="3032" y="402"/>
                    <a:pt x="3786" y="1172"/>
                    <a:pt x="3786" y="2086"/>
                  </a:cubicBezTo>
                  <a:cubicBezTo>
                    <a:pt x="3786" y="3033"/>
                    <a:pt x="3032" y="3771"/>
                    <a:pt x="2102" y="3771"/>
                  </a:cubicBezTo>
                  <a:cubicBezTo>
                    <a:pt x="1171" y="3771"/>
                    <a:pt x="417" y="3017"/>
                    <a:pt x="417" y="2086"/>
                  </a:cubicBezTo>
                  <a:cubicBezTo>
                    <a:pt x="417" y="1172"/>
                    <a:pt x="1171" y="402"/>
                    <a:pt x="2102" y="402"/>
                  </a:cubicBezTo>
                  <a:close/>
                  <a:moveTo>
                    <a:pt x="2086" y="1"/>
                  </a:moveTo>
                  <a:cubicBezTo>
                    <a:pt x="947" y="1"/>
                    <a:pt x="0" y="947"/>
                    <a:pt x="0" y="2086"/>
                  </a:cubicBezTo>
                  <a:cubicBezTo>
                    <a:pt x="0" y="3258"/>
                    <a:pt x="947" y="4172"/>
                    <a:pt x="2086" y="4172"/>
                  </a:cubicBezTo>
                  <a:cubicBezTo>
                    <a:pt x="3225" y="4172"/>
                    <a:pt x="4171" y="3226"/>
                    <a:pt x="4171" y="2086"/>
                  </a:cubicBezTo>
                  <a:cubicBezTo>
                    <a:pt x="4171" y="947"/>
                    <a:pt x="3225" y="1"/>
                    <a:pt x="208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876100" y="4615225"/>
              <a:ext cx="212600" cy="111525"/>
            </a:xfrm>
            <a:custGeom>
              <a:avLst/>
              <a:gdLst/>
              <a:ahLst/>
              <a:cxnLst/>
              <a:rect l="l" t="t" r="r" b="b"/>
              <a:pathLst>
                <a:path w="8504" h="4461" extrusionOk="0">
                  <a:moveTo>
                    <a:pt x="4252" y="402"/>
                  </a:moveTo>
                  <a:cubicBezTo>
                    <a:pt x="6321" y="402"/>
                    <a:pt x="7990" y="2038"/>
                    <a:pt x="8102" y="4060"/>
                  </a:cubicBezTo>
                  <a:lnTo>
                    <a:pt x="401" y="4060"/>
                  </a:lnTo>
                  <a:cubicBezTo>
                    <a:pt x="498" y="2038"/>
                    <a:pt x="2182" y="402"/>
                    <a:pt x="4252" y="402"/>
                  </a:cubicBezTo>
                  <a:close/>
                  <a:moveTo>
                    <a:pt x="4252" y="1"/>
                  </a:moveTo>
                  <a:cubicBezTo>
                    <a:pt x="1909" y="1"/>
                    <a:pt x="0" y="1910"/>
                    <a:pt x="0" y="4252"/>
                  </a:cubicBezTo>
                  <a:cubicBezTo>
                    <a:pt x="0" y="4381"/>
                    <a:pt x="80" y="4461"/>
                    <a:pt x="209" y="4461"/>
                  </a:cubicBezTo>
                  <a:lnTo>
                    <a:pt x="8311" y="4461"/>
                  </a:lnTo>
                  <a:cubicBezTo>
                    <a:pt x="8423" y="4461"/>
                    <a:pt x="8503" y="4381"/>
                    <a:pt x="8503" y="4252"/>
                  </a:cubicBezTo>
                  <a:cubicBezTo>
                    <a:pt x="8503" y="1910"/>
                    <a:pt x="6594" y="1"/>
                    <a:pt x="425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7334925" y="4496525"/>
              <a:ext cx="38150" cy="100275"/>
            </a:xfrm>
            <a:custGeom>
              <a:avLst/>
              <a:gdLst/>
              <a:ahLst/>
              <a:cxnLst/>
              <a:rect l="l" t="t" r="r" b="b"/>
              <a:pathLst>
                <a:path w="1526" h="4011" extrusionOk="0">
                  <a:moveTo>
                    <a:pt x="1525" y="0"/>
                  </a:moveTo>
                  <a:cubicBezTo>
                    <a:pt x="643" y="241"/>
                    <a:pt x="1" y="1043"/>
                    <a:pt x="1" y="2005"/>
                  </a:cubicBezTo>
                  <a:cubicBezTo>
                    <a:pt x="1" y="2968"/>
                    <a:pt x="643" y="3770"/>
                    <a:pt x="1525" y="4011"/>
                  </a:cubicBezTo>
                  <a:lnTo>
                    <a:pt x="1525" y="3594"/>
                  </a:lnTo>
                  <a:cubicBezTo>
                    <a:pt x="867" y="3353"/>
                    <a:pt x="402" y="2727"/>
                    <a:pt x="402" y="2005"/>
                  </a:cubicBezTo>
                  <a:cubicBezTo>
                    <a:pt x="402" y="1284"/>
                    <a:pt x="883" y="642"/>
                    <a:pt x="1525" y="417"/>
                  </a:cubicBezTo>
                  <a:lnTo>
                    <a:pt x="1525" y="0"/>
                  </a:ln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280800" y="4616450"/>
              <a:ext cx="92275" cy="110300"/>
            </a:xfrm>
            <a:custGeom>
              <a:avLst/>
              <a:gdLst/>
              <a:ahLst/>
              <a:cxnLst/>
              <a:rect l="l" t="t" r="r" b="b"/>
              <a:pathLst>
                <a:path w="3691" h="4412" extrusionOk="0">
                  <a:moveTo>
                    <a:pt x="3690" y="0"/>
                  </a:moveTo>
                  <a:cubicBezTo>
                    <a:pt x="1604" y="273"/>
                    <a:pt x="0" y="2038"/>
                    <a:pt x="0" y="4203"/>
                  </a:cubicBezTo>
                  <a:cubicBezTo>
                    <a:pt x="0" y="4332"/>
                    <a:pt x="80" y="4412"/>
                    <a:pt x="193" y="4412"/>
                  </a:cubicBezTo>
                  <a:lnTo>
                    <a:pt x="3690" y="4412"/>
                  </a:lnTo>
                  <a:lnTo>
                    <a:pt x="3690" y="4011"/>
                  </a:lnTo>
                  <a:lnTo>
                    <a:pt x="417" y="4011"/>
                  </a:lnTo>
                  <a:cubicBezTo>
                    <a:pt x="513" y="2166"/>
                    <a:pt x="1909" y="674"/>
                    <a:pt x="3690" y="401"/>
                  </a:cubicBezTo>
                  <a:lnTo>
                    <a:pt x="3690" y="0"/>
                  </a:ln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117150" y="4487700"/>
              <a:ext cx="137600" cy="159950"/>
            </a:xfrm>
            <a:custGeom>
              <a:avLst/>
              <a:gdLst/>
              <a:ahLst/>
              <a:cxnLst/>
              <a:rect l="l" t="t" r="r" b="b"/>
              <a:pathLst>
                <a:path w="5504" h="6398" extrusionOk="0">
                  <a:moveTo>
                    <a:pt x="2760" y="0"/>
                  </a:moveTo>
                  <a:cubicBezTo>
                    <a:pt x="2631" y="0"/>
                    <a:pt x="2551" y="80"/>
                    <a:pt x="2551" y="193"/>
                  </a:cubicBezTo>
                  <a:lnTo>
                    <a:pt x="2551" y="3578"/>
                  </a:lnTo>
                  <a:lnTo>
                    <a:pt x="81" y="6048"/>
                  </a:lnTo>
                  <a:cubicBezTo>
                    <a:pt x="0" y="6129"/>
                    <a:pt x="0" y="6257"/>
                    <a:pt x="81" y="6337"/>
                  </a:cubicBezTo>
                  <a:cubicBezTo>
                    <a:pt x="121" y="6377"/>
                    <a:pt x="173" y="6397"/>
                    <a:pt x="225" y="6397"/>
                  </a:cubicBezTo>
                  <a:cubicBezTo>
                    <a:pt x="277" y="6397"/>
                    <a:pt x="329" y="6377"/>
                    <a:pt x="369" y="6337"/>
                  </a:cubicBezTo>
                  <a:lnTo>
                    <a:pt x="2760" y="3947"/>
                  </a:lnTo>
                  <a:lnTo>
                    <a:pt x="5134" y="6337"/>
                  </a:lnTo>
                  <a:cubicBezTo>
                    <a:pt x="5182" y="6369"/>
                    <a:pt x="5247" y="6385"/>
                    <a:pt x="5279" y="6385"/>
                  </a:cubicBezTo>
                  <a:cubicBezTo>
                    <a:pt x="5327" y="6385"/>
                    <a:pt x="5375" y="6369"/>
                    <a:pt x="5423" y="6337"/>
                  </a:cubicBezTo>
                  <a:cubicBezTo>
                    <a:pt x="5503" y="6257"/>
                    <a:pt x="5503" y="6129"/>
                    <a:pt x="5423" y="6048"/>
                  </a:cubicBezTo>
                  <a:lnTo>
                    <a:pt x="2952" y="3578"/>
                  </a:lnTo>
                  <a:lnTo>
                    <a:pt x="2952" y="193"/>
                  </a:lnTo>
                  <a:cubicBezTo>
                    <a:pt x="2952" y="80"/>
                    <a:pt x="2872" y="0"/>
                    <a:pt x="2760"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6786250" y="1330350"/>
              <a:ext cx="130375" cy="130375"/>
            </a:xfrm>
            <a:custGeom>
              <a:avLst/>
              <a:gdLst/>
              <a:ahLst/>
              <a:cxnLst/>
              <a:rect l="l" t="t" r="r" b="b"/>
              <a:pathLst>
                <a:path w="5215" h="5215" extrusionOk="0">
                  <a:moveTo>
                    <a:pt x="2616" y="1203"/>
                  </a:moveTo>
                  <a:cubicBezTo>
                    <a:pt x="2872" y="1845"/>
                    <a:pt x="3402" y="2358"/>
                    <a:pt x="4011" y="2615"/>
                  </a:cubicBezTo>
                  <a:cubicBezTo>
                    <a:pt x="3370" y="2872"/>
                    <a:pt x="2872" y="3401"/>
                    <a:pt x="2616" y="4011"/>
                  </a:cubicBezTo>
                  <a:cubicBezTo>
                    <a:pt x="2359" y="3369"/>
                    <a:pt x="1829" y="2872"/>
                    <a:pt x="1204" y="2615"/>
                  </a:cubicBezTo>
                  <a:cubicBezTo>
                    <a:pt x="1845" y="2358"/>
                    <a:pt x="2359" y="1845"/>
                    <a:pt x="2616" y="1203"/>
                  </a:cubicBezTo>
                  <a:close/>
                  <a:moveTo>
                    <a:pt x="2616" y="0"/>
                  </a:moveTo>
                  <a:cubicBezTo>
                    <a:pt x="2487" y="0"/>
                    <a:pt x="2407" y="80"/>
                    <a:pt x="2407" y="209"/>
                  </a:cubicBezTo>
                  <a:cubicBezTo>
                    <a:pt x="2407" y="1428"/>
                    <a:pt x="1412" y="2407"/>
                    <a:pt x="209" y="2407"/>
                  </a:cubicBezTo>
                  <a:cubicBezTo>
                    <a:pt x="81" y="2407"/>
                    <a:pt x="0" y="2519"/>
                    <a:pt x="0" y="2615"/>
                  </a:cubicBezTo>
                  <a:cubicBezTo>
                    <a:pt x="0" y="2727"/>
                    <a:pt x="81" y="2808"/>
                    <a:pt x="209" y="2808"/>
                  </a:cubicBezTo>
                  <a:cubicBezTo>
                    <a:pt x="1428" y="2808"/>
                    <a:pt x="2407" y="3818"/>
                    <a:pt x="2407" y="5022"/>
                  </a:cubicBezTo>
                  <a:cubicBezTo>
                    <a:pt x="2407" y="5134"/>
                    <a:pt x="2487" y="5214"/>
                    <a:pt x="2616" y="5214"/>
                  </a:cubicBezTo>
                  <a:cubicBezTo>
                    <a:pt x="2728" y="5214"/>
                    <a:pt x="2808" y="5134"/>
                    <a:pt x="2808" y="5022"/>
                  </a:cubicBezTo>
                  <a:cubicBezTo>
                    <a:pt x="2808" y="3802"/>
                    <a:pt x="3819" y="2808"/>
                    <a:pt x="5022" y="2808"/>
                  </a:cubicBezTo>
                  <a:cubicBezTo>
                    <a:pt x="5134" y="2808"/>
                    <a:pt x="5215" y="2727"/>
                    <a:pt x="5215" y="2615"/>
                  </a:cubicBezTo>
                  <a:cubicBezTo>
                    <a:pt x="5215" y="2487"/>
                    <a:pt x="5134" y="2407"/>
                    <a:pt x="5022" y="2407"/>
                  </a:cubicBezTo>
                  <a:cubicBezTo>
                    <a:pt x="3803" y="2407"/>
                    <a:pt x="2808" y="1412"/>
                    <a:pt x="2808" y="209"/>
                  </a:cubicBezTo>
                  <a:cubicBezTo>
                    <a:pt x="2808" y="80"/>
                    <a:pt x="2728" y="0"/>
                    <a:pt x="261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431775" y="1239700"/>
              <a:ext cx="130375" cy="130375"/>
            </a:xfrm>
            <a:custGeom>
              <a:avLst/>
              <a:gdLst/>
              <a:ahLst/>
              <a:cxnLst/>
              <a:rect l="l" t="t" r="r" b="b"/>
              <a:pathLst>
                <a:path w="5215" h="5215" extrusionOk="0">
                  <a:moveTo>
                    <a:pt x="2632" y="1187"/>
                  </a:moveTo>
                  <a:cubicBezTo>
                    <a:pt x="2889" y="1829"/>
                    <a:pt x="3402" y="2327"/>
                    <a:pt x="4028" y="2583"/>
                  </a:cubicBezTo>
                  <a:cubicBezTo>
                    <a:pt x="3386" y="2856"/>
                    <a:pt x="2889" y="3369"/>
                    <a:pt x="2632" y="3995"/>
                  </a:cubicBezTo>
                  <a:cubicBezTo>
                    <a:pt x="2359" y="3353"/>
                    <a:pt x="1846" y="2856"/>
                    <a:pt x="1220" y="2583"/>
                  </a:cubicBezTo>
                  <a:cubicBezTo>
                    <a:pt x="1846" y="2343"/>
                    <a:pt x="2359" y="1829"/>
                    <a:pt x="2632" y="1187"/>
                  </a:cubicBezTo>
                  <a:close/>
                  <a:moveTo>
                    <a:pt x="2600" y="0"/>
                  </a:moveTo>
                  <a:cubicBezTo>
                    <a:pt x="2487" y="0"/>
                    <a:pt x="2407" y="80"/>
                    <a:pt x="2407" y="209"/>
                  </a:cubicBezTo>
                  <a:cubicBezTo>
                    <a:pt x="2407" y="1428"/>
                    <a:pt x="1397" y="2407"/>
                    <a:pt x="193" y="2407"/>
                  </a:cubicBezTo>
                  <a:cubicBezTo>
                    <a:pt x="81" y="2407"/>
                    <a:pt x="1" y="2487"/>
                    <a:pt x="1" y="2615"/>
                  </a:cubicBezTo>
                  <a:cubicBezTo>
                    <a:pt x="1" y="2728"/>
                    <a:pt x="97" y="2808"/>
                    <a:pt x="193" y="2808"/>
                  </a:cubicBezTo>
                  <a:cubicBezTo>
                    <a:pt x="1429" y="2808"/>
                    <a:pt x="2407" y="3819"/>
                    <a:pt x="2407" y="5022"/>
                  </a:cubicBezTo>
                  <a:cubicBezTo>
                    <a:pt x="2407" y="5134"/>
                    <a:pt x="2487" y="5214"/>
                    <a:pt x="2600" y="5214"/>
                  </a:cubicBezTo>
                  <a:cubicBezTo>
                    <a:pt x="2728" y="5214"/>
                    <a:pt x="2808" y="5134"/>
                    <a:pt x="2808" y="5022"/>
                  </a:cubicBezTo>
                  <a:cubicBezTo>
                    <a:pt x="2808" y="3787"/>
                    <a:pt x="3803" y="2808"/>
                    <a:pt x="5006" y="2808"/>
                  </a:cubicBezTo>
                  <a:cubicBezTo>
                    <a:pt x="5135" y="2808"/>
                    <a:pt x="5215" y="2728"/>
                    <a:pt x="5215" y="2615"/>
                  </a:cubicBezTo>
                  <a:cubicBezTo>
                    <a:pt x="5215" y="2487"/>
                    <a:pt x="5135" y="2407"/>
                    <a:pt x="5006" y="2407"/>
                  </a:cubicBezTo>
                  <a:cubicBezTo>
                    <a:pt x="3787" y="2407"/>
                    <a:pt x="2808" y="1412"/>
                    <a:pt x="2808" y="209"/>
                  </a:cubicBezTo>
                  <a:cubicBezTo>
                    <a:pt x="2808" y="80"/>
                    <a:pt x="2728" y="0"/>
                    <a:pt x="2600"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327725" y="1735025"/>
              <a:ext cx="45350" cy="45350"/>
            </a:xfrm>
            <a:custGeom>
              <a:avLst/>
              <a:gdLst/>
              <a:ahLst/>
              <a:cxnLst/>
              <a:rect l="l" t="t" r="r" b="b"/>
              <a:pathLst>
                <a:path w="1814" h="1814" extrusionOk="0">
                  <a:moveTo>
                    <a:pt x="1813" y="1"/>
                  </a:moveTo>
                  <a:cubicBezTo>
                    <a:pt x="1412" y="450"/>
                    <a:pt x="850" y="723"/>
                    <a:pt x="209" y="723"/>
                  </a:cubicBezTo>
                  <a:cubicBezTo>
                    <a:pt x="80" y="723"/>
                    <a:pt x="0" y="803"/>
                    <a:pt x="0" y="931"/>
                  </a:cubicBezTo>
                  <a:cubicBezTo>
                    <a:pt x="0" y="1044"/>
                    <a:pt x="80" y="1124"/>
                    <a:pt x="209" y="1124"/>
                  </a:cubicBezTo>
                  <a:cubicBezTo>
                    <a:pt x="818" y="1124"/>
                    <a:pt x="1412" y="1381"/>
                    <a:pt x="1813" y="1814"/>
                  </a:cubicBezTo>
                  <a:lnTo>
                    <a:pt x="1813" y="1268"/>
                  </a:lnTo>
                  <a:cubicBezTo>
                    <a:pt x="1621" y="1124"/>
                    <a:pt x="1428" y="1012"/>
                    <a:pt x="1203" y="899"/>
                  </a:cubicBezTo>
                  <a:cubicBezTo>
                    <a:pt x="1428" y="819"/>
                    <a:pt x="1621" y="707"/>
                    <a:pt x="1813" y="546"/>
                  </a:cubicBezTo>
                  <a:lnTo>
                    <a:pt x="1813" y="1"/>
                  </a:ln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874075" y="1956825"/>
              <a:ext cx="130400" cy="130400"/>
            </a:xfrm>
            <a:custGeom>
              <a:avLst/>
              <a:gdLst/>
              <a:ahLst/>
              <a:cxnLst/>
              <a:rect l="l" t="t" r="r" b="b"/>
              <a:pathLst>
                <a:path w="5216" h="5216" extrusionOk="0">
                  <a:moveTo>
                    <a:pt x="2616" y="1204"/>
                  </a:moveTo>
                  <a:cubicBezTo>
                    <a:pt x="2873" y="1846"/>
                    <a:pt x="3386" y="2343"/>
                    <a:pt x="4012" y="2600"/>
                  </a:cubicBezTo>
                  <a:cubicBezTo>
                    <a:pt x="3370" y="2857"/>
                    <a:pt x="2873" y="3370"/>
                    <a:pt x="2616" y="4012"/>
                  </a:cubicBezTo>
                  <a:cubicBezTo>
                    <a:pt x="2343" y="3370"/>
                    <a:pt x="1830" y="2857"/>
                    <a:pt x="1204" y="2600"/>
                  </a:cubicBezTo>
                  <a:cubicBezTo>
                    <a:pt x="1846" y="2343"/>
                    <a:pt x="2343" y="1814"/>
                    <a:pt x="2616" y="1204"/>
                  </a:cubicBezTo>
                  <a:close/>
                  <a:moveTo>
                    <a:pt x="2616" y="1"/>
                  </a:moveTo>
                  <a:cubicBezTo>
                    <a:pt x="2488" y="1"/>
                    <a:pt x="2408" y="81"/>
                    <a:pt x="2408" y="193"/>
                  </a:cubicBezTo>
                  <a:cubicBezTo>
                    <a:pt x="2408" y="1413"/>
                    <a:pt x="1413" y="2407"/>
                    <a:pt x="210" y="2407"/>
                  </a:cubicBezTo>
                  <a:cubicBezTo>
                    <a:pt x="81" y="2407"/>
                    <a:pt x="1" y="2488"/>
                    <a:pt x="1" y="2600"/>
                  </a:cubicBezTo>
                  <a:cubicBezTo>
                    <a:pt x="1" y="2728"/>
                    <a:pt x="81" y="2809"/>
                    <a:pt x="210" y="2809"/>
                  </a:cubicBezTo>
                  <a:cubicBezTo>
                    <a:pt x="1429" y="2809"/>
                    <a:pt x="2408" y="3803"/>
                    <a:pt x="2408" y="5007"/>
                  </a:cubicBezTo>
                  <a:cubicBezTo>
                    <a:pt x="2408" y="5135"/>
                    <a:pt x="2488" y="5215"/>
                    <a:pt x="2616" y="5215"/>
                  </a:cubicBezTo>
                  <a:cubicBezTo>
                    <a:pt x="2728" y="5215"/>
                    <a:pt x="2809" y="5135"/>
                    <a:pt x="2809" y="5007"/>
                  </a:cubicBezTo>
                  <a:cubicBezTo>
                    <a:pt x="2809" y="3787"/>
                    <a:pt x="3819" y="2809"/>
                    <a:pt x="5023" y="2809"/>
                  </a:cubicBezTo>
                  <a:cubicBezTo>
                    <a:pt x="5135" y="2809"/>
                    <a:pt x="5215" y="2728"/>
                    <a:pt x="5215" y="2600"/>
                  </a:cubicBezTo>
                  <a:cubicBezTo>
                    <a:pt x="5215" y="2488"/>
                    <a:pt x="5135" y="2407"/>
                    <a:pt x="5023" y="2407"/>
                  </a:cubicBezTo>
                  <a:cubicBezTo>
                    <a:pt x="3787" y="2407"/>
                    <a:pt x="2809" y="1397"/>
                    <a:pt x="2809" y="193"/>
                  </a:cubicBezTo>
                  <a:cubicBezTo>
                    <a:pt x="2809" y="81"/>
                    <a:pt x="2728" y="1"/>
                    <a:pt x="261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211575" y="1714175"/>
              <a:ext cx="130375" cy="130375"/>
            </a:xfrm>
            <a:custGeom>
              <a:avLst/>
              <a:gdLst/>
              <a:ahLst/>
              <a:cxnLst/>
              <a:rect l="l" t="t" r="r" b="b"/>
              <a:pathLst>
                <a:path w="5215" h="5215" extrusionOk="0">
                  <a:moveTo>
                    <a:pt x="2584" y="1172"/>
                  </a:moveTo>
                  <a:cubicBezTo>
                    <a:pt x="2857" y="1814"/>
                    <a:pt x="3370" y="2327"/>
                    <a:pt x="3996" y="2584"/>
                  </a:cubicBezTo>
                  <a:cubicBezTo>
                    <a:pt x="3354" y="2840"/>
                    <a:pt x="2857" y="3370"/>
                    <a:pt x="2584" y="3979"/>
                  </a:cubicBezTo>
                  <a:cubicBezTo>
                    <a:pt x="2327" y="3370"/>
                    <a:pt x="1830" y="2856"/>
                    <a:pt x="1188" y="2584"/>
                  </a:cubicBezTo>
                  <a:cubicBezTo>
                    <a:pt x="1830" y="2327"/>
                    <a:pt x="2327" y="1798"/>
                    <a:pt x="2584" y="1172"/>
                  </a:cubicBezTo>
                  <a:close/>
                  <a:moveTo>
                    <a:pt x="2616" y="1"/>
                  </a:moveTo>
                  <a:cubicBezTo>
                    <a:pt x="2488" y="1"/>
                    <a:pt x="2407" y="81"/>
                    <a:pt x="2407" y="193"/>
                  </a:cubicBezTo>
                  <a:cubicBezTo>
                    <a:pt x="2407" y="1412"/>
                    <a:pt x="1413" y="2407"/>
                    <a:pt x="209" y="2407"/>
                  </a:cubicBezTo>
                  <a:cubicBezTo>
                    <a:pt x="81" y="2407"/>
                    <a:pt x="1" y="2487"/>
                    <a:pt x="1" y="2600"/>
                  </a:cubicBezTo>
                  <a:cubicBezTo>
                    <a:pt x="1" y="2728"/>
                    <a:pt x="81" y="2808"/>
                    <a:pt x="209" y="2808"/>
                  </a:cubicBezTo>
                  <a:cubicBezTo>
                    <a:pt x="1429" y="2808"/>
                    <a:pt x="2407" y="3803"/>
                    <a:pt x="2407" y="5006"/>
                  </a:cubicBezTo>
                  <a:cubicBezTo>
                    <a:pt x="2407" y="5102"/>
                    <a:pt x="2488" y="5215"/>
                    <a:pt x="2616" y="5215"/>
                  </a:cubicBezTo>
                  <a:cubicBezTo>
                    <a:pt x="2728" y="5215"/>
                    <a:pt x="2808" y="5135"/>
                    <a:pt x="2808" y="5006"/>
                  </a:cubicBezTo>
                  <a:cubicBezTo>
                    <a:pt x="2808" y="3787"/>
                    <a:pt x="3819" y="2808"/>
                    <a:pt x="5022" y="2808"/>
                  </a:cubicBezTo>
                  <a:cubicBezTo>
                    <a:pt x="5135" y="2808"/>
                    <a:pt x="5215" y="2728"/>
                    <a:pt x="5215" y="2600"/>
                  </a:cubicBezTo>
                  <a:cubicBezTo>
                    <a:pt x="5215" y="2487"/>
                    <a:pt x="5135" y="2407"/>
                    <a:pt x="5022" y="2407"/>
                  </a:cubicBezTo>
                  <a:cubicBezTo>
                    <a:pt x="3787" y="2407"/>
                    <a:pt x="2808" y="1396"/>
                    <a:pt x="2808" y="193"/>
                  </a:cubicBezTo>
                  <a:cubicBezTo>
                    <a:pt x="2808" y="81"/>
                    <a:pt x="2728" y="1"/>
                    <a:pt x="261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6526350" y="1773550"/>
              <a:ext cx="108325" cy="108300"/>
            </a:xfrm>
            <a:custGeom>
              <a:avLst/>
              <a:gdLst/>
              <a:ahLst/>
              <a:cxnLst/>
              <a:rect l="l" t="t" r="r" b="b"/>
              <a:pathLst>
                <a:path w="4333" h="4332" extrusionOk="0">
                  <a:moveTo>
                    <a:pt x="2166" y="1123"/>
                  </a:moveTo>
                  <a:cubicBezTo>
                    <a:pt x="2375" y="1588"/>
                    <a:pt x="2744" y="1973"/>
                    <a:pt x="3209" y="2166"/>
                  </a:cubicBezTo>
                  <a:cubicBezTo>
                    <a:pt x="2744" y="2391"/>
                    <a:pt x="2375" y="2760"/>
                    <a:pt x="2166" y="3209"/>
                  </a:cubicBezTo>
                  <a:cubicBezTo>
                    <a:pt x="1942" y="2760"/>
                    <a:pt x="1573" y="2375"/>
                    <a:pt x="1123" y="2166"/>
                  </a:cubicBezTo>
                  <a:cubicBezTo>
                    <a:pt x="1573" y="1957"/>
                    <a:pt x="1958" y="1588"/>
                    <a:pt x="2166" y="1123"/>
                  </a:cubicBezTo>
                  <a:close/>
                  <a:moveTo>
                    <a:pt x="2166" y="0"/>
                  </a:moveTo>
                  <a:cubicBezTo>
                    <a:pt x="2038" y="0"/>
                    <a:pt x="1958" y="80"/>
                    <a:pt x="1958" y="209"/>
                  </a:cubicBezTo>
                  <a:cubicBezTo>
                    <a:pt x="1958" y="1171"/>
                    <a:pt x="1171" y="1973"/>
                    <a:pt x="193" y="1973"/>
                  </a:cubicBezTo>
                  <a:cubicBezTo>
                    <a:pt x="81" y="1973"/>
                    <a:pt x="0" y="2054"/>
                    <a:pt x="0" y="2166"/>
                  </a:cubicBezTo>
                  <a:cubicBezTo>
                    <a:pt x="0" y="2294"/>
                    <a:pt x="81" y="2375"/>
                    <a:pt x="193" y="2375"/>
                  </a:cubicBezTo>
                  <a:cubicBezTo>
                    <a:pt x="1155" y="2375"/>
                    <a:pt x="1958" y="3161"/>
                    <a:pt x="1958" y="4139"/>
                  </a:cubicBezTo>
                  <a:cubicBezTo>
                    <a:pt x="1958" y="4252"/>
                    <a:pt x="2038" y="4332"/>
                    <a:pt x="2166" y="4332"/>
                  </a:cubicBezTo>
                  <a:cubicBezTo>
                    <a:pt x="2278" y="4332"/>
                    <a:pt x="2359" y="4252"/>
                    <a:pt x="2359" y="4139"/>
                  </a:cubicBezTo>
                  <a:cubicBezTo>
                    <a:pt x="2359" y="3161"/>
                    <a:pt x="3145" y="2375"/>
                    <a:pt x="4123" y="2375"/>
                  </a:cubicBezTo>
                  <a:cubicBezTo>
                    <a:pt x="4236" y="2375"/>
                    <a:pt x="4332" y="2294"/>
                    <a:pt x="4332" y="2166"/>
                  </a:cubicBezTo>
                  <a:cubicBezTo>
                    <a:pt x="4332" y="2054"/>
                    <a:pt x="4236" y="1973"/>
                    <a:pt x="4123" y="1973"/>
                  </a:cubicBezTo>
                  <a:cubicBezTo>
                    <a:pt x="3161" y="1973"/>
                    <a:pt x="2359" y="1187"/>
                    <a:pt x="2359" y="209"/>
                  </a:cubicBezTo>
                  <a:cubicBezTo>
                    <a:pt x="2359" y="80"/>
                    <a:pt x="2278" y="0"/>
                    <a:pt x="216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3948150" y="1822475"/>
              <a:ext cx="108325" cy="108325"/>
            </a:xfrm>
            <a:custGeom>
              <a:avLst/>
              <a:gdLst/>
              <a:ahLst/>
              <a:cxnLst/>
              <a:rect l="l" t="t" r="r" b="b"/>
              <a:pathLst>
                <a:path w="4333" h="4333" extrusionOk="0">
                  <a:moveTo>
                    <a:pt x="2167" y="1123"/>
                  </a:moveTo>
                  <a:cubicBezTo>
                    <a:pt x="2391" y="1573"/>
                    <a:pt x="2744" y="1958"/>
                    <a:pt x="3210" y="2166"/>
                  </a:cubicBezTo>
                  <a:cubicBezTo>
                    <a:pt x="2744" y="2375"/>
                    <a:pt x="2375" y="2744"/>
                    <a:pt x="2167" y="3209"/>
                  </a:cubicBezTo>
                  <a:cubicBezTo>
                    <a:pt x="1942" y="2744"/>
                    <a:pt x="1589" y="2359"/>
                    <a:pt x="1124" y="2166"/>
                  </a:cubicBezTo>
                  <a:cubicBezTo>
                    <a:pt x="1589" y="1958"/>
                    <a:pt x="1974" y="1573"/>
                    <a:pt x="2167" y="1123"/>
                  </a:cubicBezTo>
                  <a:close/>
                  <a:moveTo>
                    <a:pt x="2167" y="0"/>
                  </a:moveTo>
                  <a:cubicBezTo>
                    <a:pt x="2055" y="0"/>
                    <a:pt x="1974" y="81"/>
                    <a:pt x="1974" y="193"/>
                  </a:cubicBezTo>
                  <a:cubicBezTo>
                    <a:pt x="1974" y="1156"/>
                    <a:pt x="1188" y="1958"/>
                    <a:pt x="210" y="1958"/>
                  </a:cubicBezTo>
                  <a:cubicBezTo>
                    <a:pt x="81" y="1958"/>
                    <a:pt x="1" y="2038"/>
                    <a:pt x="1" y="2166"/>
                  </a:cubicBezTo>
                  <a:cubicBezTo>
                    <a:pt x="1" y="2279"/>
                    <a:pt x="81" y="2359"/>
                    <a:pt x="210" y="2359"/>
                  </a:cubicBezTo>
                  <a:cubicBezTo>
                    <a:pt x="1188" y="2375"/>
                    <a:pt x="1974" y="3161"/>
                    <a:pt x="1974" y="4124"/>
                  </a:cubicBezTo>
                  <a:cubicBezTo>
                    <a:pt x="1974" y="4252"/>
                    <a:pt x="2055" y="4332"/>
                    <a:pt x="2167" y="4332"/>
                  </a:cubicBezTo>
                  <a:cubicBezTo>
                    <a:pt x="2295" y="4332"/>
                    <a:pt x="2375" y="4252"/>
                    <a:pt x="2375" y="4124"/>
                  </a:cubicBezTo>
                  <a:cubicBezTo>
                    <a:pt x="2375" y="3161"/>
                    <a:pt x="3145" y="2359"/>
                    <a:pt x="4124" y="2359"/>
                  </a:cubicBezTo>
                  <a:cubicBezTo>
                    <a:pt x="4252" y="2359"/>
                    <a:pt x="4333" y="2279"/>
                    <a:pt x="4333" y="2166"/>
                  </a:cubicBezTo>
                  <a:cubicBezTo>
                    <a:pt x="4333" y="2038"/>
                    <a:pt x="4252" y="1958"/>
                    <a:pt x="4124" y="1958"/>
                  </a:cubicBezTo>
                  <a:cubicBezTo>
                    <a:pt x="3178" y="1958"/>
                    <a:pt x="2375" y="1172"/>
                    <a:pt x="2375" y="193"/>
                  </a:cubicBezTo>
                  <a:cubicBezTo>
                    <a:pt x="2375" y="81"/>
                    <a:pt x="2295" y="0"/>
                    <a:pt x="2167"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4819725" y="1314300"/>
              <a:ext cx="318875" cy="318875"/>
            </a:xfrm>
            <a:custGeom>
              <a:avLst/>
              <a:gdLst/>
              <a:ahLst/>
              <a:cxnLst/>
              <a:rect l="l" t="t" r="r" b="b"/>
              <a:pathLst>
                <a:path w="12755" h="12755" extrusionOk="0">
                  <a:moveTo>
                    <a:pt x="6370" y="1829"/>
                  </a:moveTo>
                  <a:cubicBezTo>
                    <a:pt x="6947" y="4075"/>
                    <a:pt x="8712" y="5840"/>
                    <a:pt x="10942" y="6402"/>
                  </a:cubicBezTo>
                  <a:cubicBezTo>
                    <a:pt x="8712" y="6963"/>
                    <a:pt x="6947" y="8728"/>
                    <a:pt x="6370" y="10974"/>
                  </a:cubicBezTo>
                  <a:cubicBezTo>
                    <a:pt x="5792" y="8728"/>
                    <a:pt x="4027" y="6963"/>
                    <a:pt x="1797" y="6402"/>
                  </a:cubicBezTo>
                  <a:cubicBezTo>
                    <a:pt x="4043" y="5824"/>
                    <a:pt x="5808" y="4059"/>
                    <a:pt x="6370" y="1829"/>
                  </a:cubicBezTo>
                  <a:close/>
                  <a:moveTo>
                    <a:pt x="6370" y="0"/>
                  </a:moveTo>
                  <a:cubicBezTo>
                    <a:pt x="6257" y="0"/>
                    <a:pt x="6177" y="81"/>
                    <a:pt x="6177" y="209"/>
                  </a:cubicBezTo>
                  <a:cubicBezTo>
                    <a:pt x="6177" y="3498"/>
                    <a:pt x="3482" y="6177"/>
                    <a:pt x="193" y="6177"/>
                  </a:cubicBezTo>
                  <a:cubicBezTo>
                    <a:pt x="81" y="6177"/>
                    <a:pt x="0" y="6257"/>
                    <a:pt x="0" y="6386"/>
                  </a:cubicBezTo>
                  <a:cubicBezTo>
                    <a:pt x="0" y="6498"/>
                    <a:pt x="81" y="6578"/>
                    <a:pt x="193" y="6578"/>
                  </a:cubicBezTo>
                  <a:cubicBezTo>
                    <a:pt x="3482" y="6578"/>
                    <a:pt x="6177" y="9273"/>
                    <a:pt x="6177" y="12562"/>
                  </a:cubicBezTo>
                  <a:cubicBezTo>
                    <a:pt x="6177" y="12675"/>
                    <a:pt x="6257" y="12755"/>
                    <a:pt x="6370" y="12755"/>
                  </a:cubicBezTo>
                  <a:cubicBezTo>
                    <a:pt x="6498" y="12755"/>
                    <a:pt x="6578" y="12675"/>
                    <a:pt x="6578" y="12562"/>
                  </a:cubicBezTo>
                  <a:cubicBezTo>
                    <a:pt x="6578" y="9273"/>
                    <a:pt x="9257" y="6578"/>
                    <a:pt x="12546" y="6578"/>
                  </a:cubicBezTo>
                  <a:cubicBezTo>
                    <a:pt x="12675" y="6578"/>
                    <a:pt x="12755" y="6498"/>
                    <a:pt x="12755" y="6386"/>
                  </a:cubicBezTo>
                  <a:cubicBezTo>
                    <a:pt x="12755" y="6257"/>
                    <a:pt x="12643" y="6177"/>
                    <a:pt x="12546" y="6177"/>
                  </a:cubicBezTo>
                  <a:cubicBezTo>
                    <a:pt x="9257" y="6177"/>
                    <a:pt x="6578" y="3498"/>
                    <a:pt x="6578" y="209"/>
                  </a:cubicBezTo>
                  <a:cubicBezTo>
                    <a:pt x="6578" y="81"/>
                    <a:pt x="6498" y="0"/>
                    <a:pt x="6370"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6160550" y="4627275"/>
              <a:ext cx="108325" cy="108300"/>
            </a:xfrm>
            <a:custGeom>
              <a:avLst/>
              <a:gdLst/>
              <a:ahLst/>
              <a:cxnLst/>
              <a:rect l="l" t="t" r="r" b="b"/>
              <a:pathLst>
                <a:path w="4333" h="4332" extrusionOk="0">
                  <a:moveTo>
                    <a:pt x="2167" y="1139"/>
                  </a:moveTo>
                  <a:cubicBezTo>
                    <a:pt x="2391" y="1605"/>
                    <a:pt x="2760" y="1990"/>
                    <a:pt x="3209" y="2182"/>
                  </a:cubicBezTo>
                  <a:cubicBezTo>
                    <a:pt x="2776" y="2391"/>
                    <a:pt x="2391" y="2776"/>
                    <a:pt x="2167" y="3241"/>
                  </a:cubicBezTo>
                  <a:cubicBezTo>
                    <a:pt x="1958" y="2776"/>
                    <a:pt x="1589" y="2391"/>
                    <a:pt x="1124" y="2182"/>
                  </a:cubicBezTo>
                  <a:cubicBezTo>
                    <a:pt x="1589" y="1974"/>
                    <a:pt x="1974" y="1605"/>
                    <a:pt x="2167" y="1139"/>
                  </a:cubicBezTo>
                  <a:close/>
                  <a:moveTo>
                    <a:pt x="2167" y="0"/>
                  </a:moveTo>
                  <a:cubicBezTo>
                    <a:pt x="2054" y="0"/>
                    <a:pt x="1974" y="80"/>
                    <a:pt x="1974" y="209"/>
                  </a:cubicBezTo>
                  <a:cubicBezTo>
                    <a:pt x="1974" y="1171"/>
                    <a:pt x="1188" y="1974"/>
                    <a:pt x="209" y="1974"/>
                  </a:cubicBezTo>
                  <a:cubicBezTo>
                    <a:pt x="81" y="1974"/>
                    <a:pt x="1" y="2054"/>
                    <a:pt x="1" y="2166"/>
                  </a:cubicBezTo>
                  <a:cubicBezTo>
                    <a:pt x="1" y="2294"/>
                    <a:pt x="81" y="2375"/>
                    <a:pt x="209" y="2375"/>
                  </a:cubicBezTo>
                  <a:cubicBezTo>
                    <a:pt x="1172" y="2375"/>
                    <a:pt x="1974" y="3161"/>
                    <a:pt x="1974" y="4139"/>
                  </a:cubicBezTo>
                  <a:cubicBezTo>
                    <a:pt x="1974" y="4252"/>
                    <a:pt x="2054" y="4332"/>
                    <a:pt x="2167" y="4332"/>
                  </a:cubicBezTo>
                  <a:cubicBezTo>
                    <a:pt x="2295" y="4332"/>
                    <a:pt x="2375" y="4252"/>
                    <a:pt x="2375" y="4139"/>
                  </a:cubicBezTo>
                  <a:cubicBezTo>
                    <a:pt x="2375" y="3177"/>
                    <a:pt x="3161" y="2375"/>
                    <a:pt x="4140" y="2375"/>
                  </a:cubicBezTo>
                  <a:cubicBezTo>
                    <a:pt x="4252" y="2375"/>
                    <a:pt x="4332" y="2294"/>
                    <a:pt x="4332" y="2166"/>
                  </a:cubicBezTo>
                  <a:cubicBezTo>
                    <a:pt x="4332" y="2054"/>
                    <a:pt x="4236" y="1974"/>
                    <a:pt x="4140" y="1974"/>
                  </a:cubicBezTo>
                  <a:cubicBezTo>
                    <a:pt x="3177" y="1974"/>
                    <a:pt x="2375" y="1187"/>
                    <a:pt x="2375" y="209"/>
                  </a:cubicBezTo>
                  <a:cubicBezTo>
                    <a:pt x="2375" y="80"/>
                    <a:pt x="2295" y="0"/>
                    <a:pt x="2167"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4585500" y="1203600"/>
              <a:ext cx="153225" cy="153625"/>
            </a:xfrm>
            <a:custGeom>
              <a:avLst/>
              <a:gdLst/>
              <a:ahLst/>
              <a:cxnLst/>
              <a:rect l="l" t="t" r="r" b="b"/>
              <a:pathLst>
                <a:path w="6129" h="6145" extrusionOk="0">
                  <a:moveTo>
                    <a:pt x="3064" y="401"/>
                  </a:moveTo>
                  <a:cubicBezTo>
                    <a:pt x="4524" y="401"/>
                    <a:pt x="5728" y="1605"/>
                    <a:pt x="5728" y="3065"/>
                  </a:cubicBezTo>
                  <a:cubicBezTo>
                    <a:pt x="5728" y="4541"/>
                    <a:pt x="4524" y="5744"/>
                    <a:pt x="3064" y="5744"/>
                  </a:cubicBezTo>
                  <a:cubicBezTo>
                    <a:pt x="1604" y="5744"/>
                    <a:pt x="401" y="4541"/>
                    <a:pt x="401" y="3065"/>
                  </a:cubicBezTo>
                  <a:cubicBezTo>
                    <a:pt x="417" y="1605"/>
                    <a:pt x="1604" y="401"/>
                    <a:pt x="3064" y="401"/>
                  </a:cubicBezTo>
                  <a:close/>
                  <a:moveTo>
                    <a:pt x="3064" y="0"/>
                  </a:moveTo>
                  <a:cubicBezTo>
                    <a:pt x="1380" y="0"/>
                    <a:pt x="0" y="1380"/>
                    <a:pt x="0" y="3065"/>
                  </a:cubicBezTo>
                  <a:cubicBezTo>
                    <a:pt x="16" y="4749"/>
                    <a:pt x="1380" y="6145"/>
                    <a:pt x="3064" y="6145"/>
                  </a:cubicBezTo>
                  <a:cubicBezTo>
                    <a:pt x="4749" y="6145"/>
                    <a:pt x="6129" y="4749"/>
                    <a:pt x="6129" y="3065"/>
                  </a:cubicBezTo>
                  <a:cubicBezTo>
                    <a:pt x="6129" y="1380"/>
                    <a:pt x="4749" y="0"/>
                    <a:pt x="3064"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059575" y="1067225"/>
              <a:ext cx="58175" cy="58175"/>
            </a:xfrm>
            <a:custGeom>
              <a:avLst/>
              <a:gdLst/>
              <a:ahLst/>
              <a:cxnLst/>
              <a:rect l="l" t="t" r="r" b="b"/>
              <a:pathLst>
                <a:path w="2327" h="2327" extrusionOk="0">
                  <a:moveTo>
                    <a:pt x="1172" y="386"/>
                  </a:moveTo>
                  <a:cubicBezTo>
                    <a:pt x="1589" y="386"/>
                    <a:pt x="1926" y="723"/>
                    <a:pt x="1926" y="1140"/>
                  </a:cubicBezTo>
                  <a:cubicBezTo>
                    <a:pt x="1926" y="1573"/>
                    <a:pt x="1589" y="1910"/>
                    <a:pt x="1172" y="1910"/>
                  </a:cubicBezTo>
                  <a:cubicBezTo>
                    <a:pt x="754" y="1910"/>
                    <a:pt x="401" y="1557"/>
                    <a:pt x="401" y="1140"/>
                  </a:cubicBezTo>
                  <a:cubicBezTo>
                    <a:pt x="401" y="739"/>
                    <a:pt x="754" y="386"/>
                    <a:pt x="1172" y="386"/>
                  </a:cubicBezTo>
                  <a:close/>
                  <a:moveTo>
                    <a:pt x="1172" y="1"/>
                  </a:moveTo>
                  <a:cubicBezTo>
                    <a:pt x="530" y="1"/>
                    <a:pt x="0" y="530"/>
                    <a:pt x="0" y="1172"/>
                  </a:cubicBezTo>
                  <a:cubicBezTo>
                    <a:pt x="0" y="1814"/>
                    <a:pt x="530" y="2327"/>
                    <a:pt x="1172" y="2327"/>
                  </a:cubicBezTo>
                  <a:cubicBezTo>
                    <a:pt x="1813" y="2327"/>
                    <a:pt x="2327" y="1814"/>
                    <a:pt x="2327" y="1172"/>
                  </a:cubicBezTo>
                  <a:cubicBezTo>
                    <a:pt x="2327" y="530"/>
                    <a:pt x="1813" y="1"/>
                    <a:pt x="117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7030100" y="1106925"/>
              <a:ext cx="58200" cy="58200"/>
            </a:xfrm>
            <a:custGeom>
              <a:avLst/>
              <a:gdLst/>
              <a:ahLst/>
              <a:cxnLst/>
              <a:rect l="l" t="t" r="r" b="b"/>
              <a:pathLst>
                <a:path w="2328" h="2328" extrusionOk="0">
                  <a:moveTo>
                    <a:pt x="1156" y="386"/>
                  </a:moveTo>
                  <a:cubicBezTo>
                    <a:pt x="1589" y="386"/>
                    <a:pt x="1926" y="723"/>
                    <a:pt x="1926" y="1140"/>
                  </a:cubicBezTo>
                  <a:cubicBezTo>
                    <a:pt x="1926" y="1557"/>
                    <a:pt x="1589" y="1894"/>
                    <a:pt x="1156" y="1894"/>
                  </a:cubicBezTo>
                  <a:cubicBezTo>
                    <a:pt x="739" y="1894"/>
                    <a:pt x="402" y="1557"/>
                    <a:pt x="402" y="1140"/>
                  </a:cubicBezTo>
                  <a:cubicBezTo>
                    <a:pt x="402" y="723"/>
                    <a:pt x="739" y="386"/>
                    <a:pt x="1156" y="386"/>
                  </a:cubicBezTo>
                  <a:close/>
                  <a:moveTo>
                    <a:pt x="1156" y="1"/>
                  </a:moveTo>
                  <a:cubicBezTo>
                    <a:pt x="514" y="1"/>
                    <a:pt x="1" y="514"/>
                    <a:pt x="1" y="1156"/>
                  </a:cubicBezTo>
                  <a:cubicBezTo>
                    <a:pt x="1" y="1798"/>
                    <a:pt x="514" y="2327"/>
                    <a:pt x="1156" y="2327"/>
                  </a:cubicBezTo>
                  <a:cubicBezTo>
                    <a:pt x="1798" y="2327"/>
                    <a:pt x="2327" y="1798"/>
                    <a:pt x="2327" y="1156"/>
                  </a:cubicBezTo>
                  <a:cubicBezTo>
                    <a:pt x="2327" y="514"/>
                    <a:pt x="1798" y="1"/>
                    <a:pt x="115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6533575" y="4346100"/>
              <a:ext cx="58175" cy="58200"/>
            </a:xfrm>
            <a:custGeom>
              <a:avLst/>
              <a:gdLst/>
              <a:ahLst/>
              <a:cxnLst/>
              <a:rect l="l" t="t" r="r" b="b"/>
              <a:pathLst>
                <a:path w="2327" h="2328" extrusionOk="0">
                  <a:moveTo>
                    <a:pt x="1171" y="418"/>
                  </a:moveTo>
                  <a:cubicBezTo>
                    <a:pt x="1588" y="418"/>
                    <a:pt x="1925" y="771"/>
                    <a:pt x="1925" y="1188"/>
                  </a:cubicBezTo>
                  <a:cubicBezTo>
                    <a:pt x="1925" y="1605"/>
                    <a:pt x="1588" y="1942"/>
                    <a:pt x="1171" y="1942"/>
                  </a:cubicBezTo>
                  <a:cubicBezTo>
                    <a:pt x="754" y="1942"/>
                    <a:pt x="401" y="1605"/>
                    <a:pt x="401" y="1188"/>
                  </a:cubicBezTo>
                  <a:cubicBezTo>
                    <a:pt x="401" y="771"/>
                    <a:pt x="754" y="418"/>
                    <a:pt x="1171" y="418"/>
                  </a:cubicBezTo>
                  <a:close/>
                  <a:moveTo>
                    <a:pt x="1171" y="1"/>
                  </a:moveTo>
                  <a:cubicBezTo>
                    <a:pt x="530" y="1"/>
                    <a:pt x="0" y="530"/>
                    <a:pt x="0" y="1172"/>
                  </a:cubicBezTo>
                  <a:cubicBezTo>
                    <a:pt x="0" y="1798"/>
                    <a:pt x="530" y="2327"/>
                    <a:pt x="1171" y="2327"/>
                  </a:cubicBezTo>
                  <a:cubicBezTo>
                    <a:pt x="1813" y="2327"/>
                    <a:pt x="2326" y="1798"/>
                    <a:pt x="2326" y="1172"/>
                  </a:cubicBezTo>
                  <a:cubicBezTo>
                    <a:pt x="2326" y="530"/>
                    <a:pt x="1813" y="1"/>
                    <a:pt x="1171"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4728675" y="858675"/>
              <a:ext cx="67400" cy="62175"/>
            </a:xfrm>
            <a:custGeom>
              <a:avLst/>
              <a:gdLst/>
              <a:ahLst/>
              <a:cxnLst/>
              <a:rect l="l" t="t" r="r" b="b"/>
              <a:pathLst>
                <a:path w="2696" h="2487" extrusionOk="0">
                  <a:moveTo>
                    <a:pt x="1348" y="209"/>
                  </a:moveTo>
                  <a:cubicBezTo>
                    <a:pt x="1878" y="209"/>
                    <a:pt x="2295" y="626"/>
                    <a:pt x="2295" y="1139"/>
                  </a:cubicBezTo>
                  <a:cubicBezTo>
                    <a:pt x="2295" y="1669"/>
                    <a:pt x="1878" y="2086"/>
                    <a:pt x="1348" y="2086"/>
                  </a:cubicBezTo>
                  <a:cubicBezTo>
                    <a:pt x="835" y="2086"/>
                    <a:pt x="402" y="1669"/>
                    <a:pt x="402" y="1139"/>
                  </a:cubicBezTo>
                  <a:cubicBezTo>
                    <a:pt x="402" y="626"/>
                    <a:pt x="835" y="209"/>
                    <a:pt x="1348" y="209"/>
                  </a:cubicBezTo>
                  <a:close/>
                  <a:moveTo>
                    <a:pt x="642" y="0"/>
                  </a:moveTo>
                  <a:cubicBezTo>
                    <a:pt x="273" y="241"/>
                    <a:pt x="1" y="658"/>
                    <a:pt x="1" y="1139"/>
                  </a:cubicBezTo>
                  <a:cubicBezTo>
                    <a:pt x="1" y="1893"/>
                    <a:pt x="610" y="2487"/>
                    <a:pt x="1348" y="2487"/>
                  </a:cubicBezTo>
                  <a:cubicBezTo>
                    <a:pt x="2086" y="2487"/>
                    <a:pt x="2696" y="1893"/>
                    <a:pt x="2696" y="1139"/>
                  </a:cubicBezTo>
                  <a:cubicBezTo>
                    <a:pt x="2696" y="658"/>
                    <a:pt x="2439" y="241"/>
                    <a:pt x="2054"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054175" y="4085000"/>
              <a:ext cx="58175" cy="58175"/>
            </a:xfrm>
            <a:custGeom>
              <a:avLst/>
              <a:gdLst/>
              <a:ahLst/>
              <a:cxnLst/>
              <a:rect l="l" t="t" r="r" b="b"/>
              <a:pathLst>
                <a:path w="2327" h="2327" extrusionOk="0">
                  <a:moveTo>
                    <a:pt x="1188" y="402"/>
                  </a:moveTo>
                  <a:cubicBezTo>
                    <a:pt x="1605" y="402"/>
                    <a:pt x="1942" y="738"/>
                    <a:pt x="1942" y="1156"/>
                  </a:cubicBezTo>
                  <a:cubicBezTo>
                    <a:pt x="1942" y="1589"/>
                    <a:pt x="1605" y="1926"/>
                    <a:pt x="1188" y="1926"/>
                  </a:cubicBezTo>
                  <a:cubicBezTo>
                    <a:pt x="755" y="1926"/>
                    <a:pt x="418" y="1573"/>
                    <a:pt x="418" y="1156"/>
                  </a:cubicBezTo>
                  <a:cubicBezTo>
                    <a:pt x="418" y="738"/>
                    <a:pt x="755" y="402"/>
                    <a:pt x="1188" y="402"/>
                  </a:cubicBezTo>
                  <a:close/>
                  <a:moveTo>
                    <a:pt x="1156" y="0"/>
                  </a:moveTo>
                  <a:cubicBezTo>
                    <a:pt x="514" y="0"/>
                    <a:pt x="1" y="514"/>
                    <a:pt x="1" y="1156"/>
                  </a:cubicBezTo>
                  <a:cubicBezTo>
                    <a:pt x="1" y="1797"/>
                    <a:pt x="514" y="2327"/>
                    <a:pt x="1156" y="2327"/>
                  </a:cubicBezTo>
                  <a:cubicBezTo>
                    <a:pt x="1797" y="2327"/>
                    <a:pt x="2327" y="1797"/>
                    <a:pt x="2327" y="1156"/>
                  </a:cubicBezTo>
                  <a:cubicBezTo>
                    <a:pt x="2327" y="514"/>
                    <a:pt x="1797" y="0"/>
                    <a:pt x="115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5917100" y="1359625"/>
              <a:ext cx="46550" cy="83050"/>
            </a:xfrm>
            <a:custGeom>
              <a:avLst/>
              <a:gdLst/>
              <a:ahLst/>
              <a:cxnLst/>
              <a:rect l="l" t="t" r="r" b="b"/>
              <a:pathLst>
                <a:path w="1862" h="3322" extrusionOk="0">
                  <a:moveTo>
                    <a:pt x="899" y="658"/>
                  </a:moveTo>
                  <a:lnTo>
                    <a:pt x="899" y="1444"/>
                  </a:lnTo>
                  <a:lnTo>
                    <a:pt x="883" y="1444"/>
                  </a:lnTo>
                  <a:cubicBezTo>
                    <a:pt x="738" y="1396"/>
                    <a:pt x="642" y="1348"/>
                    <a:pt x="578" y="1284"/>
                  </a:cubicBezTo>
                  <a:cubicBezTo>
                    <a:pt x="498" y="1220"/>
                    <a:pt x="482" y="1139"/>
                    <a:pt x="482" y="1027"/>
                  </a:cubicBezTo>
                  <a:cubicBezTo>
                    <a:pt x="482" y="899"/>
                    <a:pt x="514" y="818"/>
                    <a:pt x="594" y="754"/>
                  </a:cubicBezTo>
                  <a:cubicBezTo>
                    <a:pt x="674" y="706"/>
                    <a:pt x="770" y="658"/>
                    <a:pt x="899" y="658"/>
                  </a:cubicBezTo>
                  <a:close/>
                  <a:moveTo>
                    <a:pt x="1027" y="1861"/>
                  </a:moveTo>
                  <a:cubicBezTo>
                    <a:pt x="1155" y="1909"/>
                    <a:pt x="1268" y="1958"/>
                    <a:pt x="1348" y="2022"/>
                  </a:cubicBezTo>
                  <a:cubicBezTo>
                    <a:pt x="1428" y="2086"/>
                    <a:pt x="1460" y="2182"/>
                    <a:pt x="1460" y="2278"/>
                  </a:cubicBezTo>
                  <a:cubicBezTo>
                    <a:pt x="1444" y="2423"/>
                    <a:pt x="1396" y="2503"/>
                    <a:pt x="1348" y="2583"/>
                  </a:cubicBezTo>
                  <a:cubicBezTo>
                    <a:pt x="1268" y="2663"/>
                    <a:pt x="1155" y="2680"/>
                    <a:pt x="1027" y="2680"/>
                  </a:cubicBezTo>
                  <a:lnTo>
                    <a:pt x="1027" y="1861"/>
                  </a:lnTo>
                  <a:close/>
                  <a:moveTo>
                    <a:pt x="883" y="0"/>
                  </a:moveTo>
                  <a:lnTo>
                    <a:pt x="883" y="321"/>
                  </a:lnTo>
                  <a:cubicBezTo>
                    <a:pt x="690" y="321"/>
                    <a:pt x="562" y="337"/>
                    <a:pt x="417" y="401"/>
                  </a:cubicBezTo>
                  <a:cubicBezTo>
                    <a:pt x="273" y="466"/>
                    <a:pt x="177" y="546"/>
                    <a:pt x="113" y="658"/>
                  </a:cubicBezTo>
                  <a:cubicBezTo>
                    <a:pt x="32" y="754"/>
                    <a:pt x="0" y="899"/>
                    <a:pt x="0" y="1027"/>
                  </a:cubicBezTo>
                  <a:cubicBezTo>
                    <a:pt x="0" y="1204"/>
                    <a:pt x="32" y="1316"/>
                    <a:pt x="113" y="1444"/>
                  </a:cubicBezTo>
                  <a:cubicBezTo>
                    <a:pt x="193" y="1540"/>
                    <a:pt x="305" y="1621"/>
                    <a:pt x="401" y="1669"/>
                  </a:cubicBezTo>
                  <a:cubicBezTo>
                    <a:pt x="498" y="1701"/>
                    <a:pt x="658" y="1765"/>
                    <a:pt x="867" y="1829"/>
                  </a:cubicBezTo>
                  <a:lnTo>
                    <a:pt x="867" y="2663"/>
                  </a:lnTo>
                  <a:cubicBezTo>
                    <a:pt x="738" y="2647"/>
                    <a:pt x="642" y="2599"/>
                    <a:pt x="578" y="2519"/>
                  </a:cubicBezTo>
                  <a:cubicBezTo>
                    <a:pt x="514" y="2439"/>
                    <a:pt x="466" y="2359"/>
                    <a:pt x="466" y="2262"/>
                  </a:cubicBezTo>
                  <a:lnTo>
                    <a:pt x="0" y="2262"/>
                  </a:lnTo>
                  <a:cubicBezTo>
                    <a:pt x="16" y="2471"/>
                    <a:pt x="97" y="2647"/>
                    <a:pt x="257" y="2792"/>
                  </a:cubicBezTo>
                  <a:cubicBezTo>
                    <a:pt x="417" y="2920"/>
                    <a:pt x="626" y="3000"/>
                    <a:pt x="867" y="3032"/>
                  </a:cubicBezTo>
                  <a:lnTo>
                    <a:pt x="867" y="3321"/>
                  </a:lnTo>
                  <a:lnTo>
                    <a:pt x="979" y="3321"/>
                  </a:lnTo>
                  <a:lnTo>
                    <a:pt x="979" y="3032"/>
                  </a:lnTo>
                  <a:cubicBezTo>
                    <a:pt x="1171" y="3032"/>
                    <a:pt x="1332" y="2984"/>
                    <a:pt x="1460" y="2920"/>
                  </a:cubicBezTo>
                  <a:cubicBezTo>
                    <a:pt x="1605" y="2872"/>
                    <a:pt x="1701" y="2760"/>
                    <a:pt x="1765" y="2663"/>
                  </a:cubicBezTo>
                  <a:cubicBezTo>
                    <a:pt x="1829" y="2551"/>
                    <a:pt x="1861" y="2423"/>
                    <a:pt x="1861" y="2311"/>
                  </a:cubicBezTo>
                  <a:cubicBezTo>
                    <a:pt x="1861" y="2150"/>
                    <a:pt x="1829" y="2006"/>
                    <a:pt x="1749" y="1909"/>
                  </a:cubicBezTo>
                  <a:cubicBezTo>
                    <a:pt x="1669" y="1797"/>
                    <a:pt x="1621" y="1717"/>
                    <a:pt x="1508" y="1669"/>
                  </a:cubicBezTo>
                  <a:cubicBezTo>
                    <a:pt x="1396" y="1621"/>
                    <a:pt x="1236" y="1556"/>
                    <a:pt x="1075" y="1508"/>
                  </a:cubicBezTo>
                  <a:lnTo>
                    <a:pt x="995" y="1476"/>
                  </a:lnTo>
                  <a:lnTo>
                    <a:pt x="995" y="658"/>
                  </a:lnTo>
                  <a:cubicBezTo>
                    <a:pt x="1107" y="674"/>
                    <a:pt x="1204" y="722"/>
                    <a:pt x="1268" y="786"/>
                  </a:cubicBezTo>
                  <a:cubicBezTo>
                    <a:pt x="1316" y="835"/>
                    <a:pt x="1364" y="915"/>
                    <a:pt x="1380" y="1027"/>
                  </a:cubicBezTo>
                  <a:lnTo>
                    <a:pt x="1845" y="1027"/>
                  </a:lnTo>
                  <a:cubicBezTo>
                    <a:pt x="1829" y="818"/>
                    <a:pt x="1733" y="658"/>
                    <a:pt x="1573" y="546"/>
                  </a:cubicBezTo>
                  <a:cubicBezTo>
                    <a:pt x="1444" y="417"/>
                    <a:pt x="1236" y="337"/>
                    <a:pt x="995" y="321"/>
                  </a:cubicBezTo>
                  <a:lnTo>
                    <a:pt x="995" y="0"/>
                  </a:ln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5869375" y="1330350"/>
              <a:ext cx="143600" cy="143600"/>
            </a:xfrm>
            <a:custGeom>
              <a:avLst/>
              <a:gdLst/>
              <a:ahLst/>
              <a:cxnLst/>
              <a:rect l="l" t="t" r="r" b="b"/>
              <a:pathLst>
                <a:path w="5744" h="5744" extrusionOk="0">
                  <a:moveTo>
                    <a:pt x="2872" y="401"/>
                  </a:moveTo>
                  <a:cubicBezTo>
                    <a:pt x="4236" y="401"/>
                    <a:pt x="5343" y="1508"/>
                    <a:pt x="5343" y="2872"/>
                  </a:cubicBezTo>
                  <a:cubicBezTo>
                    <a:pt x="5343" y="4236"/>
                    <a:pt x="4236" y="5343"/>
                    <a:pt x="2872" y="5343"/>
                  </a:cubicBezTo>
                  <a:cubicBezTo>
                    <a:pt x="1508" y="5343"/>
                    <a:pt x="401" y="4236"/>
                    <a:pt x="401" y="2872"/>
                  </a:cubicBezTo>
                  <a:cubicBezTo>
                    <a:pt x="401" y="1508"/>
                    <a:pt x="1508" y="401"/>
                    <a:pt x="2872" y="401"/>
                  </a:cubicBezTo>
                  <a:close/>
                  <a:moveTo>
                    <a:pt x="2872" y="0"/>
                  </a:moveTo>
                  <a:cubicBezTo>
                    <a:pt x="1284" y="0"/>
                    <a:pt x="0" y="1284"/>
                    <a:pt x="0" y="2872"/>
                  </a:cubicBezTo>
                  <a:cubicBezTo>
                    <a:pt x="0" y="4460"/>
                    <a:pt x="1284" y="5744"/>
                    <a:pt x="2872" y="5744"/>
                  </a:cubicBezTo>
                  <a:cubicBezTo>
                    <a:pt x="4460" y="5744"/>
                    <a:pt x="5744" y="4460"/>
                    <a:pt x="5744" y="2872"/>
                  </a:cubicBezTo>
                  <a:cubicBezTo>
                    <a:pt x="5744" y="1284"/>
                    <a:pt x="4460" y="0"/>
                    <a:pt x="2872"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5838875" y="1299850"/>
              <a:ext cx="204575" cy="204575"/>
            </a:xfrm>
            <a:custGeom>
              <a:avLst/>
              <a:gdLst/>
              <a:ahLst/>
              <a:cxnLst/>
              <a:rect l="l" t="t" r="r" b="b"/>
              <a:pathLst>
                <a:path w="8183" h="8183" extrusionOk="0">
                  <a:moveTo>
                    <a:pt x="4092" y="402"/>
                  </a:moveTo>
                  <a:cubicBezTo>
                    <a:pt x="6129" y="402"/>
                    <a:pt x="7782" y="2070"/>
                    <a:pt x="7782" y="4092"/>
                  </a:cubicBezTo>
                  <a:cubicBezTo>
                    <a:pt x="7798" y="6145"/>
                    <a:pt x="6129" y="7782"/>
                    <a:pt x="4092" y="7782"/>
                  </a:cubicBezTo>
                  <a:cubicBezTo>
                    <a:pt x="2038" y="7782"/>
                    <a:pt x="402" y="6113"/>
                    <a:pt x="402" y="4092"/>
                  </a:cubicBezTo>
                  <a:cubicBezTo>
                    <a:pt x="402" y="2054"/>
                    <a:pt x="2054" y="402"/>
                    <a:pt x="4092" y="402"/>
                  </a:cubicBezTo>
                  <a:close/>
                  <a:moveTo>
                    <a:pt x="4092" y="1"/>
                  </a:moveTo>
                  <a:cubicBezTo>
                    <a:pt x="1830" y="1"/>
                    <a:pt x="1" y="1846"/>
                    <a:pt x="1" y="4092"/>
                  </a:cubicBezTo>
                  <a:cubicBezTo>
                    <a:pt x="1" y="6338"/>
                    <a:pt x="1846" y="8183"/>
                    <a:pt x="4092" y="8183"/>
                  </a:cubicBezTo>
                  <a:cubicBezTo>
                    <a:pt x="6338" y="8183"/>
                    <a:pt x="8183" y="6338"/>
                    <a:pt x="8183" y="4092"/>
                  </a:cubicBezTo>
                  <a:cubicBezTo>
                    <a:pt x="8183" y="1846"/>
                    <a:pt x="6354" y="1"/>
                    <a:pt x="409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5684475" y="1244100"/>
              <a:ext cx="513400" cy="435200"/>
            </a:xfrm>
            <a:custGeom>
              <a:avLst/>
              <a:gdLst/>
              <a:ahLst/>
              <a:cxnLst/>
              <a:rect l="l" t="t" r="r" b="b"/>
              <a:pathLst>
                <a:path w="20536" h="17408" extrusionOk="0">
                  <a:moveTo>
                    <a:pt x="17102" y="402"/>
                  </a:moveTo>
                  <a:cubicBezTo>
                    <a:pt x="18787" y="402"/>
                    <a:pt x="20151" y="1766"/>
                    <a:pt x="20151" y="3450"/>
                  </a:cubicBezTo>
                  <a:lnTo>
                    <a:pt x="20151" y="11488"/>
                  </a:lnTo>
                  <a:lnTo>
                    <a:pt x="417" y="11488"/>
                  </a:lnTo>
                  <a:lnTo>
                    <a:pt x="417" y="3450"/>
                  </a:lnTo>
                  <a:cubicBezTo>
                    <a:pt x="417" y="1766"/>
                    <a:pt x="1781" y="402"/>
                    <a:pt x="3465" y="402"/>
                  </a:cubicBezTo>
                  <a:close/>
                  <a:moveTo>
                    <a:pt x="20135" y="11889"/>
                  </a:moveTo>
                  <a:cubicBezTo>
                    <a:pt x="20087" y="13541"/>
                    <a:pt x="18723" y="14841"/>
                    <a:pt x="17086" y="14841"/>
                  </a:cubicBezTo>
                  <a:lnTo>
                    <a:pt x="3465" y="14841"/>
                  </a:lnTo>
                  <a:cubicBezTo>
                    <a:pt x="1813" y="14841"/>
                    <a:pt x="481" y="13525"/>
                    <a:pt x="417" y="11889"/>
                  </a:cubicBezTo>
                  <a:close/>
                  <a:moveTo>
                    <a:pt x="12338" y="15274"/>
                  </a:moveTo>
                  <a:lnTo>
                    <a:pt x="12338" y="16894"/>
                  </a:lnTo>
                  <a:lnTo>
                    <a:pt x="8214" y="16894"/>
                  </a:lnTo>
                  <a:lnTo>
                    <a:pt x="8214" y="15274"/>
                  </a:lnTo>
                  <a:close/>
                  <a:moveTo>
                    <a:pt x="3449" y="1"/>
                  </a:moveTo>
                  <a:cubicBezTo>
                    <a:pt x="1540" y="1"/>
                    <a:pt x="0" y="1557"/>
                    <a:pt x="0" y="3450"/>
                  </a:cubicBezTo>
                  <a:lnTo>
                    <a:pt x="0" y="11825"/>
                  </a:lnTo>
                  <a:cubicBezTo>
                    <a:pt x="16" y="13718"/>
                    <a:pt x="1556" y="15274"/>
                    <a:pt x="3465" y="15274"/>
                  </a:cubicBezTo>
                  <a:lnTo>
                    <a:pt x="7813" y="15274"/>
                  </a:lnTo>
                  <a:lnTo>
                    <a:pt x="7813" y="17007"/>
                  </a:lnTo>
                  <a:lnTo>
                    <a:pt x="6369" y="17007"/>
                  </a:lnTo>
                  <a:cubicBezTo>
                    <a:pt x="6257" y="17007"/>
                    <a:pt x="6177" y="17087"/>
                    <a:pt x="6177" y="17215"/>
                  </a:cubicBezTo>
                  <a:cubicBezTo>
                    <a:pt x="6177" y="17328"/>
                    <a:pt x="6257" y="17408"/>
                    <a:pt x="6369" y="17408"/>
                  </a:cubicBezTo>
                  <a:lnTo>
                    <a:pt x="14183" y="17408"/>
                  </a:lnTo>
                  <a:cubicBezTo>
                    <a:pt x="14295" y="17408"/>
                    <a:pt x="14375" y="17328"/>
                    <a:pt x="14375" y="17215"/>
                  </a:cubicBezTo>
                  <a:cubicBezTo>
                    <a:pt x="14375" y="17087"/>
                    <a:pt x="14295" y="17007"/>
                    <a:pt x="14183" y="17007"/>
                  </a:cubicBezTo>
                  <a:lnTo>
                    <a:pt x="12739" y="17007"/>
                  </a:lnTo>
                  <a:lnTo>
                    <a:pt x="12739" y="15274"/>
                  </a:lnTo>
                  <a:lnTo>
                    <a:pt x="17086" y="15274"/>
                  </a:lnTo>
                  <a:cubicBezTo>
                    <a:pt x="18996" y="15274"/>
                    <a:pt x="20536" y="13718"/>
                    <a:pt x="20536" y="11825"/>
                  </a:cubicBezTo>
                  <a:lnTo>
                    <a:pt x="20536" y="3450"/>
                  </a:lnTo>
                  <a:cubicBezTo>
                    <a:pt x="20536" y="1557"/>
                    <a:pt x="18996" y="1"/>
                    <a:pt x="1708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5923100" y="1558550"/>
              <a:ext cx="36125" cy="36125"/>
            </a:xfrm>
            <a:custGeom>
              <a:avLst/>
              <a:gdLst/>
              <a:ahLst/>
              <a:cxnLst/>
              <a:rect l="l" t="t" r="r" b="b"/>
              <a:pathLst>
                <a:path w="1445" h="1445" extrusionOk="0">
                  <a:moveTo>
                    <a:pt x="723" y="1"/>
                  </a:moveTo>
                  <a:cubicBezTo>
                    <a:pt x="322" y="1"/>
                    <a:pt x="1" y="322"/>
                    <a:pt x="1" y="723"/>
                  </a:cubicBezTo>
                  <a:cubicBezTo>
                    <a:pt x="1" y="1124"/>
                    <a:pt x="338" y="1445"/>
                    <a:pt x="723" y="1445"/>
                  </a:cubicBezTo>
                  <a:cubicBezTo>
                    <a:pt x="1124" y="1445"/>
                    <a:pt x="1445" y="1124"/>
                    <a:pt x="1445" y="723"/>
                  </a:cubicBezTo>
                  <a:cubicBezTo>
                    <a:pt x="1445" y="322"/>
                    <a:pt x="1124" y="1"/>
                    <a:pt x="723"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6714450" y="1541825"/>
              <a:ext cx="290825" cy="234950"/>
            </a:xfrm>
            <a:custGeom>
              <a:avLst/>
              <a:gdLst/>
              <a:ahLst/>
              <a:cxnLst/>
              <a:rect l="l" t="t" r="r" b="b"/>
              <a:pathLst>
                <a:path w="11633" h="9398" extrusionOk="0">
                  <a:moveTo>
                    <a:pt x="7958" y="253"/>
                  </a:moveTo>
                  <a:cubicBezTo>
                    <a:pt x="8600" y="253"/>
                    <a:pt x="9178" y="493"/>
                    <a:pt x="9579" y="910"/>
                  </a:cubicBezTo>
                  <a:cubicBezTo>
                    <a:pt x="9590" y="977"/>
                    <a:pt x="9639" y="1013"/>
                    <a:pt x="9695" y="1013"/>
                  </a:cubicBezTo>
                  <a:cubicBezTo>
                    <a:pt x="9720" y="1013"/>
                    <a:pt x="9746" y="1006"/>
                    <a:pt x="9771" y="991"/>
                  </a:cubicBezTo>
                  <a:lnTo>
                    <a:pt x="10381" y="702"/>
                  </a:lnTo>
                  <a:lnTo>
                    <a:pt x="10654" y="590"/>
                  </a:lnTo>
                  <a:lnTo>
                    <a:pt x="10654" y="590"/>
                  </a:lnTo>
                  <a:cubicBezTo>
                    <a:pt x="10477" y="814"/>
                    <a:pt x="10220" y="1071"/>
                    <a:pt x="10044" y="1215"/>
                  </a:cubicBezTo>
                  <a:cubicBezTo>
                    <a:pt x="9996" y="1247"/>
                    <a:pt x="9980" y="1296"/>
                    <a:pt x="9964" y="1328"/>
                  </a:cubicBezTo>
                  <a:lnTo>
                    <a:pt x="9964" y="1376"/>
                  </a:lnTo>
                  <a:cubicBezTo>
                    <a:pt x="9964" y="1424"/>
                    <a:pt x="9964" y="1488"/>
                    <a:pt x="9996" y="1536"/>
                  </a:cubicBezTo>
                  <a:cubicBezTo>
                    <a:pt x="10044" y="1568"/>
                    <a:pt x="10076" y="1616"/>
                    <a:pt x="10140" y="1616"/>
                  </a:cubicBezTo>
                  <a:cubicBezTo>
                    <a:pt x="10140" y="1616"/>
                    <a:pt x="10159" y="1618"/>
                    <a:pt x="10191" y="1618"/>
                  </a:cubicBezTo>
                  <a:cubicBezTo>
                    <a:pt x="10272" y="1618"/>
                    <a:pt x="10443" y="1609"/>
                    <a:pt x="10638" y="1552"/>
                  </a:cubicBezTo>
                  <a:cubicBezTo>
                    <a:pt x="10702" y="1536"/>
                    <a:pt x="10782" y="1504"/>
                    <a:pt x="10878" y="1472"/>
                  </a:cubicBezTo>
                  <a:lnTo>
                    <a:pt x="10878" y="1472"/>
                  </a:lnTo>
                  <a:cubicBezTo>
                    <a:pt x="10798" y="1552"/>
                    <a:pt x="10734" y="1648"/>
                    <a:pt x="10638" y="1729"/>
                  </a:cubicBezTo>
                  <a:cubicBezTo>
                    <a:pt x="10381" y="1985"/>
                    <a:pt x="10220" y="2114"/>
                    <a:pt x="10156" y="2146"/>
                  </a:cubicBezTo>
                  <a:cubicBezTo>
                    <a:pt x="10076" y="2178"/>
                    <a:pt x="10012" y="2258"/>
                    <a:pt x="10012" y="2338"/>
                  </a:cubicBezTo>
                  <a:cubicBezTo>
                    <a:pt x="9916" y="5467"/>
                    <a:pt x="7830" y="8740"/>
                    <a:pt x="4060" y="8932"/>
                  </a:cubicBezTo>
                  <a:cubicBezTo>
                    <a:pt x="3972" y="8938"/>
                    <a:pt x="3884" y="8941"/>
                    <a:pt x="3796" y="8941"/>
                  </a:cubicBezTo>
                  <a:cubicBezTo>
                    <a:pt x="2882" y="8941"/>
                    <a:pt x="1939" y="8641"/>
                    <a:pt x="1076" y="8114"/>
                  </a:cubicBezTo>
                  <a:cubicBezTo>
                    <a:pt x="1188" y="8114"/>
                    <a:pt x="1284" y="8130"/>
                    <a:pt x="1413" y="8130"/>
                  </a:cubicBezTo>
                  <a:cubicBezTo>
                    <a:pt x="2199" y="8130"/>
                    <a:pt x="3001" y="7841"/>
                    <a:pt x="3707" y="7312"/>
                  </a:cubicBezTo>
                  <a:cubicBezTo>
                    <a:pt x="3755" y="7264"/>
                    <a:pt x="3787" y="7183"/>
                    <a:pt x="3787" y="7103"/>
                  </a:cubicBezTo>
                  <a:cubicBezTo>
                    <a:pt x="3755" y="7023"/>
                    <a:pt x="3723" y="6975"/>
                    <a:pt x="3643" y="6943"/>
                  </a:cubicBezTo>
                  <a:cubicBezTo>
                    <a:pt x="3161" y="6814"/>
                    <a:pt x="1894" y="6349"/>
                    <a:pt x="1701" y="5723"/>
                  </a:cubicBezTo>
                  <a:lnTo>
                    <a:pt x="2520" y="5707"/>
                  </a:lnTo>
                  <a:cubicBezTo>
                    <a:pt x="2616" y="5707"/>
                    <a:pt x="2696" y="5627"/>
                    <a:pt x="2712" y="5515"/>
                  </a:cubicBezTo>
                  <a:cubicBezTo>
                    <a:pt x="2728" y="5419"/>
                    <a:pt x="2680" y="5338"/>
                    <a:pt x="2568" y="5306"/>
                  </a:cubicBezTo>
                  <a:cubicBezTo>
                    <a:pt x="2568" y="5306"/>
                    <a:pt x="1958" y="5098"/>
                    <a:pt x="1637" y="4825"/>
                  </a:cubicBezTo>
                  <a:cubicBezTo>
                    <a:pt x="1156" y="4392"/>
                    <a:pt x="883" y="3862"/>
                    <a:pt x="851" y="3510"/>
                  </a:cubicBezTo>
                  <a:lnTo>
                    <a:pt x="851" y="3510"/>
                  </a:lnTo>
                  <a:cubicBezTo>
                    <a:pt x="915" y="3542"/>
                    <a:pt x="963" y="3558"/>
                    <a:pt x="1044" y="3590"/>
                  </a:cubicBezTo>
                  <a:cubicBezTo>
                    <a:pt x="1300" y="3692"/>
                    <a:pt x="1557" y="3703"/>
                    <a:pt x="1666" y="3703"/>
                  </a:cubicBezTo>
                  <a:cubicBezTo>
                    <a:pt x="1693" y="3703"/>
                    <a:pt x="1711" y="3702"/>
                    <a:pt x="1717" y="3702"/>
                  </a:cubicBezTo>
                  <a:cubicBezTo>
                    <a:pt x="1798" y="3702"/>
                    <a:pt x="1878" y="3638"/>
                    <a:pt x="1894" y="3558"/>
                  </a:cubicBezTo>
                  <a:cubicBezTo>
                    <a:pt x="1910" y="3477"/>
                    <a:pt x="1894" y="3381"/>
                    <a:pt x="1814" y="3333"/>
                  </a:cubicBezTo>
                  <a:cubicBezTo>
                    <a:pt x="1653" y="3221"/>
                    <a:pt x="1188" y="2836"/>
                    <a:pt x="1044" y="2483"/>
                  </a:cubicBezTo>
                  <a:cubicBezTo>
                    <a:pt x="851" y="1905"/>
                    <a:pt x="867" y="1231"/>
                    <a:pt x="1011" y="830"/>
                  </a:cubicBezTo>
                  <a:lnTo>
                    <a:pt x="1011" y="830"/>
                  </a:lnTo>
                  <a:cubicBezTo>
                    <a:pt x="1252" y="1135"/>
                    <a:pt x="1749" y="1616"/>
                    <a:pt x="2872" y="2178"/>
                  </a:cubicBezTo>
                  <a:cubicBezTo>
                    <a:pt x="3851" y="2675"/>
                    <a:pt x="4878" y="2980"/>
                    <a:pt x="5680" y="3012"/>
                  </a:cubicBezTo>
                  <a:cubicBezTo>
                    <a:pt x="5696" y="3028"/>
                    <a:pt x="5728" y="3028"/>
                    <a:pt x="5760" y="3028"/>
                  </a:cubicBezTo>
                  <a:cubicBezTo>
                    <a:pt x="5857" y="3028"/>
                    <a:pt x="5969" y="2932"/>
                    <a:pt x="5969" y="2820"/>
                  </a:cubicBezTo>
                  <a:cubicBezTo>
                    <a:pt x="5969" y="2772"/>
                    <a:pt x="5969" y="2755"/>
                    <a:pt x="5953" y="2707"/>
                  </a:cubicBezTo>
                  <a:cubicBezTo>
                    <a:pt x="5905" y="2547"/>
                    <a:pt x="5857" y="2258"/>
                    <a:pt x="5857" y="2050"/>
                  </a:cubicBezTo>
                  <a:cubicBezTo>
                    <a:pt x="5857" y="1055"/>
                    <a:pt x="6803" y="253"/>
                    <a:pt x="7958" y="253"/>
                  </a:cubicBezTo>
                  <a:close/>
                  <a:moveTo>
                    <a:pt x="7727" y="1"/>
                  </a:moveTo>
                  <a:cubicBezTo>
                    <a:pt x="6419" y="1"/>
                    <a:pt x="5423" y="950"/>
                    <a:pt x="5423" y="2098"/>
                  </a:cubicBezTo>
                  <a:cubicBezTo>
                    <a:pt x="5423" y="2210"/>
                    <a:pt x="5439" y="2435"/>
                    <a:pt x="5472" y="2627"/>
                  </a:cubicBezTo>
                  <a:cubicBezTo>
                    <a:pt x="4766" y="2547"/>
                    <a:pt x="3867" y="2274"/>
                    <a:pt x="3017" y="1857"/>
                  </a:cubicBezTo>
                  <a:cubicBezTo>
                    <a:pt x="1348" y="1007"/>
                    <a:pt x="1172" y="429"/>
                    <a:pt x="1172" y="429"/>
                  </a:cubicBezTo>
                  <a:cubicBezTo>
                    <a:pt x="1156" y="349"/>
                    <a:pt x="1108" y="285"/>
                    <a:pt x="1027" y="269"/>
                  </a:cubicBezTo>
                  <a:cubicBezTo>
                    <a:pt x="1009" y="265"/>
                    <a:pt x="990" y="263"/>
                    <a:pt x="971" y="263"/>
                  </a:cubicBezTo>
                  <a:cubicBezTo>
                    <a:pt x="912" y="263"/>
                    <a:pt x="859" y="284"/>
                    <a:pt x="835" y="333"/>
                  </a:cubicBezTo>
                  <a:cubicBezTo>
                    <a:pt x="482" y="686"/>
                    <a:pt x="322" y="1793"/>
                    <a:pt x="642" y="2659"/>
                  </a:cubicBezTo>
                  <a:cubicBezTo>
                    <a:pt x="723" y="2852"/>
                    <a:pt x="851" y="3060"/>
                    <a:pt x="995" y="3221"/>
                  </a:cubicBezTo>
                  <a:cubicBezTo>
                    <a:pt x="851" y="3157"/>
                    <a:pt x="787" y="3108"/>
                    <a:pt x="787" y="3108"/>
                  </a:cubicBezTo>
                  <a:cubicBezTo>
                    <a:pt x="763" y="3085"/>
                    <a:pt x="714" y="3070"/>
                    <a:pt x="664" y="3070"/>
                  </a:cubicBezTo>
                  <a:cubicBezTo>
                    <a:pt x="646" y="3070"/>
                    <a:pt x="628" y="3072"/>
                    <a:pt x="610" y="3076"/>
                  </a:cubicBezTo>
                  <a:cubicBezTo>
                    <a:pt x="546" y="3092"/>
                    <a:pt x="482" y="3141"/>
                    <a:pt x="466" y="3189"/>
                  </a:cubicBezTo>
                  <a:cubicBezTo>
                    <a:pt x="241" y="3718"/>
                    <a:pt x="626" y="4584"/>
                    <a:pt x="1332" y="5194"/>
                  </a:cubicBezTo>
                  <a:cubicBezTo>
                    <a:pt x="1413" y="5290"/>
                    <a:pt x="1509" y="5338"/>
                    <a:pt x="1605" y="5403"/>
                  </a:cubicBezTo>
                  <a:lnTo>
                    <a:pt x="1445" y="5403"/>
                  </a:lnTo>
                  <a:cubicBezTo>
                    <a:pt x="1348" y="5403"/>
                    <a:pt x="1268" y="5483"/>
                    <a:pt x="1252" y="5579"/>
                  </a:cubicBezTo>
                  <a:cubicBezTo>
                    <a:pt x="1188" y="6461"/>
                    <a:pt x="2439" y="7023"/>
                    <a:pt x="3113" y="7264"/>
                  </a:cubicBezTo>
                  <a:cubicBezTo>
                    <a:pt x="2568" y="7617"/>
                    <a:pt x="1990" y="7793"/>
                    <a:pt x="1413" y="7793"/>
                  </a:cubicBezTo>
                  <a:cubicBezTo>
                    <a:pt x="1027" y="7793"/>
                    <a:pt x="642" y="7729"/>
                    <a:pt x="289" y="7633"/>
                  </a:cubicBezTo>
                  <a:cubicBezTo>
                    <a:pt x="273" y="7630"/>
                    <a:pt x="258" y="7629"/>
                    <a:pt x="243" y="7629"/>
                  </a:cubicBezTo>
                  <a:cubicBezTo>
                    <a:pt x="167" y="7629"/>
                    <a:pt x="102" y="7662"/>
                    <a:pt x="49" y="7729"/>
                  </a:cubicBezTo>
                  <a:cubicBezTo>
                    <a:pt x="1" y="7809"/>
                    <a:pt x="33" y="7905"/>
                    <a:pt x="81" y="7970"/>
                  </a:cubicBezTo>
                  <a:cubicBezTo>
                    <a:pt x="1204" y="8884"/>
                    <a:pt x="2520" y="9397"/>
                    <a:pt x="3819" y="9397"/>
                  </a:cubicBezTo>
                  <a:lnTo>
                    <a:pt x="4076" y="9397"/>
                  </a:lnTo>
                  <a:cubicBezTo>
                    <a:pt x="8055" y="9189"/>
                    <a:pt x="10252" y="5804"/>
                    <a:pt x="10413" y="2531"/>
                  </a:cubicBezTo>
                  <a:cubicBezTo>
                    <a:pt x="10509" y="2467"/>
                    <a:pt x="10702" y="2338"/>
                    <a:pt x="10942" y="2066"/>
                  </a:cubicBezTo>
                  <a:cubicBezTo>
                    <a:pt x="11343" y="1665"/>
                    <a:pt x="11600" y="1215"/>
                    <a:pt x="11600" y="1183"/>
                  </a:cubicBezTo>
                  <a:cubicBezTo>
                    <a:pt x="11632" y="1103"/>
                    <a:pt x="11616" y="1023"/>
                    <a:pt x="11584" y="975"/>
                  </a:cubicBezTo>
                  <a:cubicBezTo>
                    <a:pt x="11552" y="932"/>
                    <a:pt x="11499" y="910"/>
                    <a:pt x="11443" y="910"/>
                  </a:cubicBezTo>
                  <a:cubicBezTo>
                    <a:pt x="11415" y="910"/>
                    <a:pt x="11386" y="916"/>
                    <a:pt x="11359" y="927"/>
                  </a:cubicBezTo>
                  <a:cubicBezTo>
                    <a:pt x="11231" y="975"/>
                    <a:pt x="10974" y="1087"/>
                    <a:pt x="10782" y="1167"/>
                  </a:cubicBezTo>
                  <a:cubicBezTo>
                    <a:pt x="10990" y="943"/>
                    <a:pt x="11199" y="686"/>
                    <a:pt x="11263" y="509"/>
                  </a:cubicBezTo>
                  <a:cubicBezTo>
                    <a:pt x="11295" y="381"/>
                    <a:pt x="11279" y="301"/>
                    <a:pt x="11231" y="221"/>
                  </a:cubicBezTo>
                  <a:cubicBezTo>
                    <a:pt x="11231" y="205"/>
                    <a:pt x="11215" y="189"/>
                    <a:pt x="11199" y="189"/>
                  </a:cubicBezTo>
                  <a:lnTo>
                    <a:pt x="11183" y="189"/>
                  </a:lnTo>
                  <a:lnTo>
                    <a:pt x="11167" y="172"/>
                  </a:lnTo>
                  <a:cubicBezTo>
                    <a:pt x="11167" y="172"/>
                    <a:pt x="11135" y="172"/>
                    <a:pt x="11135" y="140"/>
                  </a:cubicBezTo>
                  <a:lnTo>
                    <a:pt x="11119" y="140"/>
                  </a:lnTo>
                  <a:cubicBezTo>
                    <a:pt x="11103" y="140"/>
                    <a:pt x="11087" y="124"/>
                    <a:pt x="11055" y="124"/>
                  </a:cubicBezTo>
                  <a:cubicBezTo>
                    <a:pt x="11039" y="124"/>
                    <a:pt x="11023" y="124"/>
                    <a:pt x="11007" y="140"/>
                  </a:cubicBezTo>
                  <a:lnTo>
                    <a:pt x="10252" y="461"/>
                  </a:lnTo>
                  <a:lnTo>
                    <a:pt x="9771" y="686"/>
                  </a:lnTo>
                  <a:cubicBezTo>
                    <a:pt x="9322" y="253"/>
                    <a:pt x="8648" y="12"/>
                    <a:pt x="7974" y="12"/>
                  </a:cubicBezTo>
                  <a:cubicBezTo>
                    <a:pt x="7891" y="5"/>
                    <a:pt x="7808" y="1"/>
                    <a:pt x="7727"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5331900" y="858250"/>
              <a:ext cx="321700" cy="283600"/>
            </a:xfrm>
            <a:custGeom>
              <a:avLst/>
              <a:gdLst/>
              <a:ahLst/>
              <a:cxnLst/>
              <a:rect l="l" t="t" r="r" b="b"/>
              <a:pathLst>
                <a:path w="12868" h="11344" extrusionOk="0">
                  <a:moveTo>
                    <a:pt x="9932" y="1"/>
                  </a:moveTo>
                  <a:cubicBezTo>
                    <a:pt x="11472" y="1092"/>
                    <a:pt x="12467" y="2889"/>
                    <a:pt x="12467" y="4910"/>
                  </a:cubicBezTo>
                  <a:cubicBezTo>
                    <a:pt x="12467" y="8247"/>
                    <a:pt x="9771" y="10943"/>
                    <a:pt x="6434" y="10943"/>
                  </a:cubicBezTo>
                  <a:cubicBezTo>
                    <a:pt x="5392" y="10943"/>
                    <a:pt x="4349" y="10670"/>
                    <a:pt x="3434" y="10140"/>
                  </a:cubicBezTo>
                  <a:cubicBezTo>
                    <a:pt x="3386" y="10124"/>
                    <a:pt x="3370" y="10124"/>
                    <a:pt x="3322" y="10124"/>
                  </a:cubicBezTo>
                  <a:cubicBezTo>
                    <a:pt x="3306" y="10124"/>
                    <a:pt x="3290" y="10124"/>
                    <a:pt x="3274" y="10140"/>
                  </a:cubicBezTo>
                  <a:lnTo>
                    <a:pt x="1172" y="10862"/>
                  </a:lnTo>
                  <a:lnTo>
                    <a:pt x="1172" y="10862"/>
                  </a:lnTo>
                  <a:lnTo>
                    <a:pt x="1605" y="8648"/>
                  </a:lnTo>
                  <a:cubicBezTo>
                    <a:pt x="1621" y="8584"/>
                    <a:pt x="1605" y="8520"/>
                    <a:pt x="1573" y="8488"/>
                  </a:cubicBezTo>
                  <a:cubicBezTo>
                    <a:pt x="803" y="7445"/>
                    <a:pt x="402" y="6210"/>
                    <a:pt x="402" y="4958"/>
                  </a:cubicBezTo>
                  <a:cubicBezTo>
                    <a:pt x="402" y="2921"/>
                    <a:pt x="1413" y="1124"/>
                    <a:pt x="2953" y="33"/>
                  </a:cubicBezTo>
                  <a:lnTo>
                    <a:pt x="2295" y="33"/>
                  </a:lnTo>
                  <a:cubicBezTo>
                    <a:pt x="899" y="1204"/>
                    <a:pt x="1" y="2969"/>
                    <a:pt x="1" y="4926"/>
                  </a:cubicBezTo>
                  <a:cubicBezTo>
                    <a:pt x="1" y="6274"/>
                    <a:pt x="402" y="7541"/>
                    <a:pt x="1188" y="8648"/>
                  </a:cubicBezTo>
                  <a:lnTo>
                    <a:pt x="707" y="11135"/>
                  </a:lnTo>
                  <a:cubicBezTo>
                    <a:pt x="691" y="11215"/>
                    <a:pt x="723" y="11263"/>
                    <a:pt x="771" y="11312"/>
                  </a:cubicBezTo>
                  <a:cubicBezTo>
                    <a:pt x="803" y="11344"/>
                    <a:pt x="851" y="11344"/>
                    <a:pt x="899" y="11344"/>
                  </a:cubicBezTo>
                  <a:cubicBezTo>
                    <a:pt x="931" y="11344"/>
                    <a:pt x="947" y="11344"/>
                    <a:pt x="964" y="11328"/>
                  </a:cubicBezTo>
                  <a:lnTo>
                    <a:pt x="3306" y="10525"/>
                  </a:lnTo>
                  <a:cubicBezTo>
                    <a:pt x="4268" y="11071"/>
                    <a:pt x="5327" y="11344"/>
                    <a:pt x="6434" y="11344"/>
                  </a:cubicBezTo>
                  <a:cubicBezTo>
                    <a:pt x="9996" y="11344"/>
                    <a:pt x="12868" y="8456"/>
                    <a:pt x="12868" y="4910"/>
                  </a:cubicBezTo>
                  <a:cubicBezTo>
                    <a:pt x="12868" y="2937"/>
                    <a:pt x="11985" y="1172"/>
                    <a:pt x="10590"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5391275" y="889250"/>
              <a:ext cx="201775" cy="185625"/>
            </a:xfrm>
            <a:custGeom>
              <a:avLst/>
              <a:gdLst/>
              <a:ahLst/>
              <a:cxnLst/>
              <a:rect l="l" t="t" r="r" b="b"/>
              <a:pathLst>
                <a:path w="8071" h="7425" extrusionOk="0">
                  <a:moveTo>
                    <a:pt x="1557" y="365"/>
                  </a:moveTo>
                  <a:cubicBezTo>
                    <a:pt x="1797" y="365"/>
                    <a:pt x="1910" y="429"/>
                    <a:pt x="1958" y="462"/>
                  </a:cubicBezTo>
                  <a:cubicBezTo>
                    <a:pt x="2054" y="638"/>
                    <a:pt x="2455" y="1601"/>
                    <a:pt x="2599" y="1954"/>
                  </a:cubicBezTo>
                  <a:cubicBezTo>
                    <a:pt x="2599" y="1954"/>
                    <a:pt x="2648" y="2082"/>
                    <a:pt x="2551" y="2210"/>
                  </a:cubicBezTo>
                  <a:cubicBezTo>
                    <a:pt x="2439" y="2403"/>
                    <a:pt x="2134" y="2708"/>
                    <a:pt x="2134" y="2708"/>
                  </a:cubicBezTo>
                  <a:lnTo>
                    <a:pt x="2118" y="2724"/>
                  </a:lnTo>
                  <a:cubicBezTo>
                    <a:pt x="2022" y="2852"/>
                    <a:pt x="1893" y="3157"/>
                    <a:pt x="2118" y="3430"/>
                  </a:cubicBezTo>
                  <a:cubicBezTo>
                    <a:pt x="2166" y="3478"/>
                    <a:pt x="2182" y="3510"/>
                    <a:pt x="2214" y="3574"/>
                  </a:cubicBezTo>
                  <a:cubicBezTo>
                    <a:pt x="2407" y="3831"/>
                    <a:pt x="2664" y="4216"/>
                    <a:pt x="3145" y="4681"/>
                  </a:cubicBezTo>
                  <a:cubicBezTo>
                    <a:pt x="3722" y="5259"/>
                    <a:pt x="4781" y="5660"/>
                    <a:pt x="4845" y="5676"/>
                  </a:cubicBezTo>
                  <a:cubicBezTo>
                    <a:pt x="4862" y="5676"/>
                    <a:pt x="4862" y="5676"/>
                    <a:pt x="4894" y="5692"/>
                  </a:cubicBezTo>
                  <a:cubicBezTo>
                    <a:pt x="4898" y="5692"/>
                    <a:pt x="4921" y="5694"/>
                    <a:pt x="4955" y="5694"/>
                  </a:cubicBezTo>
                  <a:cubicBezTo>
                    <a:pt x="5041" y="5694"/>
                    <a:pt x="5196" y="5678"/>
                    <a:pt x="5311" y="5563"/>
                  </a:cubicBezTo>
                  <a:cubicBezTo>
                    <a:pt x="5407" y="5451"/>
                    <a:pt x="5856" y="4890"/>
                    <a:pt x="5952" y="4777"/>
                  </a:cubicBezTo>
                  <a:cubicBezTo>
                    <a:pt x="5965" y="4764"/>
                    <a:pt x="6020" y="4720"/>
                    <a:pt x="6099" y="4720"/>
                  </a:cubicBezTo>
                  <a:cubicBezTo>
                    <a:pt x="6118" y="4720"/>
                    <a:pt x="6139" y="4723"/>
                    <a:pt x="6161" y="4729"/>
                  </a:cubicBezTo>
                  <a:cubicBezTo>
                    <a:pt x="6450" y="4857"/>
                    <a:pt x="7653" y="5451"/>
                    <a:pt x="7669" y="5483"/>
                  </a:cubicBezTo>
                  <a:cubicBezTo>
                    <a:pt x="7669" y="5483"/>
                    <a:pt x="7685" y="5499"/>
                    <a:pt x="7685" y="5563"/>
                  </a:cubicBezTo>
                  <a:cubicBezTo>
                    <a:pt x="7685" y="5772"/>
                    <a:pt x="7589" y="6221"/>
                    <a:pt x="7493" y="6333"/>
                  </a:cubicBezTo>
                  <a:lnTo>
                    <a:pt x="7477" y="6366"/>
                  </a:lnTo>
                  <a:cubicBezTo>
                    <a:pt x="7284" y="6542"/>
                    <a:pt x="6835" y="7007"/>
                    <a:pt x="6145" y="7007"/>
                  </a:cubicBezTo>
                  <a:cubicBezTo>
                    <a:pt x="5471" y="7007"/>
                    <a:pt x="3626" y="6398"/>
                    <a:pt x="2664" y="5435"/>
                  </a:cubicBezTo>
                  <a:cubicBezTo>
                    <a:pt x="1781" y="4553"/>
                    <a:pt x="835" y="3510"/>
                    <a:pt x="642" y="2611"/>
                  </a:cubicBezTo>
                  <a:cubicBezTo>
                    <a:pt x="369" y="1681"/>
                    <a:pt x="434" y="1360"/>
                    <a:pt x="642" y="1071"/>
                  </a:cubicBezTo>
                  <a:cubicBezTo>
                    <a:pt x="819" y="750"/>
                    <a:pt x="1123" y="397"/>
                    <a:pt x="1252" y="381"/>
                  </a:cubicBezTo>
                  <a:cubicBezTo>
                    <a:pt x="1380" y="365"/>
                    <a:pt x="1476" y="365"/>
                    <a:pt x="1557" y="365"/>
                  </a:cubicBezTo>
                  <a:close/>
                  <a:moveTo>
                    <a:pt x="1593" y="1"/>
                  </a:moveTo>
                  <a:cubicBezTo>
                    <a:pt x="1480" y="1"/>
                    <a:pt x="1356" y="10"/>
                    <a:pt x="1220" y="28"/>
                  </a:cubicBezTo>
                  <a:cubicBezTo>
                    <a:pt x="803" y="77"/>
                    <a:pt x="401" y="750"/>
                    <a:pt x="305" y="879"/>
                  </a:cubicBezTo>
                  <a:cubicBezTo>
                    <a:pt x="16" y="1328"/>
                    <a:pt x="0" y="1793"/>
                    <a:pt x="209" y="2756"/>
                  </a:cubicBezTo>
                  <a:cubicBezTo>
                    <a:pt x="417" y="3718"/>
                    <a:pt x="1396" y="4793"/>
                    <a:pt x="2343" y="5740"/>
                  </a:cubicBezTo>
                  <a:cubicBezTo>
                    <a:pt x="3353" y="6767"/>
                    <a:pt x="5263" y="7424"/>
                    <a:pt x="6129" y="7424"/>
                  </a:cubicBezTo>
                  <a:cubicBezTo>
                    <a:pt x="6979" y="7424"/>
                    <a:pt x="7541" y="6863"/>
                    <a:pt x="7733" y="6654"/>
                  </a:cubicBezTo>
                  <a:lnTo>
                    <a:pt x="7749" y="6638"/>
                  </a:lnTo>
                  <a:cubicBezTo>
                    <a:pt x="7990" y="6398"/>
                    <a:pt x="8070" y="5772"/>
                    <a:pt x="8070" y="5579"/>
                  </a:cubicBezTo>
                  <a:cubicBezTo>
                    <a:pt x="8070" y="5323"/>
                    <a:pt x="7910" y="5178"/>
                    <a:pt x="7813" y="5130"/>
                  </a:cubicBezTo>
                  <a:cubicBezTo>
                    <a:pt x="7717" y="5082"/>
                    <a:pt x="6594" y="4537"/>
                    <a:pt x="6305" y="4392"/>
                  </a:cubicBezTo>
                  <a:cubicBezTo>
                    <a:pt x="6217" y="4350"/>
                    <a:pt x="6134" y="4333"/>
                    <a:pt x="6059" y="4333"/>
                  </a:cubicBezTo>
                  <a:cubicBezTo>
                    <a:pt x="5846" y="4333"/>
                    <a:pt x="5691" y="4466"/>
                    <a:pt x="5632" y="4537"/>
                  </a:cubicBezTo>
                  <a:cubicBezTo>
                    <a:pt x="5423" y="4793"/>
                    <a:pt x="5086" y="5210"/>
                    <a:pt x="5022" y="5275"/>
                  </a:cubicBezTo>
                  <a:cubicBezTo>
                    <a:pt x="5006" y="5291"/>
                    <a:pt x="4990" y="5291"/>
                    <a:pt x="4958" y="5291"/>
                  </a:cubicBezTo>
                  <a:cubicBezTo>
                    <a:pt x="4813" y="5243"/>
                    <a:pt x="3899" y="4874"/>
                    <a:pt x="3450" y="4392"/>
                  </a:cubicBezTo>
                  <a:cubicBezTo>
                    <a:pt x="3000" y="3959"/>
                    <a:pt x="2744" y="3574"/>
                    <a:pt x="2551" y="3333"/>
                  </a:cubicBezTo>
                  <a:cubicBezTo>
                    <a:pt x="2519" y="3269"/>
                    <a:pt x="2471" y="3237"/>
                    <a:pt x="2455" y="3189"/>
                  </a:cubicBezTo>
                  <a:cubicBezTo>
                    <a:pt x="2407" y="3093"/>
                    <a:pt x="2439" y="3012"/>
                    <a:pt x="2455" y="2996"/>
                  </a:cubicBezTo>
                  <a:cubicBezTo>
                    <a:pt x="2519" y="2932"/>
                    <a:pt x="2808" y="2643"/>
                    <a:pt x="2920" y="2451"/>
                  </a:cubicBezTo>
                  <a:cubicBezTo>
                    <a:pt x="3081" y="2210"/>
                    <a:pt x="3033" y="1954"/>
                    <a:pt x="2984" y="1825"/>
                  </a:cubicBezTo>
                  <a:cubicBezTo>
                    <a:pt x="2952" y="1761"/>
                    <a:pt x="2439" y="526"/>
                    <a:pt x="2311" y="301"/>
                  </a:cubicBezTo>
                  <a:cubicBezTo>
                    <a:pt x="2212" y="103"/>
                    <a:pt x="1970" y="1"/>
                    <a:pt x="1593"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6556425" y="4536625"/>
              <a:ext cx="32125" cy="32100"/>
            </a:xfrm>
            <a:custGeom>
              <a:avLst/>
              <a:gdLst/>
              <a:ahLst/>
              <a:cxnLst/>
              <a:rect l="l" t="t" r="r" b="b"/>
              <a:pathLst>
                <a:path w="1285" h="1284" extrusionOk="0">
                  <a:moveTo>
                    <a:pt x="642" y="0"/>
                  </a:moveTo>
                  <a:cubicBezTo>
                    <a:pt x="273" y="0"/>
                    <a:pt x="1" y="289"/>
                    <a:pt x="1" y="642"/>
                  </a:cubicBezTo>
                  <a:cubicBezTo>
                    <a:pt x="1" y="1011"/>
                    <a:pt x="273" y="1284"/>
                    <a:pt x="642" y="1284"/>
                  </a:cubicBezTo>
                  <a:cubicBezTo>
                    <a:pt x="995" y="1284"/>
                    <a:pt x="1284" y="1011"/>
                    <a:pt x="1284" y="642"/>
                  </a:cubicBezTo>
                  <a:cubicBezTo>
                    <a:pt x="1268" y="305"/>
                    <a:pt x="995" y="0"/>
                    <a:pt x="642"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6416850" y="4560275"/>
              <a:ext cx="149625" cy="149250"/>
            </a:xfrm>
            <a:custGeom>
              <a:avLst/>
              <a:gdLst/>
              <a:ahLst/>
              <a:cxnLst/>
              <a:rect l="l" t="t" r="r" b="b"/>
              <a:pathLst>
                <a:path w="5985" h="5970" extrusionOk="0">
                  <a:moveTo>
                    <a:pt x="2985" y="402"/>
                  </a:moveTo>
                  <a:cubicBezTo>
                    <a:pt x="4412" y="402"/>
                    <a:pt x="5584" y="1557"/>
                    <a:pt x="5584" y="2985"/>
                  </a:cubicBezTo>
                  <a:cubicBezTo>
                    <a:pt x="5584" y="4413"/>
                    <a:pt x="4412" y="5568"/>
                    <a:pt x="2985" y="5568"/>
                  </a:cubicBezTo>
                  <a:cubicBezTo>
                    <a:pt x="1573" y="5568"/>
                    <a:pt x="402" y="4413"/>
                    <a:pt x="402" y="2985"/>
                  </a:cubicBezTo>
                  <a:cubicBezTo>
                    <a:pt x="402" y="1557"/>
                    <a:pt x="1557" y="402"/>
                    <a:pt x="2985" y="402"/>
                  </a:cubicBezTo>
                  <a:close/>
                  <a:moveTo>
                    <a:pt x="2985" y="1"/>
                  </a:moveTo>
                  <a:cubicBezTo>
                    <a:pt x="1348" y="1"/>
                    <a:pt x="0" y="1349"/>
                    <a:pt x="0" y="2985"/>
                  </a:cubicBezTo>
                  <a:cubicBezTo>
                    <a:pt x="0" y="4638"/>
                    <a:pt x="1348" y="5969"/>
                    <a:pt x="2985" y="5969"/>
                  </a:cubicBezTo>
                  <a:cubicBezTo>
                    <a:pt x="4637" y="5969"/>
                    <a:pt x="5985" y="4621"/>
                    <a:pt x="5985" y="2985"/>
                  </a:cubicBezTo>
                  <a:cubicBezTo>
                    <a:pt x="5985" y="1349"/>
                    <a:pt x="4637" y="1"/>
                    <a:pt x="2985"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6344250" y="4494100"/>
              <a:ext cx="294425" cy="281200"/>
            </a:xfrm>
            <a:custGeom>
              <a:avLst/>
              <a:gdLst/>
              <a:ahLst/>
              <a:cxnLst/>
              <a:rect l="l" t="t" r="r" b="b"/>
              <a:pathLst>
                <a:path w="11777" h="11248" extrusionOk="0">
                  <a:moveTo>
                    <a:pt x="7509" y="402"/>
                  </a:moveTo>
                  <a:cubicBezTo>
                    <a:pt x="9643" y="402"/>
                    <a:pt x="11359" y="2119"/>
                    <a:pt x="11359" y="4252"/>
                  </a:cubicBezTo>
                  <a:lnTo>
                    <a:pt x="11359" y="6996"/>
                  </a:lnTo>
                  <a:cubicBezTo>
                    <a:pt x="11359" y="9129"/>
                    <a:pt x="9643" y="10846"/>
                    <a:pt x="7509" y="10846"/>
                  </a:cubicBezTo>
                  <a:lnTo>
                    <a:pt x="4252" y="10846"/>
                  </a:lnTo>
                  <a:cubicBezTo>
                    <a:pt x="2118" y="10846"/>
                    <a:pt x="402" y="9129"/>
                    <a:pt x="402" y="6996"/>
                  </a:cubicBezTo>
                  <a:lnTo>
                    <a:pt x="402" y="4252"/>
                  </a:lnTo>
                  <a:cubicBezTo>
                    <a:pt x="402" y="2119"/>
                    <a:pt x="2118" y="402"/>
                    <a:pt x="4252" y="402"/>
                  </a:cubicBezTo>
                  <a:close/>
                  <a:moveTo>
                    <a:pt x="4252" y="1"/>
                  </a:moveTo>
                  <a:cubicBezTo>
                    <a:pt x="1910" y="1"/>
                    <a:pt x="1" y="1910"/>
                    <a:pt x="1" y="4252"/>
                  </a:cubicBezTo>
                  <a:lnTo>
                    <a:pt x="1" y="6996"/>
                  </a:lnTo>
                  <a:cubicBezTo>
                    <a:pt x="1" y="9338"/>
                    <a:pt x="1910" y="11247"/>
                    <a:pt x="4252" y="11247"/>
                  </a:cubicBezTo>
                  <a:lnTo>
                    <a:pt x="7525" y="11247"/>
                  </a:lnTo>
                  <a:cubicBezTo>
                    <a:pt x="9867" y="11247"/>
                    <a:pt x="11776" y="9338"/>
                    <a:pt x="11776" y="6996"/>
                  </a:cubicBezTo>
                  <a:lnTo>
                    <a:pt x="11776" y="4252"/>
                  </a:lnTo>
                  <a:cubicBezTo>
                    <a:pt x="11760" y="1910"/>
                    <a:pt x="9867" y="1"/>
                    <a:pt x="7525"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6371925" y="928450"/>
              <a:ext cx="415950" cy="383875"/>
            </a:xfrm>
            <a:custGeom>
              <a:avLst/>
              <a:gdLst/>
              <a:ahLst/>
              <a:cxnLst/>
              <a:rect l="l" t="t" r="r" b="b"/>
              <a:pathLst>
                <a:path w="16638" h="15355" extrusionOk="0">
                  <a:moveTo>
                    <a:pt x="11022" y="434"/>
                  </a:moveTo>
                  <a:cubicBezTo>
                    <a:pt x="13926" y="434"/>
                    <a:pt x="16285" y="2776"/>
                    <a:pt x="16285" y="5696"/>
                  </a:cubicBezTo>
                  <a:cubicBezTo>
                    <a:pt x="16237" y="8536"/>
                    <a:pt x="13862" y="10894"/>
                    <a:pt x="10990" y="10894"/>
                  </a:cubicBezTo>
                  <a:cubicBezTo>
                    <a:pt x="10429" y="10894"/>
                    <a:pt x="9835" y="10782"/>
                    <a:pt x="9322" y="10605"/>
                  </a:cubicBezTo>
                  <a:cubicBezTo>
                    <a:pt x="9306" y="10605"/>
                    <a:pt x="9274" y="10589"/>
                    <a:pt x="9258" y="10589"/>
                  </a:cubicBezTo>
                  <a:cubicBezTo>
                    <a:pt x="9177" y="10573"/>
                    <a:pt x="9097" y="10525"/>
                    <a:pt x="9033" y="10509"/>
                  </a:cubicBezTo>
                  <a:cubicBezTo>
                    <a:pt x="9001" y="10493"/>
                    <a:pt x="8953" y="10461"/>
                    <a:pt x="8937" y="10461"/>
                  </a:cubicBezTo>
                  <a:cubicBezTo>
                    <a:pt x="8873" y="10445"/>
                    <a:pt x="8824" y="10413"/>
                    <a:pt x="8760" y="10381"/>
                  </a:cubicBezTo>
                  <a:cubicBezTo>
                    <a:pt x="8712" y="10365"/>
                    <a:pt x="8696" y="10349"/>
                    <a:pt x="8664" y="10349"/>
                  </a:cubicBezTo>
                  <a:cubicBezTo>
                    <a:pt x="8584" y="10300"/>
                    <a:pt x="8472" y="10268"/>
                    <a:pt x="8391" y="10204"/>
                  </a:cubicBezTo>
                  <a:cubicBezTo>
                    <a:pt x="8375" y="10188"/>
                    <a:pt x="8359" y="10188"/>
                    <a:pt x="8311" y="10188"/>
                  </a:cubicBezTo>
                  <a:lnTo>
                    <a:pt x="8279" y="10188"/>
                  </a:lnTo>
                  <a:cubicBezTo>
                    <a:pt x="8263" y="10188"/>
                    <a:pt x="8231" y="10188"/>
                    <a:pt x="8215" y="10204"/>
                  </a:cubicBezTo>
                  <a:lnTo>
                    <a:pt x="6434" y="10830"/>
                  </a:lnTo>
                  <a:lnTo>
                    <a:pt x="6787" y="8921"/>
                  </a:lnTo>
                  <a:cubicBezTo>
                    <a:pt x="6819" y="8857"/>
                    <a:pt x="6787" y="8792"/>
                    <a:pt x="6755" y="8760"/>
                  </a:cubicBezTo>
                  <a:cubicBezTo>
                    <a:pt x="6675" y="8664"/>
                    <a:pt x="6610" y="8552"/>
                    <a:pt x="6530" y="8439"/>
                  </a:cubicBezTo>
                  <a:cubicBezTo>
                    <a:pt x="6514" y="8391"/>
                    <a:pt x="6466" y="8343"/>
                    <a:pt x="6450" y="8295"/>
                  </a:cubicBezTo>
                  <a:cubicBezTo>
                    <a:pt x="6418" y="8231"/>
                    <a:pt x="6370" y="8183"/>
                    <a:pt x="6354" y="8119"/>
                  </a:cubicBezTo>
                  <a:cubicBezTo>
                    <a:pt x="6306" y="8054"/>
                    <a:pt x="6290" y="7990"/>
                    <a:pt x="6258" y="7942"/>
                  </a:cubicBezTo>
                  <a:cubicBezTo>
                    <a:pt x="6225" y="7894"/>
                    <a:pt x="6209" y="7830"/>
                    <a:pt x="6193" y="7798"/>
                  </a:cubicBezTo>
                  <a:cubicBezTo>
                    <a:pt x="6145" y="7717"/>
                    <a:pt x="6129" y="7653"/>
                    <a:pt x="6113" y="7573"/>
                  </a:cubicBezTo>
                  <a:cubicBezTo>
                    <a:pt x="6097" y="7541"/>
                    <a:pt x="6097" y="7493"/>
                    <a:pt x="6065" y="7461"/>
                  </a:cubicBezTo>
                  <a:cubicBezTo>
                    <a:pt x="6049" y="7381"/>
                    <a:pt x="6017" y="7300"/>
                    <a:pt x="5985" y="7220"/>
                  </a:cubicBezTo>
                  <a:cubicBezTo>
                    <a:pt x="5985" y="7188"/>
                    <a:pt x="5969" y="7156"/>
                    <a:pt x="5969" y="7140"/>
                  </a:cubicBezTo>
                  <a:cubicBezTo>
                    <a:pt x="5872" y="6819"/>
                    <a:pt x="5808" y="6498"/>
                    <a:pt x="5792" y="6177"/>
                  </a:cubicBezTo>
                  <a:cubicBezTo>
                    <a:pt x="5776" y="6017"/>
                    <a:pt x="5776" y="5856"/>
                    <a:pt x="5776" y="5696"/>
                  </a:cubicBezTo>
                  <a:cubicBezTo>
                    <a:pt x="5776" y="2808"/>
                    <a:pt x="8119" y="434"/>
                    <a:pt x="11022" y="434"/>
                  </a:cubicBezTo>
                  <a:close/>
                  <a:moveTo>
                    <a:pt x="4733" y="6274"/>
                  </a:moveTo>
                  <a:cubicBezTo>
                    <a:pt x="4942" y="6274"/>
                    <a:pt x="5151" y="6290"/>
                    <a:pt x="5375" y="6306"/>
                  </a:cubicBezTo>
                  <a:lnTo>
                    <a:pt x="5375" y="6370"/>
                  </a:lnTo>
                  <a:cubicBezTo>
                    <a:pt x="5391" y="6450"/>
                    <a:pt x="5391" y="6546"/>
                    <a:pt x="5407" y="6627"/>
                  </a:cubicBezTo>
                  <a:cubicBezTo>
                    <a:pt x="5407" y="6675"/>
                    <a:pt x="5423" y="6707"/>
                    <a:pt x="5423" y="6755"/>
                  </a:cubicBezTo>
                  <a:cubicBezTo>
                    <a:pt x="5487" y="7028"/>
                    <a:pt x="5568" y="7316"/>
                    <a:pt x="5664" y="7589"/>
                  </a:cubicBezTo>
                  <a:cubicBezTo>
                    <a:pt x="5696" y="7637"/>
                    <a:pt x="5696" y="7653"/>
                    <a:pt x="5712" y="7701"/>
                  </a:cubicBezTo>
                  <a:cubicBezTo>
                    <a:pt x="5728" y="7782"/>
                    <a:pt x="5776" y="7830"/>
                    <a:pt x="5792" y="7910"/>
                  </a:cubicBezTo>
                  <a:cubicBezTo>
                    <a:pt x="5808" y="7974"/>
                    <a:pt x="5824" y="8022"/>
                    <a:pt x="5856" y="8070"/>
                  </a:cubicBezTo>
                  <a:cubicBezTo>
                    <a:pt x="5872" y="8135"/>
                    <a:pt x="5905" y="8199"/>
                    <a:pt x="5937" y="8263"/>
                  </a:cubicBezTo>
                  <a:cubicBezTo>
                    <a:pt x="5969" y="8311"/>
                    <a:pt x="6017" y="8391"/>
                    <a:pt x="6033" y="8455"/>
                  </a:cubicBezTo>
                  <a:cubicBezTo>
                    <a:pt x="6049" y="8504"/>
                    <a:pt x="6097" y="8552"/>
                    <a:pt x="6113" y="8600"/>
                  </a:cubicBezTo>
                  <a:cubicBezTo>
                    <a:pt x="6177" y="8712"/>
                    <a:pt x="6258" y="8824"/>
                    <a:pt x="6338" y="8921"/>
                  </a:cubicBezTo>
                  <a:lnTo>
                    <a:pt x="6033" y="10477"/>
                  </a:lnTo>
                  <a:cubicBezTo>
                    <a:pt x="5985" y="10429"/>
                    <a:pt x="5905" y="10365"/>
                    <a:pt x="5824" y="10365"/>
                  </a:cubicBezTo>
                  <a:cubicBezTo>
                    <a:pt x="5696" y="10365"/>
                    <a:pt x="5568" y="10477"/>
                    <a:pt x="5568" y="10621"/>
                  </a:cubicBezTo>
                  <a:cubicBezTo>
                    <a:pt x="5568" y="10766"/>
                    <a:pt x="5696" y="10878"/>
                    <a:pt x="5824" y="10878"/>
                  </a:cubicBezTo>
                  <a:cubicBezTo>
                    <a:pt x="5889" y="10878"/>
                    <a:pt x="5937" y="10862"/>
                    <a:pt x="5969" y="10846"/>
                  </a:cubicBezTo>
                  <a:lnTo>
                    <a:pt x="5969" y="10846"/>
                  </a:lnTo>
                  <a:lnTo>
                    <a:pt x="5937" y="11087"/>
                  </a:lnTo>
                  <a:cubicBezTo>
                    <a:pt x="5905" y="11167"/>
                    <a:pt x="5953" y="11231"/>
                    <a:pt x="5985" y="11263"/>
                  </a:cubicBezTo>
                  <a:cubicBezTo>
                    <a:pt x="6017" y="11279"/>
                    <a:pt x="6033" y="11279"/>
                    <a:pt x="6049" y="11311"/>
                  </a:cubicBezTo>
                  <a:lnTo>
                    <a:pt x="6129" y="11311"/>
                  </a:lnTo>
                  <a:cubicBezTo>
                    <a:pt x="6145" y="11311"/>
                    <a:pt x="6177" y="11311"/>
                    <a:pt x="6193" y="11295"/>
                  </a:cubicBezTo>
                  <a:lnTo>
                    <a:pt x="8231" y="10589"/>
                  </a:lnTo>
                  <a:lnTo>
                    <a:pt x="8600" y="10766"/>
                  </a:lnTo>
                  <a:cubicBezTo>
                    <a:pt x="8632" y="10782"/>
                    <a:pt x="8648" y="10782"/>
                    <a:pt x="8696" y="10814"/>
                  </a:cubicBezTo>
                  <a:cubicBezTo>
                    <a:pt x="8792" y="10846"/>
                    <a:pt x="8873" y="10894"/>
                    <a:pt x="8985" y="10926"/>
                  </a:cubicBezTo>
                  <a:cubicBezTo>
                    <a:pt x="9001" y="10926"/>
                    <a:pt x="9017" y="10942"/>
                    <a:pt x="9033" y="10942"/>
                  </a:cubicBezTo>
                  <a:cubicBezTo>
                    <a:pt x="8985" y="11744"/>
                    <a:pt x="8696" y="12514"/>
                    <a:pt x="8231" y="13156"/>
                  </a:cubicBezTo>
                  <a:cubicBezTo>
                    <a:pt x="8199" y="13188"/>
                    <a:pt x="8199" y="13252"/>
                    <a:pt x="8199" y="13317"/>
                  </a:cubicBezTo>
                  <a:lnTo>
                    <a:pt x="8504" y="14841"/>
                  </a:lnTo>
                  <a:lnTo>
                    <a:pt x="7044" y="14343"/>
                  </a:lnTo>
                  <a:cubicBezTo>
                    <a:pt x="7022" y="14329"/>
                    <a:pt x="6997" y="14321"/>
                    <a:pt x="6973" y="14321"/>
                  </a:cubicBezTo>
                  <a:cubicBezTo>
                    <a:pt x="6944" y="14321"/>
                    <a:pt x="6917" y="14333"/>
                    <a:pt x="6899" y="14359"/>
                  </a:cubicBezTo>
                  <a:cubicBezTo>
                    <a:pt x="6225" y="14744"/>
                    <a:pt x="5487" y="14937"/>
                    <a:pt x="4733" y="14937"/>
                  </a:cubicBezTo>
                  <a:cubicBezTo>
                    <a:pt x="2343" y="14937"/>
                    <a:pt x="402" y="12996"/>
                    <a:pt x="402" y="10605"/>
                  </a:cubicBezTo>
                  <a:cubicBezTo>
                    <a:pt x="402" y="8215"/>
                    <a:pt x="2343" y="6274"/>
                    <a:pt x="4733" y="6274"/>
                  </a:cubicBezTo>
                  <a:close/>
                  <a:moveTo>
                    <a:pt x="10990" y="1"/>
                  </a:moveTo>
                  <a:cubicBezTo>
                    <a:pt x="7846" y="1"/>
                    <a:pt x="5327" y="2519"/>
                    <a:pt x="5327" y="5648"/>
                  </a:cubicBezTo>
                  <a:cubicBezTo>
                    <a:pt x="5327" y="5728"/>
                    <a:pt x="5327" y="5840"/>
                    <a:pt x="5343" y="5921"/>
                  </a:cubicBezTo>
                  <a:cubicBezTo>
                    <a:pt x="5151" y="5889"/>
                    <a:pt x="4942" y="5872"/>
                    <a:pt x="4733" y="5872"/>
                  </a:cubicBezTo>
                  <a:cubicBezTo>
                    <a:pt x="2118" y="5872"/>
                    <a:pt x="1" y="8006"/>
                    <a:pt x="1" y="10605"/>
                  </a:cubicBezTo>
                  <a:cubicBezTo>
                    <a:pt x="1" y="13220"/>
                    <a:pt x="2118" y="15338"/>
                    <a:pt x="4733" y="15338"/>
                  </a:cubicBezTo>
                  <a:cubicBezTo>
                    <a:pt x="5536" y="15338"/>
                    <a:pt x="6306" y="15146"/>
                    <a:pt x="7012" y="14761"/>
                  </a:cubicBezTo>
                  <a:lnTo>
                    <a:pt x="8696" y="15338"/>
                  </a:lnTo>
                  <a:cubicBezTo>
                    <a:pt x="8712" y="15338"/>
                    <a:pt x="8744" y="15354"/>
                    <a:pt x="8760" y="15354"/>
                  </a:cubicBezTo>
                  <a:cubicBezTo>
                    <a:pt x="8792" y="15354"/>
                    <a:pt x="8857" y="15338"/>
                    <a:pt x="8905" y="15322"/>
                  </a:cubicBezTo>
                  <a:cubicBezTo>
                    <a:pt x="8953" y="15274"/>
                    <a:pt x="8985" y="15194"/>
                    <a:pt x="8953" y="15146"/>
                  </a:cubicBezTo>
                  <a:lnTo>
                    <a:pt x="8616" y="13349"/>
                  </a:lnTo>
                  <a:cubicBezTo>
                    <a:pt x="9081" y="12691"/>
                    <a:pt x="9354" y="11921"/>
                    <a:pt x="9434" y="11103"/>
                  </a:cubicBezTo>
                  <a:cubicBezTo>
                    <a:pt x="9948" y="11247"/>
                    <a:pt x="10461" y="11327"/>
                    <a:pt x="10990" y="11327"/>
                  </a:cubicBezTo>
                  <a:cubicBezTo>
                    <a:pt x="14087" y="11295"/>
                    <a:pt x="16638" y="8760"/>
                    <a:pt x="16638" y="5648"/>
                  </a:cubicBezTo>
                  <a:cubicBezTo>
                    <a:pt x="16638" y="2551"/>
                    <a:pt x="14119" y="1"/>
                    <a:pt x="10990"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6575275" y="1103325"/>
              <a:ext cx="142425" cy="10050"/>
            </a:xfrm>
            <a:custGeom>
              <a:avLst/>
              <a:gdLst/>
              <a:ahLst/>
              <a:cxnLst/>
              <a:rect l="l" t="t" r="r" b="b"/>
              <a:pathLst>
                <a:path w="5697" h="402" extrusionOk="0">
                  <a:moveTo>
                    <a:pt x="209" y="1"/>
                  </a:moveTo>
                  <a:cubicBezTo>
                    <a:pt x="81" y="1"/>
                    <a:pt x="1" y="81"/>
                    <a:pt x="1" y="209"/>
                  </a:cubicBezTo>
                  <a:cubicBezTo>
                    <a:pt x="1" y="321"/>
                    <a:pt x="81" y="402"/>
                    <a:pt x="209" y="402"/>
                  </a:cubicBezTo>
                  <a:lnTo>
                    <a:pt x="5504" y="402"/>
                  </a:lnTo>
                  <a:cubicBezTo>
                    <a:pt x="5616" y="402"/>
                    <a:pt x="5696" y="321"/>
                    <a:pt x="5696" y="209"/>
                  </a:cubicBezTo>
                  <a:cubicBezTo>
                    <a:pt x="5696" y="81"/>
                    <a:pt x="5616" y="1"/>
                    <a:pt x="5504"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6575275" y="1064825"/>
              <a:ext cx="142425" cy="10050"/>
            </a:xfrm>
            <a:custGeom>
              <a:avLst/>
              <a:gdLst/>
              <a:ahLst/>
              <a:cxnLst/>
              <a:rect l="l" t="t" r="r" b="b"/>
              <a:pathLst>
                <a:path w="5697" h="402" extrusionOk="0">
                  <a:moveTo>
                    <a:pt x="209" y="0"/>
                  </a:moveTo>
                  <a:cubicBezTo>
                    <a:pt x="81" y="0"/>
                    <a:pt x="1" y="81"/>
                    <a:pt x="1" y="193"/>
                  </a:cubicBezTo>
                  <a:cubicBezTo>
                    <a:pt x="1" y="321"/>
                    <a:pt x="81" y="401"/>
                    <a:pt x="209" y="401"/>
                  </a:cubicBezTo>
                  <a:lnTo>
                    <a:pt x="5504" y="401"/>
                  </a:lnTo>
                  <a:cubicBezTo>
                    <a:pt x="5616" y="401"/>
                    <a:pt x="5696" y="321"/>
                    <a:pt x="5696" y="193"/>
                  </a:cubicBezTo>
                  <a:cubicBezTo>
                    <a:pt x="5696" y="81"/>
                    <a:pt x="5616" y="0"/>
                    <a:pt x="5504"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6575275" y="1025525"/>
              <a:ext cx="142425" cy="10050"/>
            </a:xfrm>
            <a:custGeom>
              <a:avLst/>
              <a:gdLst/>
              <a:ahLst/>
              <a:cxnLst/>
              <a:rect l="l" t="t" r="r" b="b"/>
              <a:pathLst>
                <a:path w="5697" h="402" extrusionOk="0">
                  <a:moveTo>
                    <a:pt x="209" y="0"/>
                  </a:moveTo>
                  <a:cubicBezTo>
                    <a:pt x="81" y="0"/>
                    <a:pt x="1" y="80"/>
                    <a:pt x="1" y="209"/>
                  </a:cubicBezTo>
                  <a:cubicBezTo>
                    <a:pt x="1" y="321"/>
                    <a:pt x="81" y="401"/>
                    <a:pt x="209" y="401"/>
                  </a:cubicBezTo>
                  <a:lnTo>
                    <a:pt x="5504" y="401"/>
                  </a:lnTo>
                  <a:cubicBezTo>
                    <a:pt x="5616" y="401"/>
                    <a:pt x="5696" y="321"/>
                    <a:pt x="5696" y="209"/>
                  </a:cubicBezTo>
                  <a:cubicBezTo>
                    <a:pt x="5696" y="80"/>
                    <a:pt x="5616" y="0"/>
                    <a:pt x="5504"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6452150" y="1187150"/>
              <a:ext cx="13250" cy="12850"/>
            </a:xfrm>
            <a:custGeom>
              <a:avLst/>
              <a:gdLst/>
              <a:ahLst/>
              <a:cxnLst/>
              <a:rect l="l" t="t" r="r" b="b"/>
              <a:pathLst>
                <a:path w="530" h="514" extrusionOk="0">
                  <a:moveTo>
                    <a:pt x="257" y="1"/>
                  </a:moveTo>
                  <a:cubicBezTo>
                    <a:pt x="113" y="1"/>
                    <a:pt x="0" y="113"/>
                    <a:pt x="0" y="257"/>
                  </a:cubicBezTo>
                  <a:cubicBezTo>
                    <a:pt x="0" y="402"/>
                    <a:pt x="113" y="514"/>
                    <a:pt x="257" y="514"/>
                  </a:cubicBezTo>
                  <a:cubicBezTo>
                    <a:pt x="401" y="514"/>
                    <a:pt x="514" y="402"/>
                    <a:pt x="514" y="257"/>
                  </a:cubicBezTo>
                  <a:cubicBezTo>
                    <a:pt x="530" y="113"/>
                    <a:pt x="417" y="1"/>
                    <a:pt x="257"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6483425" y="1187150"/>
              <a:ext cx="13275" cy="12850"/>
            </a:xfrm>
            <a:custGeom>
              <a:avLst/>
              <a:gdLst/>
              <a:ahLst/>
              <a:cxnLst/>
              <a:rect l="l" t="t" r="r" b="b"/>
              <a:pathLst>
                <a:path w="531" h="514" extrusionOk="0">
                  <a:moveTo>
                    <a:pt x="273" y="1"/>
                  </a:moveTo>
                  <a:cubicBezTo>
                    <a:pt x="129" y="1"/>
                    <a:pt x="1" y="113"/>
                    <a:pt x="1" y="257"/>
                  </a:cubicBezTo>
                  <a:cubicBezTo>
                    <a:pt x="1" y="402"/>
                    <a:pt x="129" y="514"/>
                    <a:pt x="273" y="514"/>
                  </a:cubicBezTo>
                  <a:cubicBezTo>
                    <a:pt x="402" y="514"/>
                    <a:pt x="530" y="402"/>
                    <a:pt x="530" y="257"/>
                  </a:cubicBezTo>
                  <a:cubicBezTo>
                    <a:pt x="530" y="113"/>
                    <a:pt x="402" y="1"/>
                    <a:pt x="273"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2792225" y="4289950"/>
              <a:ext cx="238675" cy="146825"/>
            </a:xfrm>
            <a:custGeom>
              <a:avLst/>
              <a:gdLst/>
              <a:ahLst/>
              <a:cxnLst/>
              <a:rect l="l" t="t" r="r" b="b"/>
              <a:pathLst>
                <a:path w="9547" h="5873" extrusionOk="0">
                  <a:moveTo>
                    <a:pt x="5536" y="402"/>
                  </a:moveTo>
                  <a:cubicBezTo>
                    <a:pt x="6707" y="402"/>
                    <a:pt x="7653" y="1364"/>
                    <a:pt x="7653" y="2536"/>
                  </a:cubicBezTo>
                  <a:cubicBezTo>
                    <a:pt x="7653" y="2632"/>
                    <a:pt x="7734" y="2728"/>
                    <a:pt x="7862" y="2728"/>
                  </a:cubicBezTo>
                  <a:cubicBezTo>
                    <a:pt x="8584" y="2776"/>
                    <a:pt x="9162" y="3354"/>
                    <a:pt x="9162" y="4092"/>
                  </a:cubicBezTo>
                  <a:cubicBezTo>
                    <a:pt x="9146" y="4862"/>
                    <a:pt x="8536" y="5455"/>
                    <a:pt x="7782" y="5455"/>
                  </a:cubicBezTo>
                  <a:lnTo>
                    <a:pt x="1782" y="5455"/>
                  </a:lnTo>
                  <a:cubicBezTo>
                    <a:pt x="1044" y="5455"/>
                    <a:pt x="418" y="4862"/>
                    <a:pt x="418" y="4092"/>
                  </a:cubicBezTo>
                  <a:cubicBezTo>
                    <a:pt x="418" y="3418"/>
                    <a:pt x="915" y="2824"/>
                    <a:pt x="1605" y="2744"/>
                  </a:cubicBezTo>
                  <a:cubicBezTo>
                    <a:pt x="1701" y="2728"/>
                    <a:pt x="1782" y="2632"/>
                    <a:pt x="1782" y="2536"/>
                  </a:cubicBezTo>
                  <a:cubicBezTo>
                    <a:pt x="1782" y="1974"/>
                    <a:pt x="2215" y="1525"/>
                    <a:pt x="2776" y="1525"/>
                  </a:cubicBezTo>
                  <a:cubicBezTo>
                    <a:pt x="2969" y="1525"/>
                    <a:pt x="3161" y="1589"/>
                    <a:pt x="3322" y="1685"/>
                  </a:cubicBezTo>
                  <a:cubicBezTo>
                    <a:pt x="3348" y="1712"/>
                    <a:pt x="3375" y="1724"/>
                    <a:pt x="3404" y="1724"/>
                  </a:cubicBezTo>
                  <a:cubicBezTo>
                    <a:pt x="3428" y="1724"/>
                    <a:pt x="3453" y="1716"/>
                    <a:pt x="3482" y="1701"/>
                  </a:cubicBezTo>
                  <a:cubicBezTo>
                    <a:pt x="3546" y="1685"/>
                    <a:pt x="3578" y="1653"/>
                    <a:pt x="3611" y="1605"/>
                  </a:cubicBezTo>
                  <a:cubicBezTo>
                    <a:pt x="3963" y="867"/>
                    <a:pt x="4701" y="402"/>
                    <a:pt x="5536" y="402"/>
                  </a:cubicBezTo>
                  <a:close/>
                  <a:moveTo>
                    <a:pt x="5504" y="1"/>
                  </a:moveTo>
                  <a:cubicBezTo>
                    <a:pt x="4605" y="1"/>
                    <a:pt x="3787" y="482"/>
                    <a:pt x="3322" y="1252"/>
                  </a:cubicBezTo>
                  <a:cubicBezTo>
                    <a:pt x="3145" y="1172"/>
                    <a:pt x="2969" y="1124"/>
                    <a:pt x="2760" y="1124"/>
                  </a:cubicBezTo>
                  <a:cubicBezTo>
                    <a:pt x="2038" y="1124"/>
                    <a:pt x="1445" y="1669"/>
                    <a:pt x="1364" y="2391"/>
                  </a:cubicBezTo>
                  <a:cubicBezTo>
                    <a:pt x="578" y="2568"/>
                    <a:pt x="1" y="3290"/>
                    <a:pt x="1" y="4108"/>
                  </a:cubicBezTo>
                  <a:cubicBezTo>
                    <a:pt x="1" y="5102"/>
                    <a:pt x="771" y="5873"/>
                    <a:pt x="1766" y="5873"/>
                  </a:cubicBezTo>
                  <a:lnTo>
                    <a:pt x="7750" y="5873"/>
                  </a:lnTo>
                  <a:cubicBezTo>
                    <a:pt x="8744" y="5873"/>
                    <a:pt x="9515" y="5102"/>
                    <a:pt x="9515" y="4108"/>
                  </a:cubicBezTo>
                  <a:cubicBezTo>
                    <a:pt x="9547" y="3209"/>
                    <a:pt x="8889" y="2471"/>
                    <a:pt x="8039" y="2343"/>
                  </a:cubicBezTo>
                  <a:cubicBezTo>
                    <a:pt x="7942" y="1043"/>
                    <a:pt x="6851" y="1"/>
                    <a:pt x="5504"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4029975" y="4119900"/>
              <a:ext cx="141225" cy="141600"/>
            </a:xfrm>
            <a:custGeom>
              <a:avLst/>
              <a:gdLst/>
              <a:ahLst/>
              <a:cxnLst/>
              <a:rect l="l" t="t" r="r" b="b"/>
              <a:pathLst>
                <a:path w="5649" h="5664" extrusionOk="0">
                  <a:moveTo>
                    <a:pt x="2824" y="401"/>
                  </a:moveTo>
                  <a:cubicBezTo>
                    <a:pt x="4172" y="401"/>
                    <a:pt x="5247" y="1492"/>
                    <a:pt x="5247" y="2840"/>
                  </a:cubicBezTo>
                  <a:cubicBezTo>
                    <a:pt x="5247" y="4172"/>
                    <a:pt x="4172" y="5262"/>
                    <a:pt x="2824" y="5262"/>
                  </a:cubicBezTo>
                  <a:cubicBezTo>
                    <a:pt x="1477" y="5262"/>
                    <a:pt x="402" y="4172"/>
                    <a:pt x="402" y="2840"/>
                  </a:cubicBezTo>
                  <a:cubicBezTo>
                    <a:pt x="402" y="1492"/>
                    <a:pt x="1477" y="401"/>
                    <a:pt x="2824" y="401"/>
                  </a:cubicBezTo>
                  <a:close/>
                  <a:moveTo>
                    <a:pt x="2824" y="0"/>
                  </a:moveTo>
                  <a:cubicBezTo>
                    <a:pt x="1252" y="0"/>
                    <a:pt x="1" y="1268"/>
                    <a:pt x="1" y="2840"/>
                  </a:cubicBezTo>
                  <a:cubicBezTo>
                    <a:pt x="1" y="4396"/>
                    <a:pt x="1252" y="5664"/>
                    <a:pt x="2824" y="5664"/>
                  </a:cubicBezTo>
                  <a:cubicBezTo>
                    <a:pt x="4397" y="5664"/>
                    <a:pt x="5648" y="4396"/>
                    <a:pt x="5648" y="2840"/>
                  </a:cubicBezTo>
                  <a:cubicBezTo>
                    <a:pt x="5648" y="1268"/>
                    <a:pt x="4397" y="0"/>
                    <a:pt x="2824"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3955375" y="4287950"/>
              <a:ext cx="291225" cy="150425"/>
            </a:xfrm>
            <a:custGeom>
              <a:avLst/>
              <a:gdLst/>
              <a:ahLst/>
              <a:cxnLst/>
              <a:rect l="l" t="t" r="r" b="b"/>
              <a:pathLst>
                <a:path w="11649" h="6017" extrusionOk="0">
                  <a:moveTo>
                    <a:pt x="5808" y="402"/>
                  </a:moveTo>
                  <a:cubicBezTo>
                    <a:pt x="8744" y="402"/>
                    <a:pt x="11119" y="2728"/>
                    <a:pt x="11231" y="5616"/>
                  </a:cubicBezTo>
                  <a:lnTo>
                    <a:pt x="402" y="5616"/>
                  </a:lnTo>
                  <a:cubicBezTo>
                    <a:pt x="498" y="2728"/>
                    <a:pt x="2889" y="402"/>
                    <a:pt x="5808" y="402"/>
                  </a:cubicBezTo>
                  <a:close/>
                  <a:moveTo>
                    <a:pt x="5808" y="0"/>
                  </a:moveTo>
                  <a:cubicBezTo>
                    <a:pt x="2600" y="0"/>
                    <a:pt x="1" y="2616"/>
                    <a:pt x="1" y="5824"/>
                  </a:cubicBezTo>
                  <a:cubicBezTo>
                    <a:pt x="1" y="5937"/>
                    <a:pt x="81" y="6017"/>
                    <a:pt x="193" y="6017"/>
                  </a:cubicBezTo>
                  <a:lnTo>
                    <a:pt x="11440" y="6017"/>
                  </a:lnTo>
                  <a:cubicBezTo>
                    <a:pt x="11568" y="6017"/>
                    <a:pt x="11648" y="5937"/>
                    <a:pt x="11648" y="5824"/>
                  </a:cubicBezTo>
                  <a:cubicBezTo>
                    <a:pt x="11632" y="2616"/>
                    <a:pt x="9017" y="0"/>
                    <a:pt x="5808"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5269350" y="4533825"/>
              <a:ext cx="69000" cy="158850"/>
            </a:xfrm>
            <a:custGeom>
              <a:avLst/>
              <a:gdLst/>
              <a:ahLst/>
              <a:cxnLst/>
              <a:rect l="l" t="t" r="r" b="b"/>
              <a:pathLst>
                <a:path w="2760" h="6354" extrusionOk="0">
                  <a:moveTo>
                    <a:pt x="2359" y="401"/>
                  </a:moveTo>
                  <a:lnTo>
                    <a:pt x="2359" y="5952"/>
                  </a:lnTo>
                  <a:lnTo>
                    <a:pt x="401" y="5952"/>
                  </a:lnTo>
                  <a:lnTo>
                    <a:pt x="401" y="401"/>
                  </a:lnTo>
                  <a:close/>
                  <a:moveTo>
                    <a:pt x="401" y="0"/>
                  </a:moveTo>
                  <a:cubicBezTo>
                    <a:pt x="177" y="0"/>
                    <a:pt x="0" y="177"/>
                    <a:pt x="0" y="401"/>
                  </a:cubicBezTo>
                  <a:lnTo>
                    <a:pt x="0" y="5952"/>
                  </a:lnTo>
                  <a:cubicBezTo>
                    <a:pt x="0" y="6177"/>
                    <a:pt x="177" y="6353"/>
                    <a:pt x="401" y="6353"/>
                  </a:cubicBezTo>
                  <a:lnTo>
                    <a:pt x="2359" y="6353"/>
                  </a:lnTo>
                  <a:cubicBezTo>
                    <a:pt x="2583" y="6353"/>
                    <a:pt x="2760" y="6177"/>
                    <a:pt x="2760" y="5952"/>
                  </a:cubicBezTo>
                  <a:lnTo>
                    <a:pt x="2760" y="401"/>
                  </a:lnTo>
                  <a:cubicBezTo>
                    <a:pt x="2760" y="177"/>
                    <a:pt x="2583" y="0"/>
                    <a:pt x="2359"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5369600" y="4484075"/>
              <a:ext cx="69025" cy="208600"/>
            </a:xfrm>
            <a:custGeom>
              <a:avLst/>
              <a:gdLst/>
              <a:ahLst/>
              <a:cxnLst/>
              <a:rect l="l" t="t" r="r" b="b"/>
              <a:pathLst>
                <a:path w="2761" h="8344" extrusionOk="0">
                  <a:moveTo>
                    <a:pt x="2343" y="402"/>
                  </a:moveTo>
                  <a:lnTo>
                    <a:pt x="2343" y="7942"/>
                  </a:lnTo>
                  <a:lnTo>
                    <a:pt x="386" y="7942"/>
                  </a:lnTo>
                  <a:lnTo>
                    <a:pt x="386" y="402"/>
                  </a:lnTo>
                  <a:close/>
                  <a:moveTo>
                    <a:pt x="402" y="1"/>
                  </a:moveTo>
                  <a:cubicBezTo>
                    <a:pt x="177" y="1"/>
                    <a:pt x="1" y="177"/>
                    <a:pt x="1" y="402"/>
                  </a:cubicBezTo>
                  <a:lnTo>
                    <a:pt x="1" y="7942"/>
                  </a:lnTo>
                  <a:cubicBezTo>
                    <a:pt x="1" y="8167"/>
                    <a:pt x="177" y="8343"/>
                    <a:pt x="402" y="8343"/>
                  </a:cubicBezTo>
                  <a:lnTo>
                    <a:pt x="2359" y="8343"/>
                  </a:lnTo>
                  <a:cubicBezTo>
                    <a:pt x="2584" y="8343"/>
                    <a:pt x="2760" y="8167"/>
                    <a:pt x="2760" y="7942"/>
                  </a:cubicBezTo>
                  <a:lnTo>
                    <a:pt x="2760" y="402"/>
                  </a:lnTo>
                  <a:cubicBezTo>
                    <a:pt x="2760" y="177"/>
                    <a:pt x="2584" y="1"/>
                    <a:pt x="2359"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5469475" y="4434350"/>
              <a:ext cx="69025" cy="258325"/>
            </a:xfrm>
            <a:custGeom>
              <a:avLst/>
              <a:gdLst/>
              <a:ahLst/>
              <a:cxnLst/>
              <a:rect l="l" t="t" r="r" b="b"/>
              <a:pathLst>
                <a:path w="2761" h="10333" extrusionOk="0">
                  <a:moveTo>
                    <a:pt x="2359" y="401"/>
                  </a:moveTo>
                  <a:lnTo>
                    <a:pt x="2359" y="9931"/>
                  </a:lnTo>
                  <a:lnTo>
                    <a:pt x="402" y="9931"/>
                  </a:lnTo>
                  <a:lnTo>
                    <a:pt x="402" y="401"/>
                  </a:lnTo>
                  <a:close/>
                  <a:moveTo>
                    <a:pt x="402" y="0"/>
                  </a:moveTo>
                  <a:cubicBezTo>
                    <a:pt x="177" y="0"/>
                    <a:pt x="1" y="177"/>
                    <a:pt x="1" y="401"/>
                  </a:cubicBezTo>
                  <a:lnTo>
                    <a:pt x="1" y="9931"/>
                  </a:lnTo>
                  <a:cubicBezTo>
                    <a:pt x="1" y="10156"/>
                    <a:pt x="177" y="10332"/>
                    <a:pt x="402" y="10332"/>
                  </a:cubicBezTo>
                  <a:lnTo>
                    <a:pt x="2359" y="10332"/>
                  </a:lnTo>
                  <a:cubicBezTo>
                    <a:pt x="2584" y="10332"/>
                    <a:pt x="2760" y="10156"/>
                    <a:pt x="2760" y="9931"/>
                  </a:cubicBezTo>
                  <a:lnTo>
                    <a:pt x="2760" y="401"/>
                  </a:lnTo>
                  <a:cubicBezTo>
                    <a:pt x="2760" y="177"/>
                    <a:pt x="2584" y="0"/>
                    <a:pt x="2359"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5568950" y="4384600"/>
              <a:ext cx="69425" cy="308075"/>
            </a:xfrm>
            <a:custGeom>
              <a:avLst/>
              <a:gdLst/>
              <a:ahLst/>
              <a:cxnLst/>
              <a:rect l="l" t="t" r="r" b="b"/>
              <a:pathLst>
                <a:path w="2777" h="12323" extrusionOk="0">
                  <a:moveTo>
                    <a:pt x="2375" y="402"/>
                  </a:moveTo>
                  <a:lnTo>
                    <a:pt x="2375" y="11921"/>
                  </a:lnTo>
                  <a:lnTo>
                    <a:pt x="402" y="11921"/>
                  </a:lnTo>
                  <a:lnTo>
                    <a:pt x="402" y="402"/>
                  </a:lnTo>
                  <a:close/>
                  <a:moveTo>
                    <a:pt x="402" y="1"/>
                  </a:moveTo>
                  <a:cubicBezTo>
                    <a:pt x="193" y="1"/>
                    <a:pt x="1" y="193"/>
                    <a:pt x="1" y="402"/>
                  </a:cubicBezTo>
                  <a:lnTo>
                    <a:pt x="1" y="11921"/>
                  </a:lnTo>
                  <a:cubicBezTo>
                    <a:pt x="1" y="12146"/>
                    <a:pt x="193" y="12322"/>
                    <a:pt x="402" y="12322"/>
                  </a:cubicBezTo>
                  <a:lnTo>
                    <a:pt x="2375" y="12322"/>
                  </a:lnTo>
                  <a:cubicBezTo>
                    <a:pt x="2584" y="12322"/>
                    <a:pt x="2776" y="12146"/>
                    <a:pt x="2776" y="11921"/>
                  </a:cubicBezTo>
                  <a:lnTo>
                    <a:pt x="2776" y="402"/>
                  </a:lnTo>
                  <a:cubicBezTo>
                    <a:pt x="2776" y="193"/>
                    <a:pt x="2600" y="1"/>
                    <a:pt x="2375"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5269350" y="4218550"/>
              <a:ext cx="369025" cy="176100"/>
            </a:xfrm>
            <a:custGeom>
              <a:avLst/>
              <a:gdLst/>
              <a:ahLst/>
              <a:cxnLst/>
              <a:rect l="l" t="t" r="r" b="b"/>
              <a:pathLst>
                <a:path w="14761" h="7044" extrusionOk="0">
                  <a:moveTo>
                    <a:pt x="12209" y="1"/>
                  </a:moveTo>
                  <a:cubicBezTo>
                    <a:pt x="12097" y="1"/>
                    <a:pt x="12017" y="81"/>
                    <a:pt x="12017" y="209"/>
                  </a:cubicBezTo>
                  <a:cubicBezTo>
                    <a:pt x="12017" y="322"/>
                    <a:pt x="12097" y="402"/>
                    <a:pt x="12209" y="402"/>
                  </a:cubicBezTo>
                  <a:lnTo>
                    <a:pt x="14038" y="402"/>
                  </a:lnTo>
                  <a:cubicBezTo>
                    <a:pt x="6610" y="6563"/>
                    <a:pt x="497" y="6643"/>
                    <a:pt x="193" y="6643"/>
                  </a:cubicBezTo>
                  <a:cubicBezTo>
                    <a:pt x="96" y="6643"/>
                    <a:pt x="0" y="6723"/>
                    <a:pt x="0" y="6851"/>
                  </a:cubicBezTo>
                  <a:cubicBezTo>
                    <a:pt x="0" y="6964"/>
                    <a:pt x="80" y="7044"/>
                    <a:pt x="193" y="7044"/>
                  </a:cubicBezTo>
                  <a:lnTo>
                    <a:pt x="225" y="7044"/>
                  </a:lnTo>
                  <a:cubicBezTo>
                    <a:pt x="562" y="7044"/>
                    <a:pt x="6754" y="6948"/>
                    <a:pt x="14231" y="739"/>
                  </a:cubicBezTo>
                  <a:lnTo>
                    <a:pt x="14231" y="739"/>
                  </a:lnTo>
                  <a:lnTo>
                    <a:pt x="13797" y="2696"/>
                  </a:lnTo>
                  <a:cubicBezTo>
                    <a:pt x="13781" y="2792"/>
                    <a:pt x="13830" y="2921"/>
                    <a:pt x="13958" y="2937"/>
                  </a:cubicBezTo>
                  <a:lnTo>
                    <a:pt x="13990" y="2937"/>
                  </a:lnTo>
                  <a:cubicBezTo>
                    <a:pt x="14102" y="2937"/>
                    <a:pt x="14183" y="2873"/>
                    <a:pt x="14199" y="2776"/>
                  </a:cubicBezTo>
                  <a:lnTo>
                    <a:pt x="14760" y="226"/>
                  </a:lnTo>
                  <a:lnTo>
                    <a:pt x="14760" y="209"/>
                  </a:lnTo>
                  <a:lnTo>
                    <a:pt x="14760" y="145"/>
                  </a:lnTo>
                  <a:lnTo>
                    <a:pt x="14760" y="129"/>
                  </a:lnTo>
                  <a:lnTo>
                    <a:pt x="14760" y="113"/>
                  </a:lnTo>
                  <a:cubicBezTo>
                    <a:pt x="14760" y="113"/>
                    <a:pt x="14760" y="81"/>
                    <a:pt x="14744" y="81"/>
                  </a:cubicBezTo>
                  <a:cubicBezTo>
                    <a:pt x="14744" y="81"/>
                    <a:pt x="14744" y="65"/>
                    <a:pt x="14712" y="65"/>
                  </a:cubicBezTo>
                  <a:cubicBezTo>
                    <a:pt x="14696" y="49"/>
                    <a:pt x="14696" y="33"/>
                    <a:pt x="14680" y="33"/>
                  </a:cubicBezTo>
                  <a:cubicBezTo>
                    <a:pt x="14664" y="1"/>
                    <a:pt x="14632" y="1"/>
                    <a:pt x="1461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5469875" y="4801850"/>
              <a:ext cx="101100" cy="46850"/>
            </a:xfrm>
            <a:custGeom>
              <a:avLst/>
              <a:gdLst/>
              <a:ahLst/>
              <a:cxnLst/>
              <a:rect l="l" t="t" r="r" b="b"/>
              <a:pathLst>
                <a:path w="4044" h="1874" extrusionOk="0">
                  <a:moveTo>
                    <a:pt x="1945" y="0"/>
                  </a:moveTo>
                  <a:cubicBezTo>
                    <a:pt x="1900" y="0"/>
                    <a:pt x="1859" y="21"/>
                    <a:pt x="1830" y="60"/>
                  </a:cubicBezTo>
                  <a:lnTo>
                    <a:pt x="1" y="1841"/>
                  </a:lnTo>
                  <a:lnTo>
                    <a:pt x="578" y="1841"/>
                  </a:lnTo>
                  <a:lnTo>
                    <a:pt x="1782" y="686"/>
                  </a:lnTo>
                  <a:lnTo>
                    <a:pt x="1782" y="1793"/>
                  </a:lnTo>
                  <a:cubicBezTo>
                    <a:pt x="1782" y="1809"/>
                    <a:pt x="1782" y="1841"/>
                    <a:pt x="1798" y="1873"/>
                  </a:cubicBezTo>
                  <a:lnTo>
                    <a:pt x="4044" y="1873"/>
                  </a:lnTo>
                  <a:cubicBezTo>
                    <a:pt x="3450" y="1713"/>
                    <a:pt x="2841" y="1600"/>
                    <a:pt x="2199" y="1584"/>
                  </a:cubicBezTo>
                  <a:lnTo>
                    <a:pt x="2199" y="205"/>
                  </a:lnTo>
                  <a:lnTo>
                    <a:pt x="2167" y="205"/>
                  </a:lnTo>
                  <a:cubicBezTo>
                    <a:pt x="2167" y="124"/>
                    <a:pt x="2119" y="44"/>
                    <a:pt x="2038" y="28"/>
                  </a:cubicBezTo>
                  <a:cubicBezTo>
                    <a:pt x="2007" y="9"/>
                    <a:pt x="1975" y="0"/>
                    <a:pt x="1945"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4820925" y="4663375"/>
              <a:ext cx="130375" cy="130375"/>
            </a:xfrm>
            <a:custGeom>
              <a:avLst/>
              <a:gdLst/>
              <a:ahLst/>
              <a:cxnLst/>
              <a:rect l="l" t="t" r="r" b="b"/>
              <a:pathLst>
                <a:path w="5215" h="5215" extrusionOk="0">
                  <a:moveTo>
                    <a:pt x="2600" y="1235"/>
                  </a:moveTo>
                  <a:cubicBezTo>
                    <a:pt x="2856" y="1877"/>
                    <a:pt x="3370" y="2375"/>
                    <a:pt x="3995" y="2631"/>
                  </a:cubicBezTo>
                  <a:cubicBezTo>
                    <a:pt x="3370" y="2872"/>
                    <a:pt x="2872" y="3401"/>
                    <a:pt x="2600" y="4043"/>
                  </a:cubicBezTo>
                  <a:cubicBezTo>
                    <a:pt x="2327" y="3401"/>
                    <a:pt x="1813" y="2888"/>
                    <a:pt x="1188" y="2631"/>
                  </a:cubicBezTo>
                  <a:cubicBezTo>
                    <a:pt x="1829" y="2375"/>
                    <a:pt x="2327" y="1845"/>
                    <a:pt x="2600" y="1235"/>
                  </a:cubicBezTo>
                  <a:close/>
                  <a:moveTo>
                    <a:pt x="2616" y="0"/>
                  </a:moveTo>
                  <a:cubicBezTo>
                    <a:pt x="2487" y="0"/>
                    <a:pt x="2407" y="80"/>
                    <a:pt x="2407" y="209"/>
                  </a:cubicBezTo>
                  <a:cubicBezTo>
                    <a:pt x="2407" y="1428"/>
                    <a:pt x="1412" y="2407"/>
                    <a:pt x="209" y="2407"/>
                  </a:cubicBezTo>
                  <a:cubicBezTo>
                    <a:pt x="81" y="2407"/>
                    <a:pt x="1" y="2487"/>
                    <a:pt x="1" y="2615"/>
                  </a:cubicBezTo>
                  <a:cubicBezTo>
                    <a:pt x="1" y="2727"/>
                    <a:pt x="81" y="2808"/>
                    <a:pt x="209" y="2808"/>
                  </a:cubicBezTo>
                  <a:cubicBezTo>
                    <a:pt x="1428" y="2808"/>
                    <a:pt x="2407" y="3818"/>
                    <a:pt x="2407" y="5022"/>
                  </a:cubicBezTo>
                  <a:cubicBezTo>
                    <a:pt x="2407" y="5134"/>
                    <a:pt x="2487" y="5214"/>
                    <a:pt x="2616" y="5214"/>
                  </a:cubicBezTo>
                  <a:cubicBezTo>
                    <a:pt x="2728" y="5214"/>
                    <a:pt x="2808" y="5134"/>
                    <a:pt x="2808" y="5022"/>
                  </a:cubicBezTo>
                  <a:cubicBezTo>
                    <a:pt x="2808" y="3802"/>
                    <a:pt x="3819" y="2808"/>
                    <a:pt x="5022" y="2808"/>
                  </a:cubicBezTo>
                  <a:cubicBezTo>
                    <a:pt x="5134" y="2808"/>
                    <a:pt x="5215" y="2727"/>
                    <a:pt x="5215" y="2615"/>
                  </a:cubicBezTo>
                  <a:cubicBezTo>
                    <a:pt x="5215" y="2487"/>
                    <a:pt x="5118" y="2407"/>
                    <a:pt x="5022" y="2407"/>
                  </a:cubicBezTo>
                  <a:cubicBezTo>
                    <a:pt x="3803" y="2407"/>
                    <a:pt x="2808" y="1412"/>
                    <a:pt x="2808" y="209"/>
                  </a:cubicBezTo>
                  <a:cubicBezTo>
                    <a:pt x="2808" y="80"/>
                    <a:pt x="2728" y="0"/>
                    <a:pt x="261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3466850" y="4572325"/>
              <a:ext cx="130375" cy="130375"/>
            </a:xfrm>
            <a:custGeom>
              <a:avLst/>
              <a:gdLst/>
              <a:ahLst/>
              <a:cxnLst/>
              <a:rect l="l" t="t" r="r" b="b"/>
              <a:pathLst>
                <a:path w="5215" h="5215" extrusionOk="0">
                  <a:moveTo>
                    <a:pt x="2584" y="1220"/>
                  </a:moveTo>
                  <a:cubicBezTo>
                    <a:pt x="2857" y="1861"/>
                    <a:pt x="3370" y="2359"/>
                    <a:pt x="3996" y="2631"/>
                  </a:cubicBezTo>
                  <a:cubicBezTo>
                    <a:pt x="3370" y="2888"/>
                    <a:pt x="2857" y="3385"/>
                    <a:pt x="2584" y="4027"/>
                  </a:cubicBezTo>
                  <a:cubicBezTo>
                    <a:pt x="2327" y="3385"/>
                    <a:pt x="1814" y="2888"/>
                    <a:pt x="1188" y="2631"/>
                  </a:cubicBezTo>
                  <a:cubicBezTo>
                    <a:pt x="1830" y="2359"/>
                    <a:pt x="2327" y="1845"/>
                    <a:pt x="2584" y="1220"/>
                  </a:cubicBezTo>
                  <a:close/>
                  <a:moveTo>
                    <a:pt x="2616" y="0"/>
                  </a:moveTo>
                  <a:cubicBezTo>
                    <a:pt x="2488" y="0"/>
                    <a:pt x="2407" y="80"/>
                    <a:pt x="2407" y="193"/>
                  </a:cubicBezTo>
                  <a:cubicBezTo>
                    <a:pt x="2407" y="1428"/>
                    <a:pt x="1413" y="2407"/>
                    <a:pt x="209" y="2407"/>
                  </a:cubicBezTo>
                  <a:cubicBezTo>
                    <a:pt x="81" y="2407"/>
                    <a:pt x="1" y="2487"/>
                    <a:pt x="1" y="2599"/>
                  </a:cubicBezTo>
                  <a:cubicBezTo>
                    <a:pt x="1" y="2728"/>
                    <a:pt x="81" y="2808"/>
                    <a:pt x="209" y="2808"/>
                  </a:cubicBezTo>
                  <a:cubicBezTo>
                    <a:pt x="1429" y="2808"/>
                    <a:pt x="2407" y="3803"/>
                    <a:pt x="2407" y="5006"/>
                  </a:cubicBezTo>
                  <a:cubicBezTo>
                    <a:pt x="2407" y="5134"/>
                    <a:pt x="2488" y="5214"/>
                    <a:pt x="2616" y="5214"/>
                  </a:cubicBezTo>
                  <a:cubicBezTo>
                    <a:pt x="2728" y="5214"/>
                    <a:pt x="2808" y="5134"/>
                    <a:pt x="2808" y="5006"/>
                  </a:cubicBezTo>
                  <a:cubicBezTo>
                    <a:pt x="2808" y="3787"/>
                    <a:pt x="3819" y="2808"/>
                    <a:pt x="5022" y="2808"/>
                  </a:cubicBezTo>
                  <a:cubicBezTo>
                    <a:pt x="5135" y="2808"/>
                    <a:pt x="5215" y="2728"/>
                    <a:pt x="5215" y="2599"/>
                  </a:cubicBezTo>
                  <a:cubicBezTo>
                    <a:pt x="5215" y="2487"/>
                    <a:pt x="5119" y="2407"/>
                    <a:pt x="5022" y="2407"/>
                  </a:cubicBezTo>
                  <a:cubicBezTo>
                    <a:pt x="3787" y="2407"/>
                    <a:pt x="2808" y="1396"/>
                    <a:pt x="2808" y="193"/>
                  </a:cubicBezTo>
                  <a:cubicBezTo>
                    <a:pt x="2808" y="80"/>
                    <a:pt x="2728" y="0"/>
                    <a:pt x="261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2853600" y="4647325"/>
              <a:ext cx="318875" cy="200575"/>
            </a:xfrm>
            <a:custGeom>
              <a:avLst/>
              <a:gdLst/>
              <a:ahLst/>
              <a:cxnLst/>
              <a:rect l="l" t="t" r="r" b="b"/>
              <a:pathLst>
                <a:path w="12755" h="8023" extrusionOk="0">
                  <a:moveTo>
                    <a:pt x="6386" y="0"/>
                  </a:moveTo>
                  <a:cubicBezTo>
                    <a:pt x="6257" y="0"/>
                    <a:pt x="6177" y="81"/>
                    <a:pt x="6177" y="209"/>
                  </a:cubicBezTo>
                  <a:cubicBezTo>
                    <a:pt x="6177" y="3498"/>
                    <a:pt x="3498" y="6177"/>
                    <a:pt x="209" y="6177"/>
                  </a:cubicBezTo>
                  <a:cubicBezTo>
                    <a:pt x="81" y="6177"/>
                    <a:pt x="0" y="6257"/>
                    <a:pt x="0" y="6386"/>
                  </a:cubicBezTo>
                  <a:cubicBezTo>
                    <a:pt x="0" y="6498"/>
                    <a:pt x="81" y="6578"/>
                    <a:pt x="209" y="6578"/>
                  </a:cubicBezTo>
                  <a:cubicBezTo>
                    <a:pt x="1685" y="6578"/>
                    <a:pt x="3049" y="7124"/>
                    <a:pt x="4091" y="8022"/>
                  </a:cubicBezTo>
                  <a:lnTo>
                    <a:pt x="4701" y="8022"/>
                  </a:lnTo>
                  <a:cubicBezTo>
                    <a:pt x="3915" y="7252"/>
                    <a:pt x="2920" y="6658"/>
                    <a:pt x="1813" y="6386"/>
                  </a:cubicBezTo>
                  <a:cubicBezTo>
                    <a:pt x="4059" y="5808"/>
                    <a:pt x="5824" y="4043"/>
                    <a:pt x="6386" y="1813"/>
                  </a:cubicBezTo>
                  <a:cubicBezTo>
                    <a:pt x="6963" y="4059"/>
                    <a:pt x="8728" y="5824"/>
                    <a:pt x="10958" y="6386"/>
                  </a:cubicBezTo>
                  <a:cubicBezTo>
                    <a:pt x="9851" y="6658"/>
                    <a:pt x="8840" y="7252"/>
                    <a:pt x="8070" y="8022"/>
                  </a:cubicBezTo>
                  <a:lnTo>
                    <a:pt x="8664" y="8022"/>
                  </a:lnTo>
                  <a:cubicBezTo>
                    <a:pt x="9707" y="7124"/>
                    <a:pt x="11070" y="6578"/>
                    <a:pt x="12562" y="6578"/>
                  </a:cubicBezTo>
                  <a:cubicBezTo>
                    <a:pt x="12675" y="6578"/>
                    <a:pt x="12755" y="6482"/>
                    <a:pt x="12755" y="6386"/>
                  </a:cubicBezTo>
                  <a:cubicBezTo>
                    <a:pt x="12755" y="6257"/>
                    <a:pt x="12675" y="6177"/>
                    <a:pt x="12562" y="6177"/>
                  </a:cubicBezTo>
                  <a:cubicBezTo>
                    <a:pt x="9274" y="6177"/>
                    <a:pt x="6578" y="3498"/>
                    <a:pt x="6578" y="209"/>
                  </a:cubicBezTo>
                  <a:cubicBezTo>
                    <a:pt x="6578" y="81"/>
                    <a:pt x="6498" y="0"/>
                    <a:pt x="638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3093850" y="4399850"/>
              <a:ext cx="58175" cy="58175"/>
            </a:xfrm>
            <a:custGeom>
              <a:avLst/>
              <a:gdLst/>
              <a:ahLst/>
              <a:cxnLst/>
              <a:rect l="l" t="t" r="r" b="b"/>
              <a:pathLst>
                <a:path w="2327" h="2327" extrusionOk="0">
                  <a:moveTo>
                    <a:pt x="1172" y="402"/>
                  </a:moveTo>
                  <a:cubicBezTo>
                    <a:pt x="1589" y="402"/>
                    <a:pt x="1926" y="739"/>
                    <a:pt x="1926" y="1156"/>
                  </a:cubicBezTo>
                  <a:cubicBezTo>
                    <a:pt x="1926" y="1589"/>
                    <a:pt x="1589" y="1926"/>
                    <a:pt x="1172" y="1926"/>
                  </a:cubicBezTo>
                  <a:cubicBezTo>
                    <a:pt x="738" y="1926"/>
                    <a:pt x="401" y="1589"/>
                    <a:pt x="401" y="1156"/>
                  </a:cubicBezTo>
                  <a:cubicBezTo>
                    <a:pt x="401" y="739"/>
                    <a:pt x="738" y="402"/>
                    <a:pt x="1172" y="402"/>
                  </a:cubicBezTo>
                  <a:close/>
                  <a:moveTo>
                    <a:pt x="1172" y="1"/>
                  </a:moveTo>
                  <a:cubicBezTo>
                    <a:pt x="514" y="1"/>
                    <a:pt x="0" y="514"/>
                    <a:pt x="0" y="1156"/>
                  </a:cubicBezTo>
                  <a:cubicBezTo>
                    <a:pt x="0" y="1797"/>
                    <a:pt x="530" y="2327"/>
                    <a:pt x="1172" y="2327"/>
                  </a:cubicBezTo>
                  <a:cubicBezTo>
                    <a:pt x="1797" y="2327"/>
                    <a:pt x="2327" y="1797"/>
                    <a:pt x="2327" y="1156"/>
                  </a:cubicBezTo>
                  <a:cubicBezTo>
                    <a:pt x="2327" y="514"/>
                    <a:pt x="1813" y="1"/>
                    <a:pt x="117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5064775" y="4439550"/>
              <a:ext cx="58200" cy="58200"/>
            </a:xfrm>
            <a:custGeom>
              <a:avLst/>
              <a:gdLst/>
              <a:ahLst/>
              <a:cxnLst/>
              <a:rect l="l" t="t" r="r" b="b"/>
              <a:pathLst>
                <a:path w="2328" h="2328" extrusionOk="0">
                  <a:moveTo>
                    <a:pt x="1156" y="402"/>
                  </a:moveTo>
                  <a:cubicBezTo>
                    <a:pt x="1589" y="402"/>
                    <a:pt x="1926" y="739"/>
                    <a:pt x="1926" y="1156"/>
                  </a:cubicBezTo>
                  <a:cubicBezTo>
                    <a:pt x="1926" y="1573"/>
                    <a:pt x="1589" y="1926"/>
                    <a:pt x="1156" y="1926"/>
                  </a:cubicBezTo>
                  <a:cubicBezTo>
                    <a:pt x="739" y="1926"/>
                    <a:pt x="402" y="1573"/>
                    <a:pt x="402" y="1156"/>
                  </a:cubicBezTo>
                  <a:cubicBezTo>
                    <a:pt x="402" y="739"/>
                    <a:pt x="739" y="402"/>
                    <a:pt x="1156" y="402"/>
                  </a:cubicBezTo>
                  <a:close/>
                  <a:moveTo>
                    <a:pt x="1156" y="1"/>
                  </a:moveTo>
                  <a:cubicBezTo>
                    <a:pt x="514" y="1"/>
                    <a:pt x="1" y="514"/>
                    <a:pt x="1" y="1156"/>
                  </a:cubicBezTo>
                  <a:cubicBezTo>
                    <a:pt x="1" y="1798"/>
                    <a:pt x="514" y="2327"/>
                    <a:pt x="1156" y="2327"/>
                  </a:cubicBezTo>
                  <a:cubicBezTo>
                    <a:pt x="1798" y="2327"/>
                    <a:pt x="2327" y="1798"/>
                    <a:pt x="2327" y="1156"/>
                  </a:cubicBezTo>
                  <a:cubicBezTo>
                    <a:pt x="2327" y="514"/>
                    <a:pt x="1798" y="1"/>
                    <a:pt x="115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3951375" y="4692650"/>
              <a:ext cx="46550" cy="83050"/>
            </a:xfrm>
            <a:custGeom>
              <a:avLst/>
              <a:gdLst/>
              <a:ahLst/>
              <a:cxnLst/>
              <a:rect l="l" t="t" r="r" b="b"/>
              <a:pathLst>
                <a:path w="1862" h="3322" extrusionOk="0">
                  <a:moveTo>
                    <a:pt x="899" y="658"/>
                  </a:moveTo>
                  <a:lnTo>
                    <a:pt x="899" y="1444"/>
                  </a:lnTo>
                  <a:lnTo>
                    <a:pt x="883" y="1444"/>
                  </a:lnTo>
                  <a:cubicBezTo>
                    <a:pt x="738" y="1396"/>
                    <a:pt x="642" y="1348"/>
                    <a:pt x="578" y="1284"/>
                  </a:cubicBezTo>
                  <a:cubicBezTo>
                    <a:pt x="498" y="1220"/>
                    <a:pt x="482" y="1139"/>
                    <a:pt x="482" y="1027"/>
                  </a:cubicBezTo>
                  <a:cubicBezTo>
                    <a:pt x="482" y="899"/>
                    <a:pt x="514" y="818"/>
                    <a:pt x="594" y="754"/>
                  </a:cubicBezTo>
                  <a:cubicBezTo>
                    <a:pt x="674" y="706"/>
                    <a:pt x="770" y="658"/>
                    <a:pt x="899" y="658"/>
                  </a:cubicBezTo>
                  <a:close/>
                  <a:moveTo>
                    <a:pt x="1011" y="1861"/>
                  </a:moveTo>
                  <a:cubicBezTo>
                    <a:pt x="1155" y="1909"/>
                    <a:pt x="1252" y="1958"/>
                    <a:pt x="1332" y="2022"/>
                  </a:cubicBezTo>
                  <a:cubicBezTo>
                    <a:pt x="1412" y="2086"/>
                    <a:pt x="1460" y="2182"/>
                    <a:pt x="1460" y="2278"/>
                  </a:cubicBezTo>
                  <a:cubicBezTo>
                    <a:pt x="1444" y="2407"/>
                    <a:pt x="1412" y="2503"/>
                    <a:pt x="1332" y="2567"/>
                  </a:cubicBezTo>
                  <a:cubicBezTo>
                    <a:pt x="1252" y="2647"/>
                    <a:pt x="1155" y="2663"/>
                    <a:pt x="1011" y="2663"/>
                  </a:cubicBezTo>
                  <a:lnTo>
                    <a:pt x="1011" y="1861"/>
                  </a:lnTo>
                  <a:close/>
                  <a:moveTo>
                    <a:pt x="883" y="0"/>
                  </a:moveTo>
                  <a:lnTo>
                    <a:pt x="883" y="321"/>
                  </a:lnTo>
                  <a:cubicBezTo>
                    <a:pt x="690" y="321"/>
                    <a:pt x="562" y="337"/>
                    <a:pt x="417" y="401"/>
                  </a:cubicBezTo>
                  <a:cubicBezTo>
                    <a:pt x="273" y="466"/>
                    <a:pt x="177" y="546"/>
                    <a:pt x="113" y="658"/>
                  </a:cubicBezTo>
                  <a:cubicBezTo>
                    <a:pt x="32" y="754"/>
                    <a:pt x="0" y="899"/>
                    <a:pt x="0" y="1027"/>
                  </a:cubicBezTo>
                  <a:cubicBezTo>
                    <a:pt x="0" y="1204"/>
                    <a:pt x="32" y="1316"/>
                    <a:pt x="113" y="1444"/>
                  </a:cubicBezTo>
                  <a:cubicBezTo>
                    <a:pt x="193" y="1540"/>
                    <a:pt x="289" y="1621"/>
                    <a:pt x="401" y="1669"/>
                  </a:cubicBezTo>
                  <a:cubicBezTo>
                    <a:pt x="498" y="1701"/>
                    <a:pt x="658" y="1765"/>
                    <a:pt x="851" y="1829"/>
                  </a:cubicBezTo>
                  <a:lnTo>
                    <a:pt x="851" y="2663"/>
                  </a:lnTo>
                  <a:cubicBezTo>
                    <a:pt x="738" y="2647"/>
                    <a:pt x="642" y="2599"/>
                    <a:pt x="578" y="2519"/>
                  </a:cubicBezTo>
                  <a:cubicBezTo>
                    <a:pt x="514" y="2439"/>
                    <a:pt x="450" y="2359"/>
                    <a:pt x="450" y="2262"/>
                  </a:cubicBezTo>
                  <a:lnTo>
                    <a:pt x="0" y="2262"/>
                  </a:lnTo>
                  <a:cubicBezTo>
                    <a:pt x="16" y="2471"/>
                    <a:pt x="97" y="2647"/>
                    <a:pt x="257" y="2792"/>
                  </a:cubicBezTo>
                  <a:cubicBezTo>
                    <a:pt x="417" y="2920"/>
                    <a:pt x="610" y="3000"/>
                    <a:pt x="851" y="3032"/>
                  </a:cubicBezTo>
                  <a:lnTo>
                    <a:pt x="851" y="3321"/>
                  </a:lnTo>
                  <a:lnTo>
                    <a:pt x="979" y="3321"/>
                  </a:lnTo>
                  <a:lnTo>
                    <a:pt x="979" y="3032"/>
                  </a:lnTo>
                  <a:cubicBezTo>
                    <a:pt x="1171" y="3032"/>
                    <a:pt x="1332" y="2984"/>
                    <a:pt x="1460" y="2920"/>
                  </a:cubicBezTo>
                  <a:cubicBezTo>
                    <a:pt x="1605" y="2872"/>
                    <a:pt x="1701" y="2760"/>
                    <a:pt x="1765" y="2663"/>
                  </a:cubicBezTo>
                  <a:cubicBezTo>
                    <a:pt x="1813" y="2551"/>
                    <a:pt x="1861" y="2423"/>
                    <a:pt x="1861" y="2311"/>
                  </a:cubicBezTo>
                  <a:cubicBezTo>
                    <a:pt x="1861" y="2150"/>
                    <a:pt x="1813" y="2006"/>
                    <a:pt x="1733" y="1909"/>
                  </a:cubicBezTo>
                  <a:cubicBezTo>
                    <a:pt x="1653" y="1797"/>
                    <a:pt x="1621" y="1701"/>
                    <a:pt x="1524" y="1669"/>
                  </a:cubicBezTo>
                  <a:cubicBezTo>
                    <a:pt x="1412" y="1621"/>
                    <a:pt x="1252" y="1556"/>
                    <a:pt x="1091" y="1508"/>
                  </a:cubicBezTo>
                  <a:lnTo>
                    <a:pt x="1011" y="1476"/>
                  </a:lnTo>
                  <a:lnTo>
                    <a:pt x="1011" y="658"/>
                  </a:lnTo>
                  <a:cubicBezTo>
                    <a:pt x="1123" y="674"/>
                    <a:pt x="1220" y="722"/>
                    <a:pt x="1284" y="786"/>
                  </a:cubicBezTo>
                  <a:cubicBezTo>
                    <a:pt x="1332" y="835"/>
                    <a:pt x="1380" y="915"/>
                    <a:pt x="1396" y="1027"/>
                  </a:cubicBezTo>
                  <a:lnTo>
                    <a:pt x="1861" y="1027"/>
                  </a:lnTo>
                  <a:cubicBezTo>
                    <a:pt x="1845" y="818"/>
                    <a:pt x="1765" y="658"/>
                    <a:pt x="1605" y="546"/>
                  </a:cubicBezTo>
                  <a:cubicBezTo>
                    <a:pt x="1460" y="417"/>
                    <a:pt x="1252" y="337"/>
                    <a:pt x="1011" y="321"/>
                  </a:cubicBezTo>
                  <a:lnTo>
                    <a:pt x="1011" y="0"/>
                  </a:ln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3904050" y="4663375"/>
              <a:ext cx="143600" cy="143600"/>
            </a:xfrm>
            <a:custGeom>
              <a:avLst/>
              <a:gdLst/>
              <a:ahLst/>
              <a:cxnLst/>
              <a:rect l="l" t="t" r="r" b="b"/>
              <a:pathLst>
                <a:path w="5744" h="5744" extrusionOk="0">
                  <a:moveTo>
                    <a:pt x="2872" y="401"/>
                  </a:moveTo>
                  <a:cubicBezTo>
                    <a:pt x="4236" y="401"/>
                    <a:pt x="5343" y="1508"/>
                    <a:pt x="5343" y="2872"/>
                  </a:cubicBezTo>
                  <a:cubicBezTo>
                    <a:pt x="5343" y="4236"/>
                    <a:pt x="4236" y="5343"/>
                    <a:pt x="2872" y="5343"/>
                  </a:cubicBezTo>
                  <a:cubicBezTo>
                    <a:pt x="1508" y="5343"/>
                    <a:pt x="401" y="4236"/>
                    <a:pt x="401" y="2872"/>
                  </a:cubicBezTo>
                  <a:cubicBezTo>
                    <a:pt x="401" y="1508"/>
                    <a:pt x="1508" y="401"/>
                    <a:pt x="2872" y="401"/>
                  </a:cubicBezTo>
                  <a:close/>
                  <a:moveTo>
                    <a:pt x="2872" y="0"/>
                  </a:moveTo>
                  <a:cubicBezTo>
                    <a:pt x="1284" y="0"/>
                    <a:pt x="0" y="1284"/>
                    <a:pt x="0" y="2872"/>
                  </a:cubicBezTo>
                  <a:cubicBezTo>
                    <a:pt x="0" y="4460"/>
                    <a:pt x="1284" y="5744"/>
                    <a:pt x="2872" y="5744"/>
                  </a:cubicBezTo>
                  <a:cubicBezTo>
                    <a:pt x="4460" y="5744"/>
                    <a:pt x="5744" y="4460"/>
                    <a:pt x="5744" y="2872"/>
                  </a:cubicBezTo>
                  <a:cubicBezTo>
                    <a:pt x="5744" y="1284"/>
                    <a:pt x="4460" y="0"/>
                    <a:pt x="2872"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3873550" y="4632475"/>
              <a:ext cx="204600" cy="204575"/>
            </a:xfrm>
            <a:custGeom>
              <a:avLst/>
              <a:gdLst/>
              <a:ahLst/>
              <a:cxnLst/>
              <a:rect l="l" t="t" r="r" b="b"/>
              <a:pathLst>
                <a:path w="8184" h="8183" extrusionOk="0">
                  <a:moveTo>
                    <a:pt x="4092" y="418"/>
                  </a:moveTo>
                  <a:cubicBezTo>
                    <a:pt x="6113" y="418"/>
                    <a:pt x="7782" y="2086"/>
                    <a:pt x="7782" y="4108"/>
                  </a:cubicBezTo>
                  <a:cubicBezTo>
                    <a:pt x="7782" y="6129"/>
                    <a:pt x="6113" y="7798"/>
                    <a:pt x="4092" y="7798"/>
                  </a:cubicBezTo>
                  <a:cubicBezTo>
                    <a:pt x="2038" y="7798"/>
                    <a:pt x="402" y="6129"/>
                    <a:pt x="402" y="4108"/>
                  </a:cubicBezTo>
                  <a:cubicBezTo>
                    <a:pt x="402" y="2070"/>
                    <a:pt x="2071" y="418"/>
                    <a:pt x="4092" y="418"/>
                  </a:cubicBezTo>
                  <a:close/>
                  <a:moveTo>
                    <a:pt x="4092" y="1"/>
                  </a:moveTo>
                  <a:cubicBezTo>
                    <a:pt x="1830" y="1"/>
                    <a:pt x="1" y="1846"/>
                    <a:pt x="1" y="4092"/>
                  </a:cubicBezTo>
                  <a:cubicBezTo>
                    <a:pt x="1" y="6338"/>
                    <a:pt x="1846" y="8183"/>
                    <a:pt x="4092" y="8183"/>
                  </a:cubicBezTo>
                  <a:cubicBezTo>
                    <a:pt x="6338" y="8183"/>
                    <a:pt x="8183" y="6338"/>
                    <a:pt x="8183" y="4092"/>
                  </a:cubicBezTo>
                  <a:cubicBezTo>
                    <a:pt x="8183" y="1846"/>
                    <a:pt x="6338" y="1"/>
                    <a:pt x="409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3719150" y="4577125"/>
              <a:ext cx="513400" cy="270775"/>
            </a:xfrm>
            <a:custGeom>
              <a:avLst/>
              <a:gdLst/>
              <a:ahLst/>
              <a:cxnLst/>
              <a:rect l="l" t="t" r="r" b="b"/>
              <a:pathLst>
                <a:path w="20536" h="10831" extrusionOk="0">
                  <a:moveTo>
                    <a:pt x="3450" y="1"/>
                  </a:moveTo>
                  <a:cubicBezTo>
                    <a:pt x="1540" y="1"/>
                    <a:pt x="0" y="1557"/>
                    <a:pt x="0" y="3450"/>
                  </a:cubicBezTo>
                  <a:lnTo>
                    <a:pt x="0" y="10830"/>
                  </a:lnTo>
                  <a:lnTo>
                    <a:pt x="401" y="10830"/>
                  </a:lnTo>
                  <a:lnTo>
                    <a:pt x="401" y="3450"/>
                  </a:lnTo>
                  <a:cubicBezTo>
                    <a:pt x="401" y="1766"/>
                    <a:pt x="1765" y="402"/>
                    <a:pt x="3450" y="402"/>
                  </a:cubicBezTo>
                  <a:lnTo>
                    <a:pt x="17086" y="402"/>
                  </a:lnTo>
                  <a:cubicBezTo>
                    <a:pt x="18771" y="402"/>
                    <a:pt x="20135" y="1766"/>
                    <a:pt x="20135" y="3450"/>
                  </a:cubicBezTo>
                  <a:lnTo>
                    <a:pt x="20135" y="10830"/>
                  </a:lnTo>
                  <a:lnTo>
                    <a:pt x="20536" y="10830"/>
                  </a:lnTo>
                  <a:lnTo>
                    <a:pt x="20536" y="3450"/>
                  </a:lnTo>
                  <a:cubicBezTo>
                    <a:pt x="20536" y="1557"/>
                    <a:pt x="18964" y="1"/>
                    <a:pt x="1708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3366175" y="4153575"/>
              <a:ext cx="321700" cy="321300"/>
            </a:xfrm>
            <a:custGeom>
              <a:avLst/>
              <a:gdLst/>
              <a:ahLst/>
              <a:cxnLst/>
              <a:rect l="l" t="t" r="r" b="b"/>
              <a:pathLst>
                <a:path w="12868" h="12852" extrusionOk="0">
                  <a:moveTo>
                    <a:pt x="6434" y="418"/>
                  </a:moveTo>
                  <a:cubicBezTo>
                    <a:pt x="9771" y="418"/>
                    <a:pt x="12467" y="3129"/>
                    <a:pt x="12467" y="6466"/>
                  </a:cubicBezTo>
                  <a:cubicBezTo>
                    <a:pt x="12467" y="9787"/>
                    <a:pt x="9771" y="12451"/>
                    <a:pt x="6434" y="12451"/>
                  </a:cubicBezTo>
                  <a:cubicBezTo>
                    <a:pt x="5392" y="12451"/>
                    <a:pt x="4349" y="12178"/>
                    <a:pt x="3434" y="11648"/>
                  </a:cubicBezTo>
                  <a:cubicBezTo>
                    <a:pt x="3386" y="11632"/>
                    <a:pt x="3370" y="11632"/>
                    <a:pt x="3322" y="11632"/>
                  </a:cubicBezTo>
                  <a:cubicBezTo>
                    <a:pt x="3306" y="11632"/>
                    <a:pt x="3290" y="11632"/>
                    <a:pt x="3274" y="11648"/>
                  </a:cubicBezTo>
                  <a:lnTo>
                    <a:pt x="1156" y="12370"/>
                  </a:lnTo>
                  <a:lnTo>
                    <a:pt x="1605" y="10156"/>
                  </a:lnTo>
                  <a:cubicBezTo>
                    <a:pt x="1621" y="10092"/>
                    <a:pt x="1605" y="10028"/>
                    <a:pt x="1557" y="9996"/>
                  </a:cubicBezTo>
                  <a:cubicBezTo>
                    <a:pt x="803" y="8953"/>
                    <a:pt x="402" y="7718"/>
                    <a:pt x="402" y="6466"/>
                  </a:cubicBezTo>
                  <a:cubicBezTo>
                    <a:pt x="402" y="3129"/>
                    <a:pt x="3113" y="418"/>
                    <a:pt x="6434" y="418"/>
                  </a:cubicBezTo>
                  <a:close/>
                  <a:moveTo>
                    <a:pt x="6434" y="1"/>
                  </a:moveTo>
                  <a:cubicBezTo>
                    <a:pt x="2889" y="1"/>
                    <a:pt x="1" y="2889"/>
                    <a:pt x="1" y="6434"/>
                  </a:cubicBezTo>
                  <a:cubicBezTo>
                    <a:pt x="1" y="7782"/>
                    <a:pt x="402" y="9049"/>
                    <a:pt x="1172" y="10156"/>
                  </a:cubicBezTo>
                  <a:lnTo>
                    <a:pt x="707" y="12643"/>
                  </a:lnTo>
                  <a:cubicBezTo>
                    <a:pt x="675" y="12723"/>
                    <a:pt x="723" y="12771"/>
                    <a:pt x="755" y="12820"/>
                  </a:cubicBezTo>
                  <a:cubicBezTo>
                    <a:pt x="803" y="12852"/>
                    <a:pt x="835" y="12852"/>
                    <a:pt x="899" y="12852"/>
                  </a:cubicBezTo>
                  <a:cubicBezTo>
                    <a:pt x="915" y="12852"/>
                    <a:pt x="947" y="12852"/>
                    <a:pt x="964" y="12836"/>
                  </a:cubicBezTo>
                  <a:lnTo>
                    <a:pt x="3306" y="12033"/>
                  </a:lnTo>
                  <a:cubicBezTo>
                    <a:pt x="4268" y="12579"/>
                    <a:pt x="5327" y="12852"/>
                    <a:pt x="6434" y="12852"/>
                  </a:cubicBezTo>
                  <a:cubicBezTo>
                    <a:pt x="9980" y="12852"/>
                    <a:pt x="12868" y="9964"/>
                    <a:pt x="12868" y="6418"/>
                  </a:cubicBezTo>
                  <a:cubicBezTo>
                    <a:pt x="12852" y="2889"/>
                    <a:pt x="9980" y="1"/>
                    <a:pt x="6434"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3425150" y="4221525"/>
              <a:ext cx="202575" cy="186375"/>
            </a:xfrm>
            <a:custGeom>
              <a:avLst/>
              <a:gdLst/>
              <a:ahLst/>
              <a:cxnLst/>
              <a:rect l="l" t="t" r="r" b="b"/>
              <a:pathLst>
                <a:path w="8103" h="7455" extrusionOk="0">
                  <a:moveTo>
                    <a:pt x="1557" y="395"/>
                  </a:moveTo>
                  <a:cubicBezTo>
                    <a:pt x="1797" y="395"/>
                    <a:pt x="1909" y="443"/>
                    <a:pt x="1958" y="492"/>
                  </a:cubicBezTo>
                  <a:cubicBezTo>
                    <a:pt x="2054" y="668"/>
                    <a:pt x="2455" y="1631"/>
                    <a:pt x="2599" y="1968"/>
                  </a:cubicBezTo>
                  <a:cubicBezTo>
                    <a:pt x="2599" y="1968"/>
                    <a:pt x="2631" y="2112"/>
                    <a:pt x="2551" y="2240"/>
                  </a:cubicBezTo>
                  <a:cubicBezTo>
                    <a:pt x="2423" y="2433"/>
                    <a:pt x="2134" y="2738"/>
                    <a:pt x="2134" y="2738"/>
                  </a:cubicBezTo>
                  <a:lnTo>
                    <a:pt x="2102" y="2754"/>
                  </a:lnTo>
                  <a:cubicBezTo>
                    <a:pt x="2006" y="2882"/>
                    <a:pt x="1893" y="3171"/>
                    <a:pt x="2102" y="3460"/>
                  </a:cubicBezTo>
                  <a:cubicBezTo>
                    <a:pt x="2150" y="3508"/>
                    <a:pt x="2166" y="3540"/>
                    <a:pt x="2214" y="3604"/>
                  </a:cubicBezTo>
                  <a:cubicBezTo>
                    <a:pt x="2391" y="3861"/>
                    <a:pt x="2647" y="4246"/>
                    <a:pt x="3129" y="4711"/>
                  </a:cubicBezTo>
                  <a:cubicBezTo>
                    <a:pt x="3706" y="5289"/>
                    <a:pt x="4781" y="5690"/>
                    <a:pt x="4845" y="5706"/>
                  </a:cubicBezTo>
                  <a:cubicBezTo>
                    <a:pt x="4861" y="5706"/>
                    <a:pt x="4861" y="5706"/>
                    <a:pt x="4878" y="5722"/>
                  </a:cubicBezTo>
                  <a:cubicBezTo>
                    <a:pt x="4882" y="5722"/>
                    <a:pt x="4902" y="5724"/>
                    <a:pt x="4932" y="5724"/>
                  </a:cubicBezTo>
                  <a:cubicBezTo>
                    <a:pt x="5016" y="5724"/>
                    <a:pt x="5177" y="5707"/>
                    <a:pt x="5295" y="5577"/>
                  </a:cubicBezTo>
                  <a:cubicBezTo>
                    <a:pt x="5407" y="5481"/>
                    <a:pt x="5840" y="4920"/>
                    <a:pt x="5936" y="4807"/>
                  </a:cubicBezTo>
                  <a:cubicBezTo>
                    <a:pt x="5961" y="4783"/>
                    <a:pt x="6014" y="4749"/>
                    <a:pt x="6088" y="4749"/>
                  </a:cubicBezTo>
                  <a:cubicBezTo>
                    <a:pt x="6111" y="4749"/>
                    <a:pt x="6135" y="4752"/>
                    <a:pt x="6161" y="4759"/>
                  </a:cubicBezTo>
                  <a:cubicBezTo>
                    <a:pt x="6450" y="4887"/>
                    <a:pt x="7653" y="5481"/>
                    <a:pt x="7669" y="5513"/>
                  </a:cubicBezTo>
                  <a:cubicBezTo>
                    <a:pt x="7669" y="5513"/>
                    <a:pt x="7685" y="5529"/>
                    <a:pt x="7685" y="5577"/>
                  </a:cubicBezTo>
                  <a:cubicBezTo>
                    <a:pt x="7685" y="5802"/>
                    <a:pt x="7589" y="6267"/>
                    <a:pt x="7461" y="6363"/>
                  </a:cubicBezTo>
                  <a:cubicBezTo>
                    <a:pt x="7268" y="6572"/>
                    <a:pt x="6803" y="7037"/>
                    <a:pt x="6129" y="7037"/>
                  </a:cubicBezTo>
                  <a:cubicBezTo>
                    <a:pt x="5439" y="7037"/>
                    <a:pt x="3594" y="6428"/>
                    <a:pt x="2631" y="5465"/>
                  </a:cubicBezTo>
                  <a:cubicBezTo>
                    <a:pt x="1749" y="4583"/>
                    <a:pt x="802" y="3540"/>
                    <a:pt x="610" y="2641"/>
                  </a:cubicBezTo>
                  <a:cubicBezTo>
                    <a:pt x="385" y="1695"/>
                    <a:pt x="450" y="1374"/>
                    <a:pt x="642" y="1101"/>
                  </a:cubicBezTo>
                  <a:lnTo>
                    <a:pt x="642" y="1069"/>
                  </a:lnTo>
                  <a:cubicBezTo>
                    <a:pt x="819" y="764"/>
                    <a:pt x="1107" y="411"/>
                    <a:pt x="1252" y="411"/>
                  </a:cubicBezTo>
                  <a:cubicBezTo>
                    <a:pt x="1364" y="395"/>
                    <a:pt x="1476" y="395"/>
                    <a:pt x="1557" y="395"/>
                  </a:cubicBezTo>
                  <a:close/>
                  <a:moveTo>
                    <a:pt x="1586" y="1"/>
                  </a:moveTo>
                  <a:cubicBezTo>
                    <a:pt x="1480" y="1"/>
                    <a:pt x="1363" y="9"/>
                    <a:pt x="1236" y="26"/>
                  </a:cubicBezTo>
                  <a:cubicBezTo>
                    <a:pt x="802" y="90"/>
                    <a:pt x="401" y="748"/>
                    <a:pt x="321" y="893"/>
                  </a:cubicBezTo>
                  <a:cubicBezTo>
                    <a:pt x="32" y="1342"/>
                    <a:pt x="0" y="1791"/>
                    <a:pt x="225" y="2754"/>
                  </a:cubicBezTo>
                  <a:cubicBezTo>
                    <a:pt x="450" y="3764"/>
                    <a:pt x="1396" y="4807"/>
                    <a:pt x="2375" y="5770"/>
                  </a:cubicBezTo>
                  <a:cubicBezTo>
                    <a:pt x="3402" y="6781"/>
                    <a:pt x="5295" y="7454"/>
                    <a:pt x="6161" y="7454"/>
                  </a:cubicBezTo>
                  <a:cubicBezTo>
                    <a:pt x="7011" y="7454"/>
                    <a:pt x="7573" y="6893"/>
                    <a:pt x="7765" y="6684"/>
                  </a:cubicBezTo>
                  <a:lnTo>
                    <a:pt x="7781" y="6668"/>
                  </a:lnTo>
                  <a:cubicBezTo>
                    <a:pt x="8022" y="6428"/>
                    <a:pt x="8102" y="5802"/>
                    <a:pt x="8102" y="5609"/>
                  </a:cubicBezTo>
                  <a:cubicBezTo>
                    <a:pt x="8086" y="5321"/>
                    <a:pt x="7926" y="5192"/>
                    <a:pt x="7830" y="5144"/>
                  </a:cubicBezTo>
                  <a:cubicBezTo>
                    <a:pt x="7733" y="5080"/>
                    <a:pt x="6610" y="4551"/>
                    <a:pt x="6321" y="4406"/>
                  </a:cubicBezTo>
                  <a:cubicBezTo>
                    <a:pt x="6229" y="4362"/>
                    <a:pt x="6143" y="4345"/>
                    <a:pt x="6065" y="4345"/>
                  </a:cubicBezTo>
                  <a:cubicBezTo>
                    <a:pt x="5858" y="4345"/>
                    <a:pt x="5706" y="4469"/>
                    <a:pt x="5648" y="4551"/>
                  </a:cubicBezTo>
                  <a:cubicBezTo>
                    <a:pt x="5439" y="4807"/>
                    <a:pt x="5102" y="5224"/>
                    <a:pt x="5038" y="5289"/>
                  </a:cubicBezTo>
                  <a:cubicBezTo>
                    <a:pt x="5022" y="5305"/>
                    <a:pt x="5006" y="5305"/>
                    <a:pt x="4974" y="5305"/>
                  </a:cubicBezTo>
                  <a:cubicBezTo>
                    <a:pt x="4813" y="5240"/>
                    <a:pt x="3915" y="4887"/>
                    <a:pt x="3450" y="4406"/>
                  </a:cubicBezTo>
                  <a:cubicBezTo>
                    <a:pt x="3016" y="3957"/>
                    <a:pt x="2760" y="3588"/>
                    <a:pt x="2567" y="3347"/>
                  </a:cubicBezTo>
                  <a:cubicBezTo>
                    <a:pt x="2535" y="3283"/>
                    <a:pt x="2487" y="3235"/>
                    <a:pt x="2471" y="3203"/>
                  </a:cubicBezTo>
                  <a:cubicBezTo>
                    <a:pt x="2407" y="3107"/>
                    <a:pt x="2455" y="3026"/>
                    <a:pt x="2471" y="2994"/>
                  </a:cubicBezTo>
                  <a:cubicBezTo>
                    <a:pt x="2535" y="2946"/>
                    <a:pt x="2808" y="2657"/>
                    <a:pt x="2936" y="2465"/>
                  </a:cubicBezTo>
                  <a:cubicBezTo>
                    <a:pt x="3097" y="2224"/>
                    <a:pt x="3049" y="1952"/>
                    <a:pt x="3000" y="1839"/>
                  </a:cubicBezTo>
                  <a:cubicBezTo>
                    <a:pt x="2968" y="1775"/>
                    <a:pt x="2455" y="540"/>
                    <a:pt x="2327" y="315"/>
                  </a:cubicBezTo>
                  <a:cubicBezTo>
                    <a:pt x="2226" y="113"/>
                    <a:pt x="1976" y="1"/>
                    <a:pt x="158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4405800" y="4261475"/>
              <a:ext cx="416350" cy="383875"/>
            </a:xfrm>
            <a:custGeom>
              <a:avLst/>
              <a:gdLst/>
              <a:ahLst/>
              <a:cxnLst/>
              <a:rect l="l" t="t" r="r" b="b"/>
              <a:pathLst>
                <a:path w="16654" h="15355" extrusionOk="0">
                  <a:moveTo>
                    <a:pt x="10958" y="418"/>
                  </a:moveTo>
                  <a:cubicBezTo>
                    <a:pt x="13846" y="418"/>
                    <a:pt x="16204" y="2760"/>
                    <a:pt x="16204" y="5664"/>
                  </a:cubicBezTo>
                  <a:cubicBezTo>
                    <a:pt x="16253" y="8536"/>
                    <a:pt x="13910" y="10894"/>
                    <a:pt x="10990" y="10894"/>
                  </a:cubicBezTo>
                  <a:cubicBezTo>
                    <a:pt x="10429" y="10894"/>
                    <a:pt x="9867" y="10782"/>
                    <a:pt x="9338" y="10605"/>
                  </a:cubicBezTo>
                  <a:cubicBezTo>
                    <a:pt x="9306" y="10605"/>
                    <a:pt x="9290" y="10589"/>
                    <a:pt x="9258" y="10589"/>
                  </a:cubicBezTo>
                  <a:cubicBezTo>
                    <a:pt x="9177" y="10573"/>
                    <a:pt x="9113" y="10525"/>
                    <a:pt x="9033" y="10509"/>
                  </a:cubicBezTo>
                  <a:cubicBezTo>
                    <a:pt x="8985" y="10493"/>
                    <a:pt x="8969" y="10493"/>
                    <a:pt x="8937" y="10461"/>
                  </a:cubicBezTo>
                  <a:cubicBezTo>
                    <a:pt x="8873" y="10445"/>
                    <a:pt x="8808" y="10413"/>
                    <a:pt x="8728" y="10381"/>
                  </a:cubicBezTo>
                  <a:cubicBezTo>
                    <a:pt x="8696" y="10365"/>
                    <a:pt x="8664" y="10365"/>
                    <a:pt x="8632" y="10349"/>
                  </a:cubicBezTo>
                  <a:cubicBezTo>
                    <a:pt x="8536" y="10300"/>
                    <a:pt x="8455" y="10252"/>
                    <a:pt x="8343" y="10204"/>
                  </a:cubicBezTo>
                  <a:cubicBezTo>
                    <a:pt x="8327" y="10188"/>
                    <a:pt x="8311" y="10188"/>
                    <a:pt x="8263" y="10188"/>
                  </a:cubicBezTo>
                  <a:lnTo>
                    <a:pt x="8231" y="10188"/>
                  </a:lnTo>
                  <a:cubicBezTo>
                    <a:pt x="8215" y="10188"/>
                    <a:pt x="8183" y="10188"/>
                    <a:pt x="8167" y="10204"/>
                  </a:cubicBezTo>
                  <a:lnTo>
                    <a:pt x="6386" y="10830"/>
                  </a:lnTo>
                  <a:lnTo>
                    <a:pt x="6739" y="8921"/>
                  </a:lnTo>
                  <a:cubicBezTo>
                    <a:pt x="6771" y="8857"/>
                    <a:pt x="6739" y="8792"/>
                    <a:pt x="6707" y="8760"/>
                  </a:cubicBezTo>
                  <a:cubicBezTo>
                    <a:pt x="6627" y="8664"/>
                    <a:pt x="6562" y="8568"/>
                    <a:pt x="6482" y="8439"/>
                  </a:cubicBezTo>
                  <a:cubicBezTo>
                    <a:pt x="6466" y="8391"/>
                    <a:pt x="6418" y="8343"/>
                    <a:pt x="6402" y="8295"/>
                  </a:cubicBezTo>
                  <a:cubicBezTo>
                    <a:pt x="6370" y="8247"/>
                    <a:pt x="6338" y="8183"/>
                    <a:pt x="6306" y="8119"/>
                  </a:cubicBezTo>
                  <a:cubicBezTo>
                    <a:pt x="6258" y="8054"/>
                    <a:pt x="6241" y="7990"/>
                    <a:pt x="6209" y="7942"/>
                  </a:cubicBezTo>
                  <a:cubicBezTo>
                    <a:pt x="6177" y="7894"/>
                    <a:pt x="6161" y="7846"/>
                    <a:pt x="6145" y="7798"/>
                  </a:cubicBezTo>
                  <a:cubicBezTo>
                    <a:pt x="6097" y="7717"/>
                    <a:pt x="6081" y="7653"/>
                    <a:pt x="6049" y="7573"/>
                  </a:cubicBezTo>
                  <a:cubicBezTo>
                    <a:pt x="6017" y="7541"/>
                    <a:pt x="6017" y="7493"/>
                    <a:pt x="6001" y="7461"/>
                  </a:cubicBezTo>
                  <a:cubicBezTo>
                    <a:pt x="5985" y="7381"/>
                    <a:pt x="5937" y="7300"/>
                    <a:pt x="5921" y="7220"/>
                  </a:cubicBezTo>
                  <a:cubicBezTo>
                    <a:pt x="5921" y="7188"/>
                    <a:pt x="5905" y="7156"/>
                    <a:pt x="5905" y="7140"/>
                  </a:cubicBezTo>
                  <a:cubicBezTo>
                    <a:pt x="5824" y="6835"/>
                    <a:pt x="5744" y="6514"/>
                    <a:pt x="5728" y="6177"/>
                  </a:cubicBezTo>
                  <a:cubicBezTo>
                    <a:pt x="5696" y="6017"/>
                    <a:pt x="5696" y="5824"/>
                    <a:pt x="5696" y="5664"/>
                  </a:cubicBezTo>
                  <a:cubicBezTo>
                    <a:pt x="5696" y="2776"/>
                    <a:pt x="8054" y="418"/>
                    <a:pt x="10958" y="418"/>
                  </a:cubicBezTo>
                  <a:close/>
                  <a:moveTo>
                    <a:pt x="4733" y="6258"/>
                  </a:moveTo>
                  <a:cubicBezTo>
                    <a:pt x="4958" y="6258"/>
                    <a:pt x="5167" y="6274"/>
                    <a:pt x="5375" y="6290"/>
                  </a:cubicBezTo>
                  <a:lnTo>
                    <a:pt x="5375" y="6354"/>
                  </a:lnTo>
                  <a:cubicBezTo>
                    <a:pt x="5407" y="6434"/>
                    <a:pt x="5407" y="6514"/>
                    <a:pt x="5423" y="6594"/>
                  </a:cubicBezTo>
                  <a:cubicBezTo>
                    <a:pt x="5423" y="6643"/>
                    <a:pt x="5439" y="6675"/>
                    <a:pt x="5439" y="6723"/>
                  </a:cubicBezTo>
                  <a:cubicBezTo>
                    <a:pt x="5455" y="6803"/>
                    <a:pt x="5487" y="6899"/>
                    <a:pt x="5503" y="6979"/>
                  </a:cubicBezTo>
                  <a:cubicBezTo>
                    <a:pt x="5536" y="7172"/>
                    <a:pt x="5600" y="7365"/>
                    <a:pt x="5680" y="7557"/>
                  </a:cubicBezTo>
                  <a:cubicBezTo>
                    <a:pt x="5696" y="7605"/>
                    <a:pt x="5696" y="7621"/>
                    <a:pt x="5728" y="7653"/>
                  </a:cubicBezTo>
                  <a:cubicBezTo>
                    <a:pt x="5744" y="7734"/>
                    <a:pt x="5776" y="7798"/>
                    <a:pt x="5808" y="7878"/>
                  </a:cubicBezTo>
                  <a:cubicBezTo>
                    <a:pt x="5824" y="7942"/>
                    <a:pt x="5840" y="7974"/>
                    <a:pt x="5856" y="8038"/>
                  </a:cubicBezTo>
                  <a:cubicBezTo>
                    <a:pt x="5889" y="8103"/>
                    <a:pt x="5921" y="8167"/>
                    <a:pt x="5969" y="8215"/>
                  </a:cubicBezTo>
                  <a:cubicBezTo>
                    <a:pt x="6001" y="8279"/>
                    <a:pt x="6017" y="8343"/>
                    <a:pt x="6065" y="8423"/>
                  </a:cubicBezTo>
                  <a:cubicBezTo>
                    <a:pt x="6081" y="8455"/>
                    <a:pt x="6129" y="8520"/>
                    <a:pt x="6145" y="8568"/>
                  </a:cubicBezTo>
                  <a:cubicBezTo>
                    <a:pt x="6209" y="8664"/>
                    <a:pt x="6290" y="8776"/>
                    <a:pt x="6338" y="8889"/>
                  </a:cubicBezTo>
                  <a:lnTo>
                    <a:pt x="6338" y="8905"/>
                  </a:lnTo>
                  <a:lnTo>
                    <a:pt x="6049" y="10461"/>
                  </a:lnTo>
                  <a:cubicBezTo>
                    <a:pt x="6001" y="10413"/>
                    <a:pt x="5921" y="10349"/>
                    <a:pt x="5840" y="10349"/>
                  </a:cubicBezTo>
                  <a:cubicBezTo>
                    <a:pt x="5696" y="10349"/>
                    <a:pt x="5584" y="10461"/>
                    <a:pt x="5584" y="10605"/>
                  </a:cubicBezTo>
                  <a:cubicBezTo>
                    <a:pt x="5584" y="10750"/>
                    <a:pt x="5696" y="10862"/>
                    <a:pt x="5840" y="10862"/>
                  </a:cubicBezTo>
                  <a:cubicBezTo>
                    <a:pt x="5905" y="10862"/>
                    <a:pt x="5937" y="10846"/>
                    <a:pt x="5985" y="10830"/>
                  </a:cubicBezTo>
                  <a:lnTo>
                    <a:pt x="5985" y="10830"/>
                  </a:lnTo>
                  <a:lnTo>
                    <a:pt x="5937" y="11071"/>
                  </a:lnTo>
                  <a:cubicBezTo>
                    <a:pt x="5921" y="11151"/>
                    <a:pt x="5969" y="11199"/>
                    <a:pt x="6001" y="11247"/>
                  </a:cubicBezTo>
                  <a:cubicBezTo>
                    <a:pt x="6017" y="11263"/>
                    <a:pt x="6049" y="11263"/>
                    <a:pt x="6065" y="11279"/>
                  </a:cubicBezTo>
                  <a:lnTo>
                    <a:pt x="6145" y="11279"/>
                  </a:lnTo>
                  <a:cubicBezTo>
                    <a:pt x="6161" y="11279"/>
                    <a:pt x="6177" y="11279"/>
                    <a:pt x="6193" y="11263"/>
                  </a:cubicBezTo>
                  <a:lnTo>
                    <a:pt x="8247" y="10557"/>
                  </a:lnTo>
                  <a:lnTo>
                    <a:pt x="8600" y="10750"/>
                  </a:lnTo>
                  <a:cubicBezTo>
                    <a:pt x="8648" y="10766"/>
                    <a:pt x="8664" y="10766"/>
                    <a:pt x="8712" y="10782"/>
                  </a:cubicBezTo>
                  <a:cubicBezTo>
                    <a:pt x="8808" y="10830"/>
                    <a:pt x="8889" y="10862"/>
                    <a:pt x="8985" y="10910"/>
                  </a:cubicBezTo>
                  <a:cubicBezTo>
                    <a:pt x="9001" y="10910"/>
                    <a:pt x="9033" y="10926"/>
                    <a:pt x="9049" y="10926"/>
                  </a:cubicBezTo>
                  <a:cubicBezTo>
                    <a:pt x="9017" y="11744"/>
                    <a:pt x="8728" y="12498"/>
                    <a:pt x="8247" y="13140"/>
                  </a:cubicBezTo>
                  <a:cubicBezTo>
                    <a:pt x="8215" y="13172"/>
                    <a:pt x="8215" y="13236"/>
                    <a:pt x="8215" y="13301"/>
                  </a:cubicBezTo>
                  <a:lnTo>
                    <a:pt x="8504" y="14825"/>
                  </a:lnTo>
                  <a:lnTo>
                    <a:pt x="7060" y="14311"/>
                  </a:lnTo>
                  <a:cubicBezTo>
                    <a:pt x="7042" y="14305"/>
                    <a:pt x="7022" y="14302"/>
                    <a:pt x="7002" y="14302"/>
                  </a:cubicBezTo>
                  <a:cubicBezTo>
                    <a:pt x="6967" y="14302"/>
                    <a:pt x="6930" y="14313"/>
                    <a:pt x="6899" y="14343"/>
                  </a:cubicBezTo>
                  <a:cubicBezTo>
                    <a:pt x="6241" y="14712"/>
                    <a:pt x="5503" y="14921"/>
                    <a:pt x="4733" y="14921"/>
                  </a:cubicBezTo>
                  <a:cubicBezTo>
                    <a:pt x="2359" y="14921"/>
                    <a:pt x="402" y="12980"/>
                    <a:pt x="402" y="10589"/>
                  </a:cubicBezTo>
                  <a:cubicBezTo>
                    <a:pt x="402" y="8199"/>
                    <a:pt x="2359" y="6258"/>
                    <a:pt x="4733" y="6258"/>
                  </a:cubicBezTo>
                  <a:close/>
                  <a:moveTo>
                    <a:pt x="10990" y="1"/>
                  </a:moveTo>
                  <a:cubicBezTo>
                    <a:pt x="7894" y="1"/>
                    <a:pt x="5343" y="2519"/>
                    <a:pt x="5343" y="5648"/>
                  </a:cubicBezTo>
                  <a:cubicBezTo>
                    <a:pt x="5343" y="5728"/>
                    <a:pt x="5343" y="5840"/>
                    <a:pt x="5359" y="5921"/>
                  </a:cubicBezTo>
                  <a:cubicBezTo>
                    <a:pt x="5167" y="5889"/>
                    <a:pt x="4958" y="5872"/>
                    <a:pt x="4733" y="5872"/>
                  </a:cubicBezTo>
                  <a:cubicBezTo>
                    <a:pt x="2134" y="5872"/>
                    <a:pt x="1" y="8006"/>
                    <a:pt x="1" y="10605"/>
                  </a:cubicBezTo>
                  <a:cubicBezTo>
                    <a:pt x="1" y="13220"/>
                    <a:pt x="2134" y="15338"/>
                    <a:pt x="4733" y="15338"/>
                  </a:cubicBezTo>
                  <a:cubicBezTo>
                    <a:pt x="5536" y="15338"/>
                    <a:pt x="6322" y="15146"/>
                    <a:pt x="7028" y="14761"/>
                  </a:cubicBezTo>
                  <a:lnTo>
                    <a:pt x="8712" y="15338"/>
                  </a:lnTo>
                  <a:cubicBezTo>
                    <a:pt x="8728" y="15338"/>
                    <a:pt x="8744" y="15354"/>
                    <a:pt x="8760" y="15354"/>
                  </a:cubicBezTo>
                  <a:cubicBezTo>
                    <a:pt x="8808" y="15354"/>
                    <a:pt x="8873" y="15338"/>
                    <a:pt x="8905" y="15322"/>
                  </a:cubicBezTo>
                  <a:cubicBezTo>
                    <a:pt x="8969" y="15274"/>
                    <a:pt x="8985" y="15194"/>
                    <a:pt x="8969" y="15146"/>
                  </a:cubicBezTo>
                  <a:lnTo>
                    <a:pt x="8632" y="13349"/>
                  </a:lnTo>
                  <a:cubicBezTo>
                    <a:pt x="9081" y="12691"/>
                    <a:pt x="9370" y="11937"/>
                    <a:pt x="9450" y="11103"/>
                  </a:cubicBezTo>
                  <a:cubicBezTo>
                    <a:pt x="9948" y="11247"/>
                    <a:pt x="10477" y="11327"/>
                    <a:pt x="10990" y="11327"/>
                  </a:cubicBezTo>
                  <a:cubicBezTo>
                    <a:pt x="14103" y="11327"/>
                    <a:pt x="16654" y="8808"/>
                    <a:pt x="16654" y="5680"/>
                  </a:cubicBezTo>
                  <a:cubicBezTo>
                    <a:pt x="16654" y="2551"/>
                    <a:pt x="14119" y="1"/>
                    <a:pt x="10990"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4609550" y="4436350"/>
              <a:ext cx="142425" cy="10050"/>
            </a:xfrm>
            <a:custGeom>
              <a:avLst/>
              <a:gdLst/>
              <a:ahLst/>
              <a:cxnLst/>
              <a:rect l="l" t="t" r="r" b="b"/>
              <a:pathLst>
                <a:path w="5697" h="402" extrusionOk="0">
                  <a:moveTo>
                    <a:pt x="193" y="1"/>
                  </a:moveTo>
                  <a:cubicBezTo>
                    <a:pt x="81" y="1"/>
                    <a:pt x="1" y="81"/>
                    <a:pt x="1" y="209"/>
                  </a:cubicBezTo>
                  <a:cubicBezTo>
                    <a:pt x="1" y="321"/>
                    <a:pt x="81" y="402"/>
                    <a:pt x="193" y="402"/>
                  </a:cubicBezTo>
                  <a:lnTo>
                    <a:pt x="5487" y="402"/>
                  </a:lnTo>
                  <a:cubicBezTo>
                    <a:pt x="5616" y="402"/>
                    <a:pt x="5696" y="321"/>
                    <a:pt x="5696" y="209"/>
                  </a:cubicBezTo>
                  <a:cubicBezTo>
                    <a:pt x="5696" y="81"/>
                    <a:pt x="5616" y="1"/>
                    <a:pt x="5487"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4609550" y="4397450"/>
              <a:ext cx="142425" cy="10050"/>
            </a:xfrm>
            <a:custGeom>
              <a:avLst/>
              <a:gdLst/>
              <a:ahLst/>
              <a:cxnLst/>
              <a:rect l="l" t="t" r="r" b="b"/>
              <a:pathLst>
                <a:path w="5697" h="402" extrusionOk="0">
                  <a:moveTo>
                    <a:pt x="193" y="0"/>
                  </a:moveTo>
                  <a:cubicBezTo>
                    <a:pt x="81" y="0"/>
                    <a:pt x="1" y="81"/>
                    <a:pt x="1" y="193"/>
                  </a:cubicBezTo>
                  <a:cubicBezTo>
                    <a:pt x="1" y="321"/>
                    <a:pt x="81" y="401"/>
                    <a:pt x="193" y="401"/>
                  </a:cubicBezTo>
                  <a:lnTo>
                    <a:pt x="5487" y="401"/>
                  </a:lnTo>
                  <a:cubicBezTo>
                    <a:pt x="5616" y="401"/>
                    <a:pt x="5696" y="321"/>
                    <a:pt x="5696" y="193"/>
                  </a:cubicBezTo>
                  <a:cubicBezTo>
                    <a:pt x="5696" y="81"/>
                    <a:pt x="5616" y="0"/>
                    <a:pt x="5487"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4609550" y="4358550"/>
              <a:ext cx="142425" cy="10050"/>
            </a:xfrm>
            <a:custGeom>
              <a:avLst/>
              <a:gdLst/>
              <a:ahLst/>
              <a:cxnLst/>
              <a:rect l="l" t="t" r="r" b="b"/>
              <a:pathLst>
                <a:path w="5697" h="402" extrusionOk="0">
                  <a:moveTo>
                    <a:pt x="193" y="0"/>
                  </a:moveTo>
                  <a:cubicBezTo>
                    <a:pt x="81" y="0"/>
                    <a:pt x="1" y="80"/>
                    <a:pt x="1" y="209"/>
                  </a:cubicBezTo>
                  <a:cubicBezTo>
                    <a:pt x="1" y="321"/>
                    <a:pt x="81" y="401"/>
                    <a:pt x="193" y="401"/>
                  </a:cubicBezTo>
                  <a:lnTo>
                    <a:pt x="5487" y="401"/>
                  </a:lnTo>
                  <a:cubicBezTo>
                    <a:pt x="5616" y="401"/>
                    <a:pt x="5696" y="321"/>
                    <a:pt x="5696" y="209"/>
                  </a:cubicBezTo>
                  <a:cubicBezTo>
                    <a:pt x="5696" y="80"/>
                    <a:pt x="5616" y="0"/>
                    <a:pt x="5487"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4486825" y="4520175"/>
              <a:ext cx="12850" cy="12850"/>
            </a:xfrm>
            <a:custGeom>
              <a:avLst/>
              <a:gdLst/>
              <a:ahLst/>
              <a:cxnLst/>
              <a:rect l="l" t="t" r="r" b="b"/>
              <a:pathLst>
                <a:path w="514" h="514" extrusionOk="0">
                  <a:moveTo>
                    <a:pt x="257" y="1"/>
                  </a:moveTo>
                  <a:cubicBezTo>
                    <a:pt x="113" y="1"/>
                    <a:pt x="0" y="113"/>
                    <a:pt x="0" y="257"/>
                  </a:cubicBezTo>
                  <a:cubicBezTo>
                    <a:pt x="0" y="402"/>
                    <a:pt x="113" y="514"/>
                    <a:pt x="257" y="514"/>
                  </a:cubicBezTo>
                  <a:cubicBezTo>
                    <a:pt x="401" y="514"/>
                    <a:pt x="514" y="402"/>
                    <a:pt x="514" y="257"/>
                  </a:cubicBezTo>
                  <a:cubicBezTo>
                    <a:pt x="514" y="113"/>
                    <a:pt x="401" y="1"/>
                    <a:pt x="257"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4517700" y="4519775"/>
              <a:ext cx="13275" cy="12850"/>
            </a:xfrm>
            <a:custGeom>
              <a:avLst/>
              <a:gdLst/>
              <a:ahLst/>
              <a:cxnLst/>
              <a:rect l="l" t="t" r="r" b="b"/>
              <a:pathLst>
                <a:path w="531" h="514" extrusionOk="0">
                  <a:moveTo>
                    <a:pt x="257" y="1"/>
                  </a:moveTo>
                  <a:cubicBezTo>
                    <a:pt x="129" y="1"/>
                    <a:pt x="1" y="113"/>
                    <a:pt x="1" y="257"/>
                  </a:cubicBezTo>
                  <a:cubicBezTo>
                    <a:pt x="1" y="402"/>
                    <a:pt x="129" y="514"/>
                    <a:pt x="257" y="514"/>
                  </a:cubicBezTo>
                  <a:cubicBezTo>
                    <a:pt x="402" y="514"/>
                    <a:pt x="530" y="402"/>
                    <a:pt x="530" y="257"/>
                  </a:cubicBezTo>
                  <a:cubicBezTo>
                    <a:pt x="530" y="113"/>
                    <a:pt x="418" y="1"/>
                    <a:pt x="257"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234900" y="891950"/>
              <a:ext cx="112725" cy="145625"/>
            </a:xfrm>
            <a:custGeom>
              <a:avLst/>
              <a:gdLst/>
              <a:ahLst/>
              <a:cxnLst/>
              <a:rect l="l" t="t" r="r" b="b"/>
              <a:pathLst>
                <a:path w="4509" h="5825" extrusionOk="0">
                  <a:moveTo>
                    <a:pt x="466" y="1"/>
                  </a:moveTo>
                  <a:cubicBezTo>
                    <a:pt x="305" y="1"/>
                    <a:pt x="161" y="17"/>
                    <a:pt x="17" y="33"/>
                  </a:cubicBezTo>
                  <a:lnTo>
                    <a:pt x="17" y="434"/>
                  </a:lnTo>
                  <a:cubicBezTo>
                    <a:pt x="145" y="402"/>
                    <a:pt x="305" y="370"/>
                    <a:pt x="466" y="370"/>
                  </a:cubicBezTo>
                  <a:cubicBezTo>
                    <a:pt x="1653" y="370"/>
                    <a:pt x="2600" y="1332"/>
                    <a:pt x="2600" y="2503"/>
                  </a:cubicBezTo>
                  <a:cubicBezTo>
                    <a:pt x="2600" y="2600"/>
                    <a:pt x="2680" y="2696"/>
                    <a:pt x="2792" y="2696"/>
                  </a:cubicBezTo>
                  <a:cubicBezTo>
                    <a:pt x="3514" y="2744"/>
                    <a:pt x="4092" y="3322"/>
                    <a:pt x="4092" y="4060"/>
                  </a:cubicBezTo>
                  <a:cubicBezTo>
                    <a:pt x="4092" y="4814"/>
                    <a:pt x="3498" y="5423"/>
                    <a:pt x="2728" y="5423"/>
                  </a:cubicBezTo>
                  <a:lnTo>
                    <a:pt x="1" y="5423"/>
                  </a:lnTo>
                  <a:lnTo>
                    <a:pt x="1" y="5824"/>
                  </a:lnTo>
                  <a:lnTo>
                    <a:pt x="2744" y="5824"/>
                  </a:lnTo>
                  <a:cubicBezTo>
                    <a:pt x="2754" y="5825"/>
                    <a:pt x="2764" y="5825"/>
                    <a:pt x="2774" y="5825"/>
                  </a:cubicBezTo>
                  <a:cubicBezTo>
                    <a:pt x="3723" y="5825"/>
                    <a:pt x="4509" y="5060"/>
                    <a:pt x="4509" y="4092"/>
                  </a:cubicBezTo>
                  <a:cubicBezTo>
                    <a:pt x="4509" y="3209"/>
                    <a:pt x="3867" y="2455"/>
                    <a:pt x="3001" y="2343"/>
                  </a:cubicBezTo>
                  <a:cubicBezTo>
                    <a:pt x="2905" y="1043"/>
                    <a:pt x="1798" y="1"/>
                    <a:pt x="46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391625" y="858675"/>
              <a:ext cx="50975" cy="4425"/>
            </a:xfrm>
            <a:custGeom>
              <a:avLst/>
              <a:gdLst/>
              <a:ahLst/>
              <a:cxnLst/>
              <a:rect l="l" t="t" r="r" b="b"/>
              <a:pathLst>
                <a:path w="2039" h="177" extrusionOk="0">
                  <a:moveTo>
                    <a:pt x="1" y="0"/>
                  </a:moveTo>
                  <a:cubicBezTo>
                    <a:pt x="322" y="128"/>
                    <a:pt x="675" y="176"/>
                    <a:pt x="1012" y="176"/>
                  </a:cubicBezTo>
                  <a:cubicBezTo>
                    <a:pt x="1349" y="176"/>
                    <a:pt x="1718" y="128"/>
                    <a:pt x="2039"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1271300" y="889950"/>
              <a:ext cx="291625" cy="150425"/>
            </a:xfrm>
            <a:custGeom>
              <a:avLst/>
              <a:gdLst/>
              <a:ahLst/>
              <a:cxnLst/>
              <a:rect l="l" t="t" r="r" b="b"/>
              <a:pathLst>
                <a:path w="11665" h="6017" extrusionOk="0">
                  <a:moveTo>
                    <a:pt x="5841" y="385"/>
                  </a:moveTo>
                  <a:cubicBezTo>
                    <a:pt x="8777" y="385"/>
                    <a:pt x="11151" y="2712"/>
                    <a:pt x="11263" y="5616"/>
                  </a:cubicBezTo>
                  <a:lnTo>
                    <a:pt x="434" y="5616"/>
                  </a:lnTo>
                  <a:cubicBezTo>
                    <a:pt x="530" y="2728"/>
                    <a:pt x="2921" y="385"/>
                    <a:pt x="5841" y="385"/>
                  </a:cubicBezTo>
                  <a:close/>
                  <a:moveTo>
                    <a:pt x="5841" y="0"/>
                  </a:moveTo>
                  <a:cubicBezTo>
                    <a:pt x="2632" y="0"/>
                    <a:pt x="33" y="2599"/>
                    <a:pt x="33" y="5808"/>
                  </a:cubicBezTo>
                  <a:cubicBezTo>
                    <a:pt x="1" y="5920"/>
                    <a:pt x="113" y="6017"/>
                    <a:pt x="210" y="6017"/>
                  </a:cubicBezTo>
                  <a:lnTo>
                    <a:pt x="11456" y="6017"/>
                  </a:lnTo>
                  <a:cubicBezTo>
                    <a:pt x="11584" y="6017"/>
                    <a:pt x="11665" y="5936"/>
                    <a:pt x="11665" y="5808"/>
                  </a:cubicBezTo>
                  <a:cubicBezTo>
                    <a:pt x="11665" y="2599"/>
                    <a:pt x="9049" y="0"/>
                    <a:pt x="5841"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2136850" y="1265775"/>
              <a:ext cx="130375" cy="130375"/>
            </a:xfrm>
            <a:custGeom>
              <a:avLst/>
              <a:gdLst/>
              <a:ahLst/>
              <a:cxnLst/>
              <a:rect l="l" t="t" r="r" b="b"/>
              <a:pathLst>
                <a:path w="5215" h="5215" extrusionOk="0">
                  <a:moveTo>
                    <a:pt x="2632" y="1187"/>
                  </a:moveTo>
                  <a:cubicBezTo>
                    <a:pt x="2889" y="1829"/>
                    <a:pt x="3402" y="2326"/>
                    <a:pt x="4028" y="2583"/>
                  </a:cubicBezTo>
                  <a:cubicBezTo>
                    <a:pt x="3386" y="2856"/>
                    <a:pt x="2889" y="3369"/>
                    <a:pt x="2632" y="3995"/>
                  </a:cubicBezTo>
                  <a:cubicBezTo>
                    <a:pt x="2359" y="3353"/>
                    <a:pt x="1846" y="2856"/>
                    <a:pt x="1220" y="2583"/>
                  </a:cubicBezTo>
                  <a:cubicBezTo>
                    <a:pt x="1846" y="2326"/>
                    <a:pt x="2359" y="1829"/>
                    <a:pt x="2632" y="1187"/>
                  </a:cubicBezTo>
                  <a:close/>
                  <a:moveTo>
                    <a:pt x="2600" y="0"/>
                  </a:moveTo>
                  <a:cubicBezTo>
                    <a:pt x="2487" y="0"/>
                    <a:pt x="2407" y="80"/>
                    <a:pt x="2407" y="209"/>
                  </a:cubicBezTo>
                  <a:cubicBezTo>
                    <a:pt x="2407" y="1428"/>
                    <a:pt x="1397" y="2407"/>
                    <a:pt x="193" y="2407"/>
                  </a:cubicBezTo>
                  <a:cubicBezTo>
                    <a:pt x="97" y="2407"/>
                    <a:pt x="1" y="2487"/>
                    <a:pt x="1" y="2615"/>
                  </a:cubicBezTo>
                  <a:cubicBezTo>
                    <a:pt x="1" y="2727"/>
                    <a:pt x="81" y="2808"/>
                    <a:pt x="193" y="2808"/>
                  </a:cubicBezTo>
                  <a:cubicBezTo>
                    <a:pt x="1429" y="2808"/>
                    <a:pt x="2407" y="3818"/>
                    <a:pt x="2407" y="5022"/>
                  </a:cubicBezTo>
                  <a:cubicBezTo>
                    <a:pt x="2407" y="5134"/>
                    <a:pt x="2487" y="5214"/>
                    <a:pt x="2600" y="5214"/>
                  </a:cubicBezTo>
                  <a:cubicBezTo>
                    <a:pt x="2728" y="5214"/>
                    <a:pt x="2808" y="5134"/>
                    <a:pt x="2808" y="5022"/>
                  </a:cubicBezTo>
                  <a:cubicBezTo>
                    <a:pt x="2808" y="3786"/>
                    <a:pt x="3803" y="2808"/>
                    <a:pt x="5006" y="2808"/>
                  </a:cubicBezTo>
                  <a:cubicBezTo>
                    <a:pt x="5135" y="2808"/>
                    <a:pt x="5215" y="2727"/>
                    <a:pt x="5215" y="2615"/>
                  </a:cubicBezTo>
                  <a:cubicBezTo>
                    <a:pt x="5215" y="2487"/>
                    <a:pt x="5135" y="2407"/>
                    <a:pt x="5006" y="2407"/>
                  </a:cubicBezTo>
                  <a:cubicBezTo>
                    <a:pt x="3787" y="2407"/>
                    <a:pt x="2808" y="1412"/>
                    <a:pt x="2808" y="209"/>
                  </a:cubicBezTo>
                  <a:cubicBezTo>
                    <a:pt x="2808" y="80"/>
                    <a:pt x="2728" y="0"/>
                    <a:pt x="2600"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783200" y="1174725"/>
              <a:ext cx="130375" cy="130375"/>
            </a:xfrm>
            <a:custGeom>
              <a:avLst/>
              <a:gdLst/>
              <a:ahLst/>
              <a:cxnLst/>
              <a:rect l="l" t="t" r="r" b="b"/>
              <a:pathLst>
                <a:path w="5215" h="5215" extrusionOk="0">
                  <a:moveTo>
                    <a:pt x="2599" y="1203"/>
                  </a:moveTo>
                  <a:cubicBezTo>
                    <a:pt x="2872" y="1845"/>
                    <a:pt x="3385" y="2343"/>
                    <a:pt x="4011" y="2599"/>
                  </a:cubicBezTo>
                  <a:cubicBezTo>
                    <a:pt x="3369" y="2856"/>
                    <a:pt x="2872" y="3369"/>
                    <a:pt x="2599" y="4011"/>
                  </a:cubicBezTo>
                  <a:cubicBezTo>
                    <a:pt x="2342" y="3369"/>
                    <a:pt x="1829" y="2856"/>
                    <a:pt x="1203" y="2599"/>
                  </a:cubicBezTo>
                  <a:cubicBezTo>
                    <a:pt x="1845" y="2343"/>
                    <a:pt x="2342" y="1813"/>
                    <a:pt x="2599" y="1203"/>
                  </a:cubicBezTo>
                  <a:close/>
                  <a:moveTo>
                    <a:pt x="2599" y="0"/>
                  </a:moveTo>
                  <a:cubicBezTo>
                    <a:pt x="2487" y="0"/>
                    <a:pt x="2407" y="80"/>
                    <a:pt x="2407" y="193"/>
                  </a:cubicBezTo>
                  <a:cubicBezTo>
                    <a:pt x="2407" y="1412"/>
                    <a:pt x="1396" y="2407"/>
                    <a:pt x="193" y="2407"/>
                  </a:cubicBezTo>
                  <a:cubicBezTo>
                    <a:pt x="80" y="2407"/>
                    <a:pt x="0" y="2487"/>
                    <a:pt x="0" y="2599"/>
                  </a:cubicBezTo>
                  <a:cubicBezTo>
                    <a:pt x="0" y="2712"/>
                    <a:pt x="80" y="2808"/>
                    <a:pt x="193" y="2808"/>
                  </a:cubicBezTo>
                  <a:cubicBezTo>
                    <a:pt x="1412" y="2808"/>
                    <a:pt x="2407" y="3803"/>
                    <a:pt x="2407" y="5006"/>
                  </a:cubicBezTo>
                  <a:cubicBezTo>
                    <a:pt x="2407" y="5134"/>
                    <a:pt x="2487" y="5214"/>
                    <a:pt x="2599" y="5214"/>
                  </a:cubicBezTo>
                  <a:cubicBezTo>
                    <a:pt x="2727" y="5214"/>
                    <a:pt x="2808" y="5134"/>
                    <a:pt x="2808" y="5006"/>
                  </a:cubicBezTo>
                  <a:cubicBezTo>
                    <a:pt x="2808" y="3786"/>
                    <a:pt x="3802" y="2808"/>
                    <a:pt x="5006" y="2808"/>
                  </a:cubicBezTo>
                  <a:cubicBezTo>
                    <a:pt x="5134" y="2808"/>
                    <a:pt x="5214" y="2712"/>
                    <a:pt x="5214" y="2599"/>
                  </a:cubicBezTo>
                  <a:cubicBezTo>
                    <a:pt x="5214" y="2487"/>
                    <a:pt x="5134" y="2407"/>
                    <a:pt x="5006" y="2407"/>
                  </a:cubicBezTo>
                  <a:cubicBezTo>
                    <a:pt x="3786" y="2407"/>
                    <a:pt x="2808" y="1396"/>
                    <a:pt x="2808" y="193"/>
                  </a:cubicBezTo>
                  <a:cubicBezTo>
                    <a:pt x="2808" y="80"/>
                    <a:pt x="2727" y="0"/>
                    <a:pt x="2599"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2225100" y="1891450"/>
              <a:ext cx="130375" cy="130375"/>
            </a:xfrm>
            <a:custGeom>
              <a:avLst/>
              <a:gdLst/>
              <a:ahLst/>
              <a:cxnLst/>
              <a:rect l="l" t="t" r="r" b="b"/>
              <a:pathLst>
                <a:path w="5215" h="5215" extrusionOk="0">
                  <a:moveTo>
                    <a:pt x="2583" y="1204"/>
                  </a:moveTo>
                  <a:cubicBezTo>
                    <a:pt x="2840" y="1846"/>
                    <a:pt x="3369" y="2343"/>
                    <a:pt x="3995" y="2616"/>
                  </a:cubicBezTo>
                  <a:cubicBezTo>
                    <a:pt x="3369" y="2873"/>
                    <a:pt x="2872" y="3370"/>
                    <a:pt x="2583" y="4012"/>
                  </a:cubicBezTo>
                  <a:cubicBezTo>
                    <a:pt x="2327" y="3370"/>
                    <a:pt x="1797" y="2873"/>
                    <a:pt x="1188" y="2616"/>
                  </a:cubicBezTo>
                  <a:cubicBezTo>
                    <a:pt x="1829" y="2343"/>
                    <a:pt x="2327" y="1830"/>
                    <a:pt x="2583" y="1204"/>
                  </a:cubicBezTo>
                  <a:close/>
                  <a:moveTo>
                    <a:pt x="2599" y="1"/>
                  </a:moveTo>
                  <a:cubicBezTo>
                    <a:pt x="2487" y="1"/>
                    <a:pt x="2407" y="81"/>
                    <a:pt x="2407" y="209"/>
                  </a:cubicBezTo>
                  <a:cubicBezTo>
                    <a:pt x="2407" y="1429"/>
                    <a:pt x="1396" y="2407"/>
                    <a:pt x="193" y="2407"/>
                  </a:cubicBezTo>
                  <a:cubicBezTo>
                    <a:pt x="81" y="2407"/>
                    <a:pt x="0" y="2488"/>
                    <a:pt x="0" y="2616"/>
                  </a:cubicBezTo>
                  <a:cubicBezTo>
                    <a:pt x="0" y="2728"/>
                    <a:pt x="81" y="2808"/>
                    <a:pt x="193" y="2808"/>
                  </a:cubicBezTo>
                  <a:cubicBezTo>
                    <a:pt x="1428" y="2808"/>
                    <a:pt x="2407" y="3819"/>
                    <a:pt x="2407" y="5022"/>
                  </a:cubicBezTo>
                  <a:cubicBezTo>
                    <a:pt x="2407" y="5135"/>
                    <a:pt x="2487" y="5215"/>
                    <a:pt x="2599" y="5215"/>
                  </a:cubicBezTo>
                  <a:cubicBezTo>
                    <a:pt x="2728" y="5215"/>
                    <a:pt x="2808" y="5135"/>
                    <a:pt x="2808" y="5022"/>
                  </a:cubicBezTo>
                  <a:cubicBezTo>
                    <a:pt x="2808" y="3787"/>
                    <a:pt x="3803" y="2808"/>
                    <a:pt x="5006" y="2808"/>
                  </a:cubicBezTo>
                  <a:cubicBezTo>
                    <a:pt x="5134" y="2808"/>
                    <a:pt x="5214" y="2728"/>
                    <a:pt x="5214" y="2616"/>
                  </a:cubicBezTo>
                  <a:cubicBezTo>
                    <a:pt x="5214" y="2488"/>
                    <a:pt x="5118" y="2407"/>
                    <a:pt x="5006" y="2407"/>
                  </a:cubicBezTo>
                  <a:cubicBezTo>
                    <a:pt x="3787" y="2407"/>
                    <a:pt x="2808" y="1413"/>
                    <a:pt x="2808" y="209"/>
                  </a:cubicBezTo>
                  <a:cubicBezTo>
                    <a:pt x="2808" y="81"/>
                    <a:pt x="2728" y="1"/>
                    <a:pt x="2599"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562600" y="1648400"/>
              <a:ext cx="130375" cy="130375"/>
            </a:xfrm>
            <a:custGeom>
              <a:avLst/>
              <a:gdLst/>
              <a:ahLst/>
              <a:cxnLst/>
              <a:rect l="l" t="t" r="r" b="b"/>
              <a:pathLst>
                <a:path w="5215" h="5215" extrusionOk="0">
                  <a:moveTo>
                    <a:pt x="2583" y="1220"/>
                  </a:moveTo>
                  <a:cubicBezTo>
                    <a:pt x="2840" y="1862"/>
                    <a:pt x="3369" y="2359"/>
                    <a:pt x="3995" y="2632"/>
                  </a:cubicBezTo>
                  <a:cubicBezTo>
                    <a:pt x="3369" y="2888"/>
                    <a:pt x="2872" y="3386"/>
                    <a:pt x="2583" y="4027"/>
                  </a:cubicBezTo>
                  <a:cubicBezTo>
                    <a:pt x="2326" y="3386"/>
                    <a:pt x="1797" y="2888"/>
                    <a:pt x="1171" y="2632"/>
                  </a:cubicBezTo>
                  <a:cubicBezTo>
                    <a:pt x="1829" y="2359"/>
                    <a:pt x="2326" y="1846"/>
                    <a:pt x="2583" y="1220"/>
                  </a:cubicBezTo>
                  <a:close/>
                  <a:moveTo>
                    <a:pt x="2599" y="1"/>
                  </a:moveTo>
                  <a:cubicBezTo>
                    <a:pt x="2487" y="1"/>
                    <a:pt x="2407" y="81"/>
                    <a:pt x="2407" y="193"/>
                  </a:cubicBezTo>
                  <a:cubicBezTo>
                    <a:pt x="2407" y="1428"/>
                    <a:pt x="1396" y="2407"/>
                    <a:pt x="193" y="2407"/>
                  </a:cubicBezTo>
                  <a:cubicBezTo>
                    <a:pt x="80" y="2407"/>
                    <a:pt x="0" y="2487"/>
                    <a:pt x="0" y="2600"/>
                  </a:cubicBezTo>
                  <a:cubicBezTo>
                    <a:pt x="0" y="2728"/>
                    <a:pt x="80" y="2808"/>
                    <a:pt x="193" y="2808"/>
                  </a:cubicBezTo>
                  <a:cubicBezTo>
                    <a:pt x="1428" y="2808"/>
                    <a:pt x="2407" y="3803"/>
                    <a:pt x="2407" y="5006"/>
                  </a:cubicBezTo>
                  <a:cubicBezTo>
                    <a:pt x="2407" y="5134"/>
                    <a:pt x="2487" y="5215"/>
                    <a:pt x="2599" y="5215"/>
                  </a:cubicBezTo>
                  <a:cubicBezTo>
                    <a:pt x="2728" y="5215"/>
                    <a:pt x="2808" y="5134"/>
                    <a:pt x="2808" y="5006"/>
                  </a:cubicBezTo>
                  <a:cubicBezTo>
                    <a:pt x="2808" y="3787"/>
                    <a:pt x="3802" y="2808"/>
                    <a:pt x="5006" y="2808"/>
                  </a:cubicBezTo>
                  <a:cubicBezTo>
                    <a:pt x="5134" y="2808"/>
                    <a:pt x="5214" y="2728"/>
                    <a:pt x="5214" y="2600"/>
                  </a:cubicBezTo>
                  <a:cubicBezTo>
                    <a:pt x="5214" y="2487"/>
                    <a:pt x="5118" y="2407"/>
                    <a:pt x="5006" y="2407"/>
                  </a:cubicBezTo>
                  <a:cubicBezTo>
                    <a:pt x="3786" y="2407"/>
                    <a:pt x="2808" y="1396"/>
                    <a:pt x="2808" y="193"/>
                  </a:cubicBezTo>
                  <a:cubicBezTo>
                    <a:pt x="2808" y="81"/>
                    <a:pt x="2728" y="1"/>
                    <a:pt x="2599"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1876950" y="1708575"/>
              <a:ext cx="108325" cy="108300"/>
            </a:xfrm>
            <a:custGeom>
              <a:avLst/>
              <a:gdLst/>
              <a:ahLst/>
              <a:cxnLst/>
              <a:rect l="l" t="t" r="r" b="b"/>
              <a:pathLst>
                <a:path w="4333" h="4332" extrusionOk="0">
                  <a:moveTo>
                    <a:pt x="2166" y="1123"/>
                  </a:moveTo>
                  <a:cubicBezTo>
                    <a:pt x="2391" y="1588"/>
                    <a:pt x="2760" y="1957"/>
                    <a:pt x="3209" y="2166"/>
                  </a:cubicBezTo>
                  <a:cubicBezTo>
                    <a:pt x="2760" y="2374"/>
                    <a:pt x="2375" y="2743"/>
                    <a:pt x="2166" y="3209"/>
                  </a:cubicBezTo>
                  <a:cubicBezTo>
                    <a:pt x="1958" y="2743"/>
                    <a:pt x="1589" y="2358"/>
                    <a:pt x="1124" y="2166"/>
                  </a:cubicBezTo>
                  <a:cubicBezTo>
                    <a:pt x="1573" y="1941"/>
                    <a:pt x="1958" y="1588"/>
                    <a:pt x="2166" y="1123"/>
                  </a:cubicBezTo>
                  <a:close/>
                  <a:moveTo>
                    <a:pt x="2166" y="0"/>
                  </a:moveTo>
                  <a:cubicBezTo>
                    <a:pt x="2054" y="0"/>
                    <a:pt x="1974" y="80"/>
                    <a:pt x="1974" y="193"/>
                  </a:cubicBezTo>
                  <a:cubicBezTo>
                    <a:pt x="1974" y="1155"/>
                    <a:pt x="1188" y="1957"/>
                    <a:pt x="209" y="1957"/>
                  </a:cubicBezTo>
                  <a:cubicBezTo>
                    <a:pt x="81" y="1957"/>
                    <a:pt x="1" y="2038"/>
                    <a:pt x="1" y="2166"/>
                  </a:cubicBezTo>
                  <a:cubicBezTo>
                    <a:pt x="1" y="2278"/>
                    <a:pt x="81" y="2358"/>
                    <a:pt x="209" y="2358"/>
                  </a:cubicBezTo>
                  <a:cubicBezTo>
                    <a:pt x="1172" y="2358"/>
                    <a:pt x="1974" y="3145"/>
                    <a:pt x="1974" y="4123"/>
                  </a:cubicBezTo>
                  <a:cubicBezTo>
                    <a:pt x="1974" y="4252"/>
                    <a:pt x="2054" y="4332"/>
                    <a:pt x="2166" y="4332"/>
                  </a:cubicBezTo>
                  <a:cubicBezTo>
                    <a:pt x="2295" y="4332"/>
                    <a:pt x="2375" y="4252"/>
                    <a:pt x="2375" y="4123"/>
                  </a:cubicBezTo>
                  <a:cubicBezTo>
                    <a:pt x="2375" y="3161"/>
                    <a:pt x="3161" y="2358"/>
                    <a:pt x="4140" y="2358"/>
                  </a:cubicBezTo>
                  <a:cubicBezTo>
                    <a:pt x="4252" y="2358"/>
                    <a:pt x="4332" y="2278"/>
                    <a:pt x="4332" y="2166"/>
                  </a:cubicBezTo>
                  <a:cubicBezTo>
                    <a:pt x="4332" y="2038"/>
                    <a:pt x="4252" y="1957"/>
                    <a:pt x="4140" y="1957"/>
                  </a:cubicBezTo>
                  <a:cubicBezTo>
                    <a:pt x="3177" y="1957"/>
                    <a:pt x="2375" y="1171"/>
                    <a:pt x="2375" y="193"/>
                  </a:cubicBezTo>
                  <a:cubicBezTo>
                    <a:pt x="2375" y="80"/>
                    <a:pt x="2295" y="0"/>
                    <a:pt x="216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235300" y="1249325"/>
              <a:ext cx="253925" cy="318875"/>
            </a:xfrm>
            <a:custGeom>
              <a:avLst/>
              <a:gdLst/>
              <a:ahLst/>
              <a:cxnLst/>
              <a:rect l="l" t="t" r="r" b="b"/>
              <a:pathLst>
                <a:path w="10157" h="12755" extrusionOk="0">
                  <a:moveTo>
                    <a:pt x="3787" y="0"/>
                  </a:moveTo>
                  <a:cubicBezTo>
                    <a:pt x="3659" y="0"/>
                    <a:pt x="3578" y="81"/>
                    <a:pt x="3578" y="193"/>
                  </a:cubicBezTo>
                  <a:cubicBezTo>
                    <a:pt x="3578" y="2647"/>
                    <a:pt x="2102" y="4749"/>
                    <a:pt x="1" y="5680"/>
                  </a:cubicBezTo>
                  <a:lnTo>
                    <a:pt x="1" y="6113"/>
                  </a:lnTo>
                  <a:cubicBezTo>
                    <a:pt x="1846" y="5375"/>
                    <a:pt x="3258" y="3771"/>
                    <a:pt x="3787" y="1797"/>
                  </a:cubicBezTo>
                  <a:cubicBezTo>
                    <a:pt x="4365" y="4043"/>
                    <a:pt x="6129" y="5808"/>
                    <a:pt x="8359" y="6370"/>
                  </a:cubicBezTo>
                  <a:cubicBezTo>
                    <a:pt x="6113" y="6963"/>
                    <a:pt x="4348" y="8728"/>
                    <a:pt x="3787" y="10942"/>
                  </a:cubicBezTo>
                  <a:cubicBezTo>
                    <a:pt x="3290" y="8985"/>
                    <a:pt x="1862" y="7380"/>
                    <a:pt x="1" y="6642"/>
                  </a:cubicBezTo>
                  <a:lnTo>
                    <a:pt x="1" y="7075"/>
                  </a:lnTo>
                  <a:cubicBezTo>
                    <a:pt x="2102" y="8006"/>
                    <a:pt x="3578" y="10108"/>
                    <a:pt x="3578" y="12546"/>
                  </a:cubicBezTo>
                  <a:cubicBezTo>
                    <a:pt x="3578" y="12675"/>
                    <a:pt x="3659" y="12755"/>
                    <a:pt x="3787" y="12755"/>
                  </a:cubicBezTo>
                  <a:cubicBezTo>
                    <a:pt x="3899" y="12755"/>
                    <a:pt x="3979" y="12675"/>
                    <a:pt x="3979" y="12546"/>
                  </a:cubicBezTo>
                  <a:cubicBezTo>
                    <a:pt x="3979" y="9257"/>
                    <a:pt x="6675" y="6578"/>
                    <a:pt x="9964" y="6578"/>
                  </a:cubicBezTo>
                  <a:cubicBezTo>
                    <a:pt x="10076" y="6578"/>
                    <a:pt x="10156" y="6498"/>
                    <a:pt x="10156" y="6370"/>
                  </a:cubicBezTo>
                  <a:cubicBezTo>
                    <a:pt x="10156" y="6257"/>
                    <a:pt x="10076" y="6177"/>
                    <a:pt x="9964" y="6177"/>
                  </a:cubicBezTo>
                  <a:cubicBezTo>
                    <a:pt x="6675" y="6177"/>
                    <a:pt x="3979" y="3482"/>
                    <a:pt x="3979" y="193"/>
                  </a:cubicBezTo>
                  <a:cubicBezTo>
                    <a:pt x="3979" y="81"/>
                    <a:pt x="3899" y="0"/>
                    <a:pt x="3787"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410575" y="1001450"/>
              <a:ext cx="58175" cy="58175"/>
            </a:xfrm>
            <a:custGeom>
              <a:avLst/>
              <a:gdLst/>
              <a:ahLst/>
              <a:cxnLst/>
              <a:rect l="l" t="t" r="r" b="b"/>
              <a:pathLst>
                <a:path w="2327" h="2327" extrusionOk="0">
                  <a:moveTo>
                    <a:pt x="1172" y="434"/>
                  </a:moveTo>
                  <a:cubicBezTo>
                    <a:pt x="1589" y="434"/>
                    <a:pt x="1926" y="771"/>
                    <a:pt x="1926" y="1188"/>
                  </a:cubicBezTo>
                  <a:cubicBezTo>
                    <a:pt x="1926" y="1605"/>
                    <a:pt x="1589" y="1958"/>
                    <a:pt x="1172" y="1958"/>
                  </a:cubicBezTo>
                  <a:cubicBezTo>
                    <a:pt x="739" y="1958"/>
                    <a:pt x="402" y="1605"/>
                    <a:pt x="402" y="1188"/>
                  </a:cubicBezTo>
                  <a:cubicBezTo>
                    <a:pt x="402" y="771"/>
                    <a:pt x="739" y="434"/>
                    <a:pt x="1172" y="434"/>
                  </a:cubicBezTo>
                  <a:close/>
                  <a:moveTo>
                    <a:pt x="1172" y="0"/>
                  </a:moveTo>
                  <a:cubicBezTo>
                    <a:pt x="530" y="0"/>
                    <a:pt x="1" y="530"/>
                    <a:pt x="1" y="1172"/>
                  </a:cubicBezTo>
                  <a:cubicBezTo>
                    <a:pt x="1" y="1813"/>
                    <a:pt x="530" y="2327"/>
                    <a:pt x="1172" y="2327"/>
                  </a:cubicBezTo>
                  <a:cubicBezTo>
                    <a:pt x="1814" y="2327"/>
                    <a:pt x="2327" y="1813"/>
                    <a:pt x="2327" y="1172"/>
                  </a:cubicBezTo>
                  <a:cubicBezTo>
                    <a:pt x="2327" y="530"/>
                    <a:pt x="1814" y="0"/>
                    <a:pt x="1172"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1268100" y="1294250"/>
              <a:ext cx="46550" cy="83450"/>
            </a:xfrm>
            <a:custGeom>
              <a:avLst/>
              <a:gdLst/>
              <a:ahLst/>
              <a:cxnLst/>
              <a:rect l="l" t="t" r="r" b="b"/>
              <a:pathLst>
                <a:path w="1862" h="3338" extrusionOk="0">
                  <a:moveTo>
                    <a:pt x="899" y="674"/>
                  </a:moveTo>
                  <a:lnTo>
                    <a:pt x="899" y="1444"/>
                  </a:lnTo>
                  <a:lnTo>
                    <a:pt x="883" y="1444"/>
                  </a:lnTo>
                  <a:cubicBezTo>
                    <a:pt x="739" y="1412"/>
                    <a:pt x="642" y="1348"/>
                    <a:pt x="578" y="1284"/>
                  </a:cubicBezTo>
                  <a:cubicBezTo>
                    <a:pt x="498" y="1236"/>
                    <a:pt x="482" y="1155"/>
                    <a:pt x="482" y="1027"/>
                  </a:cubicBezTo>
                  <a:cubicBezTo>
                    <a:pt x="482" y="915"/>
                    <a:pt x="514" y="834"/>
                    <a:pt x="594" y="770"/>
                  </a:cubicBezTo>
                  <a:cubicBezTo>
                    <a:pt x="674" y="706"/>
                    <a:pt x="771" y="674"/>
                    <a:pt x="899" y="674"/>
                  </a:cubicBezTo>
                  <a:close/>
                  <a:moveTo>
                    <a:pt x="995" y="1877"/>
                  </a:moveTo>
                  <a:cubicBezTo>
                    <a:pt x="1140" y="1909"/>
                    <a:pt x="1236" y="1974"/>
                    <a:pt x="1316" y="2038"/>
                  </a:cubicBezTo>
                  <a:cubicBezTo>
                    <a:pt x="1396" y="2086"/>
                    <a:pt x="1445" y="2198"/>
                    <a:pt x="1445" y="2294"/>
                  </a:cubicBezTo>
                  <a:cubicBezTo>
                    <a:pt x="1445" y="2439"/>
                    <a:pt x="1396" y="2519"/>
                    <a:pt x="1316" y="2599"/>
                  </a:cubicBezTo>
                  <a:cubicBezTo>
                    <a:pt x="1236" y="2679"/>
                    <a:pt x="1140" y="2695"/>
                    <a:pt x="995" y="2695"/>
                  </a:cubicBezTo>
                  <a:lnTo>
                    <a:pt x="995" y="1877"/>
                  </a:lnTo>
                  <a:close/>
                  <a:moveTo>
                    <a:pt x="883" y="0"/>
                  </a:moveTo>
                  <a:lnTo>
                    <a:pt x="883" y="321"/>
                  </a:lnTo>
                  <a:cubicBezTo>
                    <a:pt x="690" y="321"/>
                    <a:pt x="562" y="353"/>
                    <a:pt x="418" y="401"/>
                  </a:cubicBezTo>
                  <a:cubicBezTo>
                    <a:pt x="273" y="465"/>
                    <a:pt x="177" y="546"/>
                    <a:pt x="113" y="674"/>
                  </a:cubicBezTo>
                  <a:cubicBezTo>
                    <a:pt x="33" y="770"/>
                    <a:pt x="1" y="915"/>
                    <a:pt x="1" y="1027"/>
                  </a:cubicBezTo>
                  <a:cubicBezTo>
                    <a:pt x="1" y="1203"/>
                    <a:pt x="33" y="1332"/>
                    <a:pt x="113" y="1444"/>
                  </a:cubicBezTo>
                  <a:cubicBezTo>
                    <a:pt x="193" y="1556"/>
                    <a:pt x="289" y="1637"/>
                    <a:pt x="402" y="1669"/>
                  </a:cubicBezTo>
                  <a:cubicBezTo>
                    <a:pt x="498" y="1717"/>
                    <a:pt x="658" y="1765"/>
                    <a:pt x="851" y="1829"/>
                  </a:cubicBezTo>
                  <a:lnTo>
                    <a:pt x="851" y="2679"/>
                  </a:lnTo>
                  <a:cubicBezTo>
                    <a:pt x="739" y="2647"/>
                    <a:pt x="642" y="2615"/>
                    <a:pt x="578" y="2535"/>
                  </a:cubicBezTo>
                  <a:cubicBezTo>
                    <a:pt x="514" y="2455"/>
                    <a:pt x="450" y="2375"/>
                    <a:pt x="450" y="2278"/>
                  </a:cubicBezTo>
                  <a:lnTo>
                    <a:pt x="1" y="2278"/>
                  </a:lnTo>
                  <a:cubicBezTo>
                    <a:pt x="17" y="2471"/>
                    <a:pt x="97" y="2647"/>
                    <a:pt x="257" y="2792"/>
                  </a:cubicBezTo>
                  <a:cubicBezTo>
                    <a:pt x="418" y="2936"/>
                    <a:pt x="610" y="3016"/>
                    <a:pt x="851" y="3032"/>
                  </a:cubicBezTo>
                  <a:lnTo>
                    <a:pt x="851" y="3337"/>
                  </a:lnTo>
                  <a:lnTo>
                    <a:pt x="979" y="3337"/>
                  </a:lnTo>
                  <a:lnTo>
                    <a:pt x="979" y="3032"/>
                  </a:lnTo>
                  <a:cubicBezTo>
                    <a:pt x="1172" y="3032"/>
                    <a:pt x="1332" y="3000"/>
                    <a:pt x="1461" y="2936"/>
                  </a:cubicBezTo>
                  <a:cubicBezTo>
                    <a:pt x="1605" y="2872"/>
                    <a:pt x="1701" y="2776"/>
                    <a:pt x="1765" y="2679"/>
                  </a:cubicBezTo>
                  <a:cubicBezTo>
                    <a:pt x="1814" y="2551"/>
                    <a:pt x="1862" y="2439"/>
                    <a:pt x="1862" y="2310"/>
                  </a:cubicBezTo>
                  <a:cubicBezTo>
                    <a:pt x="1862" y="2150"/>
                    <a:pt x="1814" y="2006"/>
                    <a:pt x="1733" y="1909"/>
                  </a:cubicBezTo>
                  <a:cubicBezTo>
                    <a:pt x="1653" y="1813"/>
                    <a:pt x="1621" y="1733"/>
                    <a:pt x="1493" y="1669"/>
                  </a:cubicBezTo>
                  <a:cubicBezTo>
                    <a:pt x="1396" y="1637"/>
                    <a:pt x="1236" y="1572"/>
                    <a:pt x="1076" y="1508"/>
                  </a:cubicBezTo>
                  <a:lnTo>
                    <a:pt x="995" y="1492"/>
                  </a:lnTo>
                  <a:lnTo>
                    <a:pt x="995" y="674"/>
                  </a:lnTo>
                  <a:cubicBezTo>
                    <a:pt x="1092" y="690"/>
                    <a:pt x="1204" y="722"/>
                    <a:pt x="1252" y="786"/>
                  </a:cubicBezTo>
                  <a:cubicBezTo>
                    <a:pt x="1316" y="850"/>
                    <a:pt x="1364" y="931"/>
                    <a:pt x="1380" y="1027"/>
                  </a:cubicBezTo>
                  <a:lnTo>
                    <a:pt x="1846" y="1027"/>
                  </a:lnTo>
                  <a:cubicBezTo>
                    <a:pt x="1814" y="834"/>
                    <a:pt x="1733" y="674"/>
                    <a:pt x="1573" y="546"/>
                  </a:cubicBezTo>
                  <a:cubicBezTo>
                    <a:pt x="1445" y="433"/>
                    <a:pt x="1236" y="353"/>
                    <a:pt x="995" y="321"/>
                  </a:cubicBezTo>
                  <a:lnTo>
                    <a:pt x="995" y="0"/>
                  </a:ln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1220375" y="1265375"/>
              <a:ext cx="143200" cy="143200"/>
            </a:xfrm>
            <a:custGeom>
              <a:avLst/>
              <a:gdLst/>
              <a:ahLst/>
              <a:cxnLst/>
              <a:rect l="l" t="t" r="r" b="b"/>
              <a:pathLst>
                <a:path w="5728" h="5728" extrusionOk="0">
                  <a:moveTo>
                    <a:pt x="2872" y="401"/>
                  </a:moveTo>
                  <a:cubicBezTo>
                    <a:pt x="4236" y="401"/>
                    <a:pt x="5327" y="1508"/>
                    <a:pt x="5327" y="2872"/>
                  </a:cubicBezTo>
                  <a:cubicBezTo>
                    <a:pt x="5327" y="4236"/>
                    <a:pt x="4236" y="5326"/>
                    <a:pt x="2872" y="5326"/>
                  </a:cubicBezTo>
                  <a:cubicBezTo>
                    <a:pt x="1492" y="5326"/>
                    <a:pt x="402" y="4236"/>
                    <a:pt x="402" y="2872"/>
                  </a:cubicBezTo>
                  <a:cubicBezTo>
                    <a:pt x="402" y="1508"/>
                    <a:pt x="1492" y="401"/>
                    <a:pt x="2872" y="401"/>
                  </a:cubicBezTo>
                  <a:close/>
                  <a:moveTo>
                    <a:pt x="2872" y="0"/>
                  </a:moveTo>
                  <a:cubicBezTo>
                    <a:pt x="1284" y="0"/>
                    <a:pt x="0" y="1284"/>
                    <a:pt x="0" y="2872"/>
                  </a:cubicBezTo>
                  <a:cubicBezTo>
                    <a:pt x="0" y="4444"/>
                    <a:pt x="1284" y="5728"/>
                    <a:pt x="2872" y="5728"/>
                  </a:cubicBezTo>
                  <a:cubicBezTo>
                    <a:pt x="4444" y="5728"/>
                    <a:pt x="5728" y="4444"/>
                    <a:pt x="5728" y="2872"/>
                  </a:cubicBezTo>
                  <a:cubicBezTo>
                    <a:pt x="5728" y="1284"/>
                    <a:pt x="4444" y="0"/>
                    <a:pt x="2872"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1189900" y="1234875"/>
              <a:ext cx="204575" cy="204575"/>
            </a:xfrm>
            <a:custGeom>
              <a:avLst/>
              <a:gdLst/>
              <a:ahLst/>
              <a:cxnLst/>
              <a:rect l="l" t="t" r="r" b="b"/>
              <a:pathLst>
                <a:path w="8183" h="8183" extrusionOk="0">
                  <a:moveTo>
                    <a:pt x="4091" y="402"/>
                  </a:moveTo>
                  <a:cubicBezTo>
                    <a:pt x="6113" y="402"/>
                    <a:pt x="7781" y="2054"/>
                    <a:pt x="7781" y="4092"/>
                  </a:cubicBezTo>
                  <a:cubicBezTo>
                    <a:pt x="7781" y="6113"/>
                    <a:pt x="6129" y="7782"/>
                    <a:pt x="4091" y="7782"/>
                  </a:cubicBezTo>
                  <a:cubicBezTo>
                    <a:pt x="2038" y="7782"/>
                    <a:pt x="401" y="6113"/>
                    <a:pt x="401" y="4092"/>
                  </a:cubicBezTo>
                  <a:cubicBezTo>
                    <a:pt x="401" y="2054"/>
                    <a:pt x="2054" y="402"/>
                    <a:pt x="4091" y="402"/>
                  </a:cubicBezTo>
                  <a:close/>
                  <a:moveTo>
                    <a:pt x="4091" y="1"/>
                  </a:moveTo>
                  <a:cubicBezTo>
                    <a:pt x="1813" y="1"/>
                    <a:pt x="0" y="1846"/>
                    <a:pt x="0" y="4092"/>
                  </a:cubicBezTo>
                  <a:cubicBezTo>
                    <a:pt x="0" y="6338"/>
                    <a:pt x="1829" y="8183"/>
                    <a:pt x="4091" y="8183"/>
                  </a:cubicBezTo>
                  <a:cubicBezTo>
                    <a:pt x="6337" y="8183"/>
                    <a:pt x="8182" y="6338"/>
                    <a:pt x="8182" y="4092"/>
                  </a:cubicBezTo>
                  <a:cubicBezTo>
                    <a:pt x="8182" y="1846"/>
                    <a:pt x="6353" y="1"/>
                    <a:pt x="4091"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1034675" y="1179125"/>
              <a:ext cx="513400" cy="435200"/>
            </a:xfrm>
            <a:custGeom>
              <a:avLst/>
              <a:gdLst/>
              <a:ahLst/>
              <a:cxnLst/>
              <a:rect l="l" t="t" r="r" b="b"/>
              <a:pathLst>
                <a:path w="20536" h="17408" extrusionOk="0">
                  <a:moveTo>
                    <a:pt x="17119" y="402"/>
                  </a:moveTo>
                  <a:cubicBezTo>
                    <a:pt x="18803" y="402"/>
                    <a:pt x="20151" y="1765"/>
                    <a:pt x="20151" y="3450"/>
                  </a:cubicBezTo>
                  <a:lnTo>
                    <a:pt x="20151" y="11488"/>
                  </a:lnTo>
                  <a:lnTo>
                    <a:pt x="433" y="11488"/>
                  </a:lnTo>
                  <a:lnTo>
                    <a:pt x="433" y="3450"/>
                  </a:lnTo>
                  <a:cubicBezTo>
                    <a:pt x="433" y="1765"/>
                    <a:pt x="1797" y="402"/>
                    <a:pt x="3482" y="402"/>
                  </a:cubicBezTo>
                  <a:close/>
                  <a:moveTo>
                    <a:pt x="20135" y="11905"/>
                  </a:moveTo>
                  <a:cubicBezTo>
                    <a:pt x="20103" y="13557"/>
                    <a:pt x="18739" y="14857"/>
                    <a:pt x="17087" y="14857"/>
                  </a:cubicBezTo>
                  <a:lnTo>
                    <a:pt x="3482" y="14857"/>
                  </a:lnTo>
                  <a:cubicBezTo>
                    <a:pt x="1829" y="14857"/>
                    <a:pt x="482" y="13541"/>
                    <a:pt x="433" y="11905"/>
                  </a:cubicBezTo>
                  <a:close/>
                  <a:moveTo>
                    <a:pt x="12354" y="15258"/>
                  </a:moveTo>
                  <a:lnTo>
                    <a:pt x="12354" y="16878"/>
                  </a:lnTo>
                  <a:lnTo>
                    <a:pt x="8247" y="16878"/>
                  </a:lnTo>
                  <a:lnTo>
                    <a:pt x="8247" y="15258"/>
                  </a:lnTo>
                  <a:close/>
                  <a:moveTo>
                    <a:pt x="3450" y="1"/>
                  </a:moveTo>
                  <a:cubicBezTo>
                    <a:pt x="1557" y="1"/>
                    <a:pt x="0" y="1541"/>
                    <a:pt x="0" y="3450"/>
                  </a:cubicBezTo>
                  <a:lnTo>
                    <a:pt x="0" y="11809"/>
                  </a:lnTo>
                  <a:cubicBezTo>
                    <a:pt x="0" y="13718"/>
                    <a:pt x="1557" y="15258"/>
                    <a:pt x="3450" y="15258"/>
                  </a:cubicBezTo>
                  <a:lnTo>
                    <a:pt x="7846" y="15258"/>
                  </a:lnTo>
                  <a:lnTo>
                    <a:pt x="7846" y="17007"/>
                  </a:lnTo>
                  <a:lnTo>
                    <a:pt x="6402" y="17007"/>
                  </a:lnTo>
                  <a:cubicBezTo>
                    <a:pt x="6289" y="17007"/>
                    <a:pt x="6209" y="17087"/>
                    <a:pt x="6209" y="17199"/>
                  </a:cubicBezTo>
                  <a:cubicBezTo>
                    <a:pt x="6209" y="17328"/>
                    <a:pt x="6289" y="17408"/>
                    <a:pt x="6402" y="17408"/>
                  </a:cubicBezTo>
                  <a:lnTo>
                    <a:pt x="14199" y="17408"/>
                  </a:lnTo>
                  <a:cubicBezTo>
                    <a:pt x="14311" y="17408"/>
                    <a:pt x="14391" y="17296"/>
                    <a:pt x="14391" y="17199"/>
                  </a:cubicBezTo>
                  <a:cubicBezTo>
                    <a:pt x="14391" y="17087"/>
                    <a:pt x="14311" y="17007"/>
                    <a:pt x="14183" y="17007"/>
                  </a:cubicBezTo>
                  <a:lnTo>
                    <a:pt x="12739" y="17007"/>
                  </a:lnTo>
                  <a:lnTo>
                    <a:pt x="12739" y="15258"/>
                  </a:lnTo>
                  <a:lnTo>
                    <a:pt x="17087" y="15258"/>
                  </a:lnTo>
                  <a:cubicBezTo>
                    <a:pt x="18996" y="15258"/>
                    <a:pt x="20536" y="13718"/>
                    <a:pt x="20536" y="11809"/>
                  </a:cubicBezTo>
                  <a:lnTo>
                    <a:pt x="20536" y="3450"/>
                  </a:lnTo>
                  <a:cubicBezTo>
                    <a:pt x="20536" y="1541"/>
                    <a:pt x="18996" y="1"/>
                    <a:pt x="17087"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1274125" y="1493575"/>
              <a:ext cx="36125" cy="35725"/>
            </a:xfrm>
            <a:custGeom>
              <a:avLst/>
              <a:gdLst/>
              <a:ahLst/>
              <a:cxnLst/>
              <a:rect l="l" t="t" r="r" b="b"/>
              <a:pathLst>
                <a:path w="1445" h="1429" extrusionOk="0">
                  <a:moveTo>
                    <a:pt x="722" y="1"/>
                  </a:moveTo>
                  <a:cubicBezTo>
                    <a:pt x="321" y="1"/>
                    <a:pt x="0" y="306"/>
                    <a:pt x="0" y="707"/>
                  </a:cubicBezTo>
                  <a:cubicBezTo>
                    <a:pt x="0" y="1108"/>
                    <a:pt x="321" y="1429"/>
                    <a:pt x="722" y="1429"/>
                  </a:cubicBezTo>
                  <a:cubicBezTo>
                    <a:pt x="1123" y="1429"/>
                    <a:pt x="1444" y="1108"/>
                    <a:pt x="1444" y="707"/>
                  </a:cubicBezTo>
                  <a:cubicBezTo>
                    <a:pt x="1444" y="306"/>
                    <a:pt x="1123" y="1"/>
                    <a:pt x="72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2066675" y="1476325"/>
              <a:ext cx="289200" cy="237475"/>
            </a:xfrm>
            <a:custGeom>
              <a:avLst/>
              <a:gdLst/>
              <a:ahLst/>
              <a:cxnLst/>
              <a:rect l="l" t="t" r="r" b="b"/>
              <a:pathLst>
                <a:path w="11568" h="9499" extrusionOk="0">
                  <a:moveTo>
                    <a:pt x="7877" y="290"/>
                  </a:moveTo>
                  <a:cubicBezTo>
                    <a:pt x="8519" y="290"/>
                    <a:pt x="9097" y="530"/>
                    <a:pt x="9498" y="947"/>
                  </a:cubicBezTo>
                  <a:cubicBezTo>
                    <a:pt x="9540" y="979"/>
                    <a:pt x="9595" y="1003"/>
                    <a:pt x="9646" y="1003"/>
                  </a:cubicBezTo>
                  <a:cubicBezTo>
                    <a:pt x="9674" y="1003"/>
                    <a:pt x="9700" y="996"/>
                    <a:pt x="9722" y="980"/>
                  </a:cubicBezTo>
                  <a:lnTo>
                    <a:pt x="10332" y="707"/>
                  </a:lnTo>
                  <a:lnTo>
                    <a:pt x="10605" y="578"/>
                  </a:lnTo>
                  <a:lnTo>
                    <a:pt x="10605" y="578"/>
                  </a:lnTo>
                  <a:cubicBezTo>
                    <a:pt x="10428" y="803"/>
                    <a:pt x="10172" y="1060"/>
                    <a:pt x="9979" y="1204"/>
                  </a:cubicBezTo>
                  <a:cubicBezTo>
                    <a:pt x="9947" y="1236"/>
                    <a:pt x="9931" y="1284"/>
                    <a:pt x="9899" y="1316"/>
                  </a:cubicBezTo>
                  <a:lnTo>
                    <a:pt x="9899" y="1365"/>
                  </a:lnTo>
                  <a:cubicBezTo>
                    <a:pt x="9899" y="1429"/>
                    <a:pt x="9899" y="1477"/>
                    <a:pt x="9947" y="1525"/>
                  </a:cubicBezTo>
                  <a:cubicBezTo>
                    <a:pt x="9979" y="1573"/>
                    <a:pt x="10027" y="1605"/>
                    <a:pt x="10091" y="1605"/>
                  </a:cubicBezTo>
                  <a:cubicBezTo>
                    <a:pt x="10091" y="1605"/>
                    <a:pt x="10108" y="1607"/>
                    <a:pt x="10140" y="1607"/>
                  </a:cubicBezTo>
                  <a:cubicBezTo>
                    <a:pt x="10217" y="1607"/>
                    <a:pt x="10383" y="1598"/>
                    <a:pt x="10589" y="1541"/>
                  </a:cubicBezTo>
                  <a:cubicBezTo>
                    <a:pt x="10653" y="1525"/>
                    <a:pt x="10733" y="1509"/>
                    <a:pt x="10829" y="1461"/>
                  </a:cubicBezTo>
                  <a:lnTo>
                    <a:pt x="10829" y="1461"/>
                  </a:lnTo>
                  <a:cubicBezTo>
                    <a:pt x="10749" y="1541"/>
                    <a:pt x="10685" y="1637"/>
                    <a:pt x="10589" y="1718"/>
                  </a:cubicBezTo>
                  <a:cubicBezTo>
                    <a:pt x="10332" y="1990"/>
                    <a:pt x="10172" y="2103"/>
                    <a:pt x="10107" y="2151"/>
                  </a:cubicBezTo>
                  <a:cubicBezTo>
                    <a:pt x="10027" y="2167"/>
                    <a:pt x="9963" y="2247"/>
                    <a:pt x="9963" y="2327"/>
                  </a:cubicBezTo>
                  <a:cubicBezTo>
                    <a:pt x="9867" y="5456"/>
                    <a:pt x="7781" y="8729"/>
                    <a:pt x="4011" y="8921"/>
                  </a:cubicBezTo>
                  <a:cubicBezTo>
                    <a:pt x="3869" y="8937"/>
                    <a:pt x="3727" y="8944"/>
                    <a:pt x="3586" y="8944"/>
                  </a:cubicBezTo>
                  <a:cubicBezTo>
                    <a:pt x="2698" y="8944"/>
                    <a:pt x="1811" y="8649"/>
                    <a:pt x="995" y="8151"/>
                  </a:cubicBezTo>
                  <a:cubicBezTo>
                    <a:pt x="1123" y="8151"/>
                    <a:pt x="1219" y="8167"/>
                    <a:pt x="1348" y="8167"/>
                  </a:cubicBezTo>
                  <a:cubicBezTo>
                    <a:pt x="2118" y="8167"/>
                    <a:pt x="2920" y="7878"/>
                    <a:pt x="3626" y="7349"/>
                  </a:cubicBezTo>
                  <a:cubicBezTo>
                    <a:pt x="3690" y="7301"/>
                    <a:pt x="3706" y="7220"/>
                    <a:pt x="3706" y="7140"/>
                  </a:cubicBezTo>
                  <a:cubicBezTo>
                    <a:pt x="3690" y="7060"/>
                    <a:pt x="3642" y="6996"/>
                    <a:pt x="3562" y="6980"/>
                  </a:cubicBezTo>
                  <a:cubicBezTo>
                    <a:pt x="3080" y="6835"/>
                    <a:pt x="1813" y="6386"/>
                    <a:pt x="1621" y="5761"/>
                  </a:cubicBezTo>
                  <a:lnTo>
                    <a:pt x="2439" y="5744"/>
                  </a:lnTo>
                  <a:cubicBezTo>
                    <a:pt x="2551" y="5744"/>
                    <a:pt x="2615" y="5664"/>
                    <a:pt x="2647" y="5552"/>
                  </a:cubicBezTo>
                  <a:cubicBezTo>
                    <a:pt x="2663" y="5456"/>
                    <a:pt x="2599" y="5375"/>
                    <a:pt x="2503" y="5343"/>
                  </a:cubicBezTo>
                  <a:cubicBezTo>
                    <a:pt x="2503" y="5343"/>
                    <a:pt x="1877" y="5135"/>
                    <a:pt x="1556" y="4862"/>
                  </a:cubicBezTo>
                  <a:cubicBezTo>
                    <a:pt x="1075" y="4429"/>
                    <a:pt x="818" y="3899"/>
                    <a:pt x="786" y="3547"/>
                  </a:cubicBezTo>
                  <a:lnTo>
                    <a:pt x="786" y="3547"/>
                  </a:lnTo>
                  <a:cubicBezTo>
                    <a:pt x="834" y="3579"/>
                    <a:pt x="899" y="3595"/>
                    <a:pt x="979" y="3627"/>
                  </a:cubicBezTo>
                  <a:cubicBezTo>
                    <a:pt x="1248" y="3729"/>
                    <a:pt x="1497" y="3740"/>
                    <a:pt x="1594" y="3740"/>
                  </a:cubicBezTo>
                  <a:cubicBezTo>
                    <a:pt x="1619" y="3740"/>
                    <a:pt x="1633" y="3739"/>
                    <a:pt x="1637" y="3739"/>
                  </a:cubicBezTo>
                  <a:cubicBezTo>
                    <a:pt x="1717" y="3739"/>
                    <a:pt x="1797" y="3675"/>
                    <a:pt x="1829" y="3595"/>
                  </a:cubicBezTo>
                  <a:cubicBezTo>
                    <a:pt x="1845" y="3514"/>
                    <a:pt x="1829" y="3418"/>
                    <a:pt x="1749" y="3370"/>
                  </a:cubicBezTo>
                  <a:cubicBezTo>
                    <a:pt x="1588" y="3258"/>
                    <a:pt x="1123" y="2873"/>
                    <a:pt x="979" y="2504"/>
                  </a:cubicBezTo>
                  <a:cubicBezTo>
                    <a:pt x="786" y="1942"/>
                    <a:pt x="802" y="1268"/>
                    <a:pt x="947" y="867"/>
                  </a:cubicBezTo>
                  <a:lnTo>
                    <a:pt x="947" y="867"/>
                  </a:lnTo>
                  <a:cubicBezTo>
                    <a:pt x="1187" y="1172"/>
                    <a:pt x="1685" y="1653"/>
                    <a:pt x="2808" y="2215"/>
                  </a:cubicBezTo>
                  <a:cubicBezTo>
                    <a:pt x="3786" y="2712"/>
                    <a:pt x="4813" y="3017"/>
                    <a:pt x="5615" y="3049"/>
                  </a:cubicBezTo>
                  <a:cubicBezTo>
                    <a:pt x="5631" y="3065"/>
                    <a:pt x="5680" y="3065"/>
                    <a:pt x="5696" y="3065"/>
                  </a:cubicBezTo>
                  <a:cubicBezTo>
                    <a:pt x="5792" y="3065"/>
                    <a:pt x="5888" y="2969"/>
                    <a:pt x="5888" y="2857"/>
                  </a:cubicBezTo>
                  <a:cubicBezTo>
                    <a:pt x="5888" y="2809"/>
                    <a:pt x="5888" y="2792"/>
                    <a:pt x="5872" y="2744"/>
                  </a:cubicBezTo>
                  <a:cubicBezTo>
                    <a:pt x="5840" y="2584"/>
                    <a:pt x="5792" y="2295"/>
                    <a:pt x="5792" y="2087"/>
                  </a:cubicBezTo>
                  <a:cubicBezTo>
                    <a:pt x="5792" y="1092"/>
                    <a:pt x="6738" y="290"/>
                    <a:pt x="7877" y="290"/>
                  </a:cubicBezTo>
                  <a:close/>
                  <a:moveTo>
                    <a:pt x="7894" y="1"/>
                  </a:moveTo>
                  <a:cubicBezTo>
                    <a:pt x="6514" y="1"/>
                    <a:pt x="5407" y="980"/>
                    <a:pt x="5407" y="2199"/>
                  </a:cubicBezTo>
                  <a:cubicBezTo>
                    <a:pt x="5407" y="2327"/>
                    <a:pt x="5423" y="2552"/>
                    <a:pt x="5455" y="2744"/>
                  </a:cubicBezTo>
                  <a:cubicBezTo>
                    <a:pt x="4749" y="2664"/>
                    <a:pt x="3851" y="2391"/>
                    <a:pt x="3000" y="1958"/>
                  </a:cubicBezTo>
                  <a:cubicBezTo>
                    <a:pt x="1332" y="1124"/>
                    <a:pt x="1155" y="546"/>
                    <a:pt x="1155" y="546"/>
                  </a:cubicBezTo>
                  <a:cubicBezTo>
                    <a:pt x="1139" y="466"/>
                    <a:pt x="1091" y="402"/>
                    <a:pt x="1011" y="386"/>
                  </a:cubicBezTo>
                  <a:cubicBezTo>
                    <a:pt x="993" y="377"/>
                    <a:pt x="973" y="373"/>
                    <a:pt x="952" y="373"/>
                  </a:cubicBezTo>
                  <a:cubicBezTo>
                    <a:pt x="898" y="373"/>
                    <a:pt x="841" y="399"/>
                    <a:pt x="818" y="434"/>
                  </a:cubicBezTo>
                  <a:cubicBezTo>
                    <a:pt x="481" y="803"/>
                    <a:pt x="321" y="1910"/>
                    <a:pt x="642" y="2760"/>
                  </a:cubicBezTo>
                  <a:cubicBezTo>
                    <a:pt x="722" y="2969"/>
                    <a:pt x="834" y="3161"/>
                    <a:pt x="979" y="3322"/>
                  </a:cubicBezTo>
                  <a:cubicBezTo>
                    <a:pt x="834" y="3274"/>
                    <a:pt x="786" y="3226"/>
                    <a:pt x="786" y="3226"/>
                  </a:cubicBezTo>
                  <a:cubicBezTo>
                    <a:pt x="752" y="3203"/>
                    <a:pt x="702" y="3180"/>
                    <a:pt x="653" y="3180"/>
                  </a:cubicBezTo>
                  <a:cubicBezTo>
                    <a:pt x="633" y="3180"/>
                    <a:pt x="613" y="3184"/>
                    <a:pt x="594" y="3194"/>
                  </a:cubicBezTo>
                  <a:cubicBezTo>
                    <a:pt x="546" y="3210"/>
                    <a:pt x="481" y="3242"/>
                    <a:pt x="465" y="3306"/>
                  </a:cubicBezTo>
                  <a:cubicBezTo>
                    <a:pt x="241" y="3835"/>
                    <a:pt x="626" y="4686"/>
                    <a:pt x="1316" y="5311"/>
                  </a:cubicBezTo>
                  <a:cubicBezTo>
                    <a:pt x="1396" y="5392"/>
                    <a:pt x="1508" y="5456"/>
                    <a:pt x="1604" y="5520"/>
                  </a:cubicBezTo>
                  <a:lnTo>
                    <a:pt x="1444" y="5520"/>
                  </a:lnTo>
                  <a:cubicBezTo>
                    <a:pt x="1348" y="5520"/>
                    <a:pt x="1268" y="5600"/>
                    <a:pt x="1235" y="5696"/>
                  </a:cubicBezTo>
                  <a:cubicBezTo>
                    <a:pt x="1187" y="6579"/>
                    <a:pt x="2423" y="7140"/>
                    <a:pt x="3113" y="7381"/>
                  </a:cubicBezTo>
                  <a:cubicBezTo>
                    <a:pt x="2567" y="7718"/>
                    <a:pt x="1990" y="7894"/>
                    <a:pt x="1396" y="7894"/>
                  </a:cubicBezTo>
                  <a:cubicBezTo>
                    <a:pt x="1027" y="7894"/>
                    <a:pt x="642" y="7846"/>
                    <a:pt x="273" y="7734"/>
                  </a:cubicBezTo>
                  <a:cubicBezTo>
                    <a:pt x="260" y="7732"/>
                    <a:pt x="248" y="7731"/>
                    <a:pt x="236" y="7731"/>
                  </a:cubicBezTo>
                  <a:cubicBezTo>
                    <a:pt x="156" y="7731"/>
                    <a:pt x="88" y="7776"/>
                    <a:pt x="32" y="7846"/>
                  </a:cubicBezTo>
                  <a:cubicBezTo>
                    <a:pt x="0" y="7926"/>
                    <a:pt x="16" y="8023"/>
                    <a:pt x="80" y="8087"/>
                  </a:cubicBezTo>
                  <a:cubicBezTo>
                    <a:pt x="1203" y="9001"/>
                    <a:pt x="2519" y="9499"/>
                    <a:pt x="3802" y="9499"/>
                  </a:cubicBezTo>
                  <a:cubicBezTo>
                    <a:pt x="3835" y="9370"/>
                    <a:pt x="3931" y="9370"/>
                    <a:pt x="4011" y="9370"/>
                  </a:cubicBezTo>
                  <a:cubicBezTo>
                    <a:pt x="7974" y="9162"/>
                    <a:pt x="10188" y="5777"/>
                    <a:pt x="10348" y="2504"/>
                  </a:cubicBezTo>
                  <a:cubicBezTo>
                    <a:pt x="10444" y="2440"/>
                    <a:pt x="10605" y="2311"/>
                    <a:pt x="10862" y="2038"/>
                  </a:cubicBezTo>
                  <a:cubicBezTo>
                    <a:pt x="11263" y="1637"/>
                    <a:pt x="11535" y="1188"/>
                    <a:pt x="11535" y="1156"/>
                  </a:cubicBezTo>
                  <a:cubicBezTo>
                    <a:pt x="11567" y="1076"/>
                    <a:pt x="11551" y="996"/>
                    <a:pt x="11503" y="947"/>
                  </a:cubicBezTo>
                  <a:cubicBezTo>
                    <a:pt x="11482" y="905"/>
                    <a:pt x="11432" y="883"/>
                    <a:pt x="11377" y="883"/>
                  </a:cubicBezTo>
                  <a:cubicBezTo>
                    <a:pt x="11350" y="883"/>
                    <a:pt x="11321" y="889"/>
                    <a:pt x="11295" y="899"/>
                  </a:cubicBezTo>
                  <a:cubicBezTo>
                    <a:pt x="11166" y="947"/>
                    <a:pt x="10910" y="1060"/>
                    <a:pt x="10701" y="1140"/>
                  </a:cubicBezTo>
                  <a:cubicBezTo>
                    <a:pt x="10926" y="915"/>
                    <a:pt x="11134" y="659"/>
                    <a:pt x="11182" y="482"/>
                  </a:cubicBezTo>
                  <a:cubicBezTo>
                    <a:pt x="11231" y="386"/>
                    <a:pt x="11214" y="274"/>
                    <a:pt x="11166" y="193"/>
                  </a:cubicBezTo>
                  <a:cubicBezTo>
                    <a:pt x="11166" y="177"/>
                    <a:pt x="11150" y="177"/>
                    <a:pt x="11134" y="161"/>
                  </a:cubicBezTo>
                  <a:lnTo>
                    <a:pt x="11102" y="161"/>
                  </a:lnTo>
                  <a:lnTo>
                    <a:pt x="11086" y="145"/>
                  </a:lnTo>
                  <a:lnTo>
                    <a:pt x="10926" y="145"/>
                  </a:lnTo>
                  <a:lnTo>
                    <a:pt x="10188" y="466"/>
                  </a:lnTo>
                  <a:lnTo>
                    <a:pt x="9706" y="675"/>
                  </a:lnTo>
                  <a:cubicBezTo>
                    <a:pt x="9241" y="242"/>
                    <a:pt x="8583" y="1"/>
                    <a:pt x="7894"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682925" y="858250"/>
              <a:ext cx="321700" cy="218625"/>
            </a:xfrm>
            <a:custGeom>
              <a:avLst/>
              <a:gdLst/>
              <a:ahLst/>
              <a:cxnLst/>
              <a:rect l="l" t="t" r="r" b="b"/>
              <a:pathLst>
                <a:path w="12868" h="8745" extrusionOk="0">
                  <a:moveTo>
                    <a:pt x="12033" y="1"/>
                  </a:moveTo>
                  <a:cubicBezTo>
                    <a:pt x="12322" y="691"/>
                    <a:pt x="12498" y="1477"/>
                    <a:pt x="12498" y="2295"/>
                  </a:cubicBezTo>
                  <a:cubicBezTo>
                    <a:pt x="12498" y="5632"/>
                    <a:pt x="9787" y="8344"/>
                    <a:pt x="6450" y="8344"/>
                  </a:cubicBezTo>
                  <a:cubicBezTo>
                    <a:pt x="5407" y="8344"/>
                    <a:pt x="4364" y="8055"/>
                    <a:pt x="3450" y="7541"/>
                  </a:cubicBezTo>
                  <a:cubicBezTo>
                    <a:pt x="3401" y="7525"/>
                    <a:pt x="3385" y="7525"/>
                    <a:pt x="3353" y="7525"/>
                  </a:cubicBezTo>
                  <a:cubicBezTo>
                    <a:pt x="3321" y="7525"/>
                    <a:pt x="3305" y="7525"/>
                    <a:pt x="3289" y="7541"/>
                  </a:cubicBezTo>
                  <a:lnTo>
                    <a:pt x="1187" y="8263"/>
                  </a:lnTo>
                  <a:lnTo>
                    <a:pt x="1621" y="6033"/>
                  </a:lnTo>
                  <a:cubicBezTo>
                    <a:pt x="1637" y="5969"/>
                    <a:pt x="1621" y="5921"/>
                    <a:pt x="1588" y="5873"/>
                  </a:cubicBezTo>
                  <a:cubicBezTo>
                    <a:pt x="818" y="4830"/>
                    <a:pt x="417" y="3611"/>
                    <a:pt x="417" y="2327"/>
                  </a:cubicBezTo>
                  <a:cubicBezTo>
                    <a:pt x="417" y="1509"/>
                    <a:pt x="578" y="723"/>
                    <a:pt x="883" y="17"/>
                  </a:cubicBezTo>
                  <a:lnTo>
                    <a:pt x="465" y="17"/>
                  </a:lnTo>
                  <a:cubicBezTo>
                    <a:pt x="177" y="739"/>
                    <a:pt x="32" y="1525"/>
                    <a:pt x="32" y="2327"/>
                  </a:cubicBezTo>
                  <a:cubicBezTo>
                    <a:pt x="0" y="3675"/>
                    <a:pt x="401" y="4958"/>
                    <a:pt x="1187" y="6033"/>
                  </a:cubicBezTo>
                  <a:lnTo>
                    <a:pt x="690" y="8520"/>
                  </a:lnTo>
                  <a:cubicBezTo>
                    <a:pt x="674" y="8600"/>
                    <a:pt x="722" y="8664"/>
                    <a:pt x="754" y="8697"/>
                  </a:cubicBezTo>
                  <a:cubicBezTo>
                    <a:pt x="802" y="8745"/>
                    <a:pt x="834" y="8745"/>
                    <a:pt x="899" y="8745"/>
                  </a:cubicBezTo>
                  <a:cubicBezTo>
                    <a:pt x="915" y="8745"/>
                    <a:pt x="947" y="8745"/>
                    <a:pt x="963" y="8729"/>
                  </a:cubicBezTo>
                  <a:lnTo>
                    <a:pt x="3305" y="7926"/>
                  </a:lnTo>
                  <a:cubicBezTo>
                    <a:pt x="4268" y="8456"/>
                    <a:pt x="5327" y="8745"/>
                    <a:pt x="6434" y="8745"/>
                  </a:cubicBezTo>
                  <a:cubicBezTo>
                    <a:pt x="9979" y="8745"/>
                    <a:pt x="12867" y="5857"/>
                    <a:pt x="12867" y="2295"/>
                  </a:cubicBezTo>
                  <a:cubicBezTo>
                    <a:pt x="12867" y="1477"/>
                    <a:pt x="12707" y="723"/>
                    <a:pt x="12450"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742675" y="858675"/>
              <a:ext cx="201375" cy="150425"/>
            </a:xfrm>
            <a:custGeom>
              <a:avLst/>
              <a:gdLst/>
              <a:ahLst/>
              <a:cxnLst/>
              <a:rect l="l" t="t" r="r" b="b"/>
              <a:pathLst>
                <a:path w="8055" h="6017" extrusionOk="0">
                  <a:moveTo>
                    <a:pt x="113" y="0"/>
                  </a:moveTo>
                  <a:cubicBezTo>
                    <a:pt x="1" y="321"/>
                    <a:pt x="33" y="738"/>
                    <a:pt x="177" y="1332"/>
                  </a:cubicBezTo>
                  <a:cubicBezTo>
                    <a:pt x="402" y="2326"/>
                    <a:pt x="1380" y="3417"/>
                    <a:pt x="2327" y="4332"/>
                  </a:cubicBezTo>
                  <a:cubicBezTo>
                    <a:pt x="3338" y="5359"/>
                    <a:pt x="5247" y="6016"/>
                    <a:pt x="6113" y="6016"/>
                  </a:cubicBezTo>
                  <a:cubicBezTo>
                    <a:pt x="6947" y="6016"/>
                    <a:pt x="7509" y="5455"/>
                    <a:pt x="7718" y="5262"/>
                  </a:cubicBezTo>
                  <a:lnTo>
                    <a:pt x="7734" y="5230"/>
                  </a:lnTo>
                  <a:cubicBezTo>
                    <a:pt x="7974" y="4990"/>
                    <a:pt x="8054" y="4364"/>
                    <a:pt x="8054" y="4171"/>
                  </a:cubicBezTo>
                  <a:cubicBezTo>
                    <a:pt x="8054" y="3915"/>
                    <a:pt x="7894" y="3770"/>
                    <a:pt x="7798" y="3722"/>
                  </a:cubicBezTo>
                  <a:cubicBezTo>
                    <a:pt x="7685" y="3674"/>
                    <a:pt x="6562" y="3128"/>
                    <a:pt x="6290" y="2984"/>
                  </a:cubicBezTo>
                  <a:cubicBezTo>
                    <a:pt x="6201" y="2942"/>
                    <a:pt x="6117" y="2925"/>
                    <a:pt x="6040" y="2925"/>
                  </a:cubicBezTo>
                  <a:cubicBezTo>
                    <a:pt x="5823" y="2925"/>
                    <a:pt x="5659" y="3057"/>
                    <a:pt x="5600" y="3128"/>
                  </a:cubicBezTo>
                  <a:cubicBezTo>
                    <a:pt x="5407" y="3385"/>
                    <a:pt x="5070" y="3802"/>
                    <a:pt x="5006" y="3866"/>
                  </a:cubicBezTo>
                  <a:cubicBezTo>
                    <a:pt x="4990" y="3883"/>
                    <a:pt x="4958" y="3883"/>
                    <a:pt x="4942" y="3883"/>
                  </a:cubicBezTo>
                  <a:cubicBezTo>
                    <a:pt x="4782" y="3834"/>
                    <a:pt x="3883" y="3465"/>
                    <a:pt x="3418" y="2984"/>
                  </a:cubicBezTo>
                  <a:cubicBezTo>
                    <a:pt x="2985" y="2551"/>
                    <a:pt x="2712" y="2166"/>
                    <a:pt x="2536" y="1925"/>
                  </a:cubicBezTo>
                  <a:cubicBezTo>
                    <a:pt x="2503" y="1861"/>
                    <a:pt x="2455" y="1829"/>
                    <a:pt x="2439" y="1781"/>
                  </a:cubicBezTo>
                  <a:cubicBezTo>
                    <a:pt x="2375" y="1685"/>
                    <a:pt x="2423" y="1604"/>
                    <a:pt x="2439" y="1588"/>
                  </a:cubicBezTo>
                  <a:cubicBezTo>
                    <a:pt x="2503" y="1524"/>
                    <a:pt x="2776" y="1235"/>
                    <a:pt x="2905" y="1043"/>
                  </a:cubicBezTo>
                  <a:cubicBezTo>
                    <a:pt x="3065" y="802"/>
                    <a:pt x="3017" y="545"/>
                    <a:pt x="2953" y="417"/>
                  </a:cubicBezTo>
                  <a:cubicBezTo>
                    <a:pt x="2953" y="401"/>
                    <a:pt x="2872" y="225"/>
                    <a:pt x="2776" y="0"/>
                  </a:cubicBezTo>
                  <a:lnTo>
                    <a:pt x="2343" y="0"/>
                  </a:lnTo>
                  <a:cubicBezTo>
                    <a:pt x="2439" y="225"/>
                    <a:pt x="2519" y="433"/>
                    <a:pt x="2584" y="578"/>
                  </a:cubicBezTo>
                  <a:cubicBezTo>
                    <a:pt x="2584" y="578"/>
                    <a:pt x="2616" y="722"/>
                    <a:pt x="2536" y="834"/>
                  </a:cubicBezTo>
                  <a:cubicBezTo>
                    <a:pt x="2423" y="1043"/>
                    <a:pt x="2118" y="1348"/>
                    <a:pt x="2118" y="1348"/>
                  </a:cubicBezTo>
                  <a:lnTo>
                    <a:pt x="2102" y="1364"/>
                  </a:lnTo>
                  <a:cubicBezTo>
                    <a:pt x="1990" y="1476"/>
                    <a:pt x="1878" y="1781"/>
                    <a:pt x="2102" y="2070"/>
                  </a:cubicBezTo>
                  <a:cubicBezTo>
                    <a:pt x="2118" y="2102"/>
                    <a:pt x="2150" y="2150"/>
                    <a:pt x="2199" y="2198"/>
                  </a:cubicBezTo>
                  <a:cubicBezTo>
                    <a:pt x="2375" y="2471"/>
                    <a:pt x="2632" y="2840"/>
                    <a:pt x="3113" y="3305"/>
                  </a:cubicBezTo>
                  <a:cubicBezTo>
                    <a:pt x="3707" y="3883"/>
                    <a:pt x="4766" y="4300"/>
                    <a:pt x="4830" y="4316"/>
                  </a:cubicBezTo>
                  <a:cubicBezTo>
                    <a:pt x="4846" y="4316"/>
                    <a:pt x="4846" y="4316"/>
                    <a:pt x="4862" y="4332"/>
                  </a:cubicBezTo>
                  <a:cubicBezTo>
                    <a:pt x="4865" y="4332"/>
                    <a:pt x="4873" y="4332"/>
                    <a:pt x="4887" y="4332"/>
                  </a:cubicBezTo>
                  <a:cubicBezTo>
                    <a:pt x="4956" y="4332"/>
                    <a:pt x="5145" y="4321"/>
                    <a:pt x="5279" y="4187"/>
                  </a:cubicBezTo>
                  <a:cubicBezTo>
                    <a:pt x="5391" y="4091"/>
                    <a:pt x="5824" y="3530"/>
                    <a:pt x="5921" y="3417"/>
                  </a:cubicBezTo>
                  <a:cubicBezTo>
                    <a:pt x="5945" y="3393"/>
                    <a:pt x="5998" y="3359"/>
                    <a:pt x="6072" y="3359"/>
                  </a:cubicBezTo>
                  <a:cubicBezTo>
                    <a:pt x="6095" y="3359"/>
                    <a:pt x="6119" y="3362"/>
                    <a:pt x="6145" y="3369"/>
                  </a:cubicBezTo>
                  <a:cubicBezTo>
                    <a:pt x="6434" y="3497"/>
                    <a:pt x="7637" y="4091"/>
                    <a:pt x="7653" y="4107"/>
                  </a:cubicBezTo>
                  <a:cubicBezTo>
                    <a:pt x="7653" y="4107"/>
                    <a:pt x="7669" y="4139"/>
                    <a:pt x="7669" y="4187"/>
                  </a:cubicBezTo>
                  <a:cubicBezTo>
                    <a:pt x="7669" y="4412"/>
                    <a:pt x="7573" y="4861"/>
                    <a:pt x="7477" y="4973"/>
                  </a:cubicBezTo>
                  <a:lnTo>
                    <a:pt x="7445" y="4990"/>
                  </a:lnTo>
                  <a:cubicBezTo>
                    <a:pt x="7268" y="5166"/>
                    <a:pt x="6803" y="5631"/>
                    <a:pt x="6129" y="5631"/>
                  </a:cubicBezTo>
                  <a:cubicBezTo>
                    <a:pt x="5439" y="5631"/>
                    <a:pt x="3594" y="5038"/>
                    <a:pt x="2632" y="4075"/>
                  </a:cubicBezTo>
                  <a:cubicBezTo>
                    <a:pt x="1749" y="3193"/>
                    <a:pt x="819" y="2150"/>
                    <a:pt x="610" y="1235"/>
                  </a:cubicBezTo>
                  <a:cubicBezTo>
                    <a:pt x="466" y="594"/>
                    <a:pt x="450" y="257"/>
                    <a:pt x="514"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1722125" y="863075"/>
              <a:ext cx="416350" cy="384275"/>
            </a:xfrm>
            <a:custGeom>
              <a:avLst/>
              <a:gdLst/>
              <a:ahLst/>
              <a:cxnLst/>
              <a:rect l="l" t="t" r="r" b="b"/>
              <a:pathLst>
                <a:path w="16654" h="15371" extrusionOk="0">
                  <a:moveTo>
                    <a:pt x="11007" y="418"/>
                  </a:moveTo>
                  <a:cubicBezTo>
                    <a:pt x="13894" y="418"/>
                    <a:pt x="16269" y="2776"/>
                    <a:pt x="16269" y="5680"/>
                  </a:cubicBezTo>
                  <a:cubicBezTo>
                    <a:pt x="16253" y="8552"/>
                    <a:pt x="13894" y="10894"/>
                    <a:pt x="11007" y="10894"/>
                  </a:cubicBezTo>
                  <a:cubicBezTo>
                    <a:pt x="10445" y="10894"/>
                    <a:pt x="9884" y="10798"/>
                    <a:pt x="9354" y="10621"/>
                  </a:cubicBezTo>
                  <a:cubicBezTo>
                    <a:pt x="9322" y="10621"/>
                    <a:pt x="9306" y="10589"/>
                    <a:pt x="9274" y="10589"/>
                  </a:cubicBezTo>
                  <a:cubicBezTo>
                    <a:pt x="9194" y="10573"/>
                    <a:pt x="9130" y="10541"/>
                    <a:pt x="9049" y="10509"/>
                  </a:cubicBezTo>
                  <a:cubicBezTo>
                    <a:pt x="9001" y="10493"/>
                    <a:pt x="8985" y="10493"/>
                    <a:pt x="8953" y="10477"/>
                  </a:cubicBezTo>
                  <a:cubicBezTo>
                    <a:pt x="8889" y="10461"/>
                    <a:pt x="8809" y="10413"/>
                    <a:pt x="8744" y="10381"/>
                  </a:cubicBezTo>
                  <a:cubicBezTo>
                    <a:pt x="8728" y="10349"/>
                    <a:pt x="8680" y="10349"/>
                    <a:pt x="8664" y="10332"/>
                  </a:cubicBezTo>
                  <a:cubicBezTo>
                    <a:pt x="8568" y="10300"/>
                    <a:pt x="8488" y="10236"/>
                    <a:pt x="8392" y="10188"/>
                  </a:cubicBezTo>
                  <a:cubicBezTo>
                    <a:pt x="8359" y="10172"/>
                    <a:pt x="8343" y="10172"/>
                    <a:pt x="8311" y="10172"/>
                  </a:cubicBezTo>
                  <a:lnTo>
                    <a:pt x="8263" y="10172"/>
                  </a:lnTo>
                  <a:cubicBezTo>
                    <a:pt x="8247" y="10172"/>
                    <a:pt x="8231" y="10172"/>
                    <a:pt x="8199" y="10188"/>
                  </a:cubicBezTo>
                  <a:lnTo>
                    <a:pt x="6418" y="10814"/>
                  </a:lnTo>
                  <a:lnTo>
                    <a:pt x="6418" y="10814"/>
                  </a:lnTo>
                  <a:lnTo>
                    <a:pt x="6787" y="8905"/>
                  </a:lnTo>
                  <a:cubicBezTo>
                    <a:pt x="6803" y="8856"/>
                    <a:pt x="6787" y="8792"/>
                    <a:pt x="6739" y="8744"/>
                  </a:cubicBezTo>
                  <a:cubicBezTo>
                    <a:pt x="6659" y="8648"/>
                    <a:pt x="6595" y="8552"/>
                    <a:pt x="6514" y="8423"/>
                  </a:cubicBezTo>
                  <a:cubicBezTo>
                    <a:pt x="6498" y="8391"/>
                    <a:pt x="6466" y="8327"/>
                    <a:pt x="6434" y="8295"/>
                  </a:cubicBezTo>
                  <a:cubicBezTo>
                    <a:pt x="6402" y="8231"/>
                    <a:pt x="6354" y="8167"/>
                    <a:pt x="6338" y="8102"/>
                  </a:cubicBezTo>
                  <a:cubicBezTo>
                    <a:pt x="6306" y="8054"/>
                    <a:pt x="6274" y="7990"/>
                    <a:pt x="6242" y="7926"/>
                  </a:cubicBezTo>
                  <a:cubicBezTo>
                    <a:pt x="6226" y="7878"/>
                    <a:pt x="6194" y="7830"/>
                    <a:pt x="6178" y="7782"/>
                  </a:cubicBezTo>
                  <a:cubicBezTo>
                    <a:pt x="6145" y="7701"/>
                    <a:pt x="6113" y="7637"/>
                    <a:pt x="6097" y="7557"/>
                  </a:cubicBezTo>
                  <a:cubicBezTo>
                    <a:pt x="6081" y="7525"/>
                    <a:pt x="6081" y="7477"/>
                    <a:pt x="6065" y="7445"/>
                  </a:cubicBezTo>
                  <a:cubicBezTo>
                    <a:pt x="6033" y="7364"/>
                    <a:pt x="6001" y="7284"/>
                    <a:pt x="5985" y="7204"/>
                  </a:cubicBezTo>
                  <a:cubicBezTo>
                    <a:pt x="5985" y="7188"/>
                    <a:pt x="5953" y="7140"/>
                    <a:pt x="5953" y="7124"/>
                  </a:cubicBezTo>
                  <a:cubicBezTo>
                    <a:pt x="5873" y="6819"/>
                    <a:pt x="5792" y="6498"/>
                    <a:pt x="5776" y="6177"/>
                  </a:cubicBezTo>
                  <a:cubicBezTo>
                    <a:pt x="5760" y="6017"/>
                    <a:pt x="5760" y="5840"/>
                    <a:pt x="5760" y="5680"/>
                  </a:cubicBezTo>
                  <a:cubicBezTo>
                    <a:pt x="5760" y="2792"/>
                    <a:pt x="8103" y="418"/>
                    <a:pt x="11007" y="418"/>
                  </a:cubicBezTo>
                  <a:close/>
                  <a:moveTo>
                    <a:pt x="4750" y="6273"/>
                  </a:moveTo>
                  <a:cubicBezTo>
                    <a:pt x="4974" y="6273"/>
                    <a:pt x="5183" y="6306"/>
                    <a:pt x="5391" y="6322"/>
                  </a:cubicBezTo>
                  <a:lnTo>
                    <a:pt x="5391" y="6386"/>
                  </a:lnTo>
                  <a:cubicBezTo>
                    <a:pt x="5423" y="6466"/>
                    <a:pt x="5423" y="6546"/>
                    <a:pt x="5440" y="6626"/>
                  </a:cubicBezTo>
                  <a:cubicBezTo>
                    <a:pt x="5440" y="6659"/>
                    <a:pt x="5456" y="6707"/>
                    <a:pt x="5456" y="6739"/>
                  </a:cubicBezTo>
                  <a:cubicBezTo>
                    <a:pt x="5472" y="6819"/>
                    <a:pt x="5488" y="6915"/>
                    <a:pt x="5520" y="6995"/>
                  </a:cubicBezTo>
                  <a:cubicBezTo>
                    <a:pt x="5552" y="7204"/>
                    <a:pt x="5632" y="7397"/>
                    <a:pt x="5696" y="7589"/>
                  </a:cubicBezTo>
                  <a:cubicBezTo>
                    <a:pt x="5712" y="7621"/>
                    <a:pt x="5712" y="7637"/>
                    <a:pt x="5728" y="7685"/>
                  </a:cubicBezTo>
                  <a:cubicBezTo>
                    <a:pt x="5760" y="7766"/>
                    <a:pt x="5792" y="7830"/>
                    <a:pt x="5841" y="7910"/>
                  </a:cubicBezTo>
                  <a:cubicBezTo>
                    <a:pt x="5857" y="7958"/>
                    <a:pt x="5873" y="8006"/>
                    <a:pt x="5889" y="8038"/>
                  </a:cubicBezTo>
                  <a:cubicBezTo>
                    <a:pt x="5921" y="8102"/>
                    <a:pt x="5953" y="8167"/>
                    <a:pt x="6001" y="8231"/>
                  </a:cubicBezTo>
                  <a:cubicBezTo>
                    <a:pt x="6033" y="8279"/>
                    <a:pt x="6065" y="8343"/>
                    <a:pt x="6097" y="8407"/>
                  </a:cubicBezTo>
                  <a:cubicBezTo>
                    <a:pt x="6113" y="8439"/>
                    <a:pt x="6161" y="8504"/>
                    <a:pt x="6178" y="8552"/>
                  </a:cubicBezTo>
                  <a:cubicBezTo>
                    <a:pt x="6242" y="8648"/>
                    <a:pt x="6322" y="8760"/>
                    <a:pt x="6370" y="8873"/>
                  </a:cubicBezTo>
                  <a:lnTo>
                    <a:pt x="6370" y="8889"/>
                  </a:lnTo>
                  <a:lnTo>
                    <a:pt x="6081" y="10445"/>
                  </a:lnTo>
                  <a:cubicBezTo>
                    <a:pt x="6033" y="10397"/>
                    <a:pt x="5953" y="10332"/>
                    <a:pt x="5873" y="10332"/>
                  </a:cubicBezTo>
                  <a:cubicBezTo>
                    <a:pt x="5728" y="10332"/>
                    <a:pt x="5616" y="10445"/>
                    <a:pt x="5616" y="10589"/>
                  </a:cubicBezTo>
                  <a:cubicBezTo>
                    <a:pt x="5616" y="10734"/>
                    <a:pt x="5728" y="10846"/>
                    <a:pt x="5873" y="10846"/>
                  </a:cubicBezTo>
                  <a:cubicBezTo>
                    <a:pt x="5937" y="10846"/>
                    <a:pt x="5969" y="10830"/>
                    <a:pt x="6017" y="10814"/>
                  </a:cubicBezTo>
                  <a:lnTo>
                    <a:pt x="6017" y="10814"/>
                  </a:lnTo>
                  <a:lnTo>
                    <a:pt x="5969" y="11054"/>
                  </a:lnTo>
                  <a:cubicBezTo>
                    <a:pt x="5953" y="11135"/>
                    <a:pt x="6001" y="11199"/>
                    <a:pt x="6033" y="11231"/>
                  </a:cubicBezTo>
                  <a:cubicBezTo>
                    <a:pt x="6065" y="11247"/>
                    <a:pt x="6081" y="11247"/>
                    <a:pt x="6097" y="11279"/>
                  </a:cubicBezTo>
                  <a:lnTo>
                    <a:pt x="6178" y="11279"/>
                  </a:lnTo>
                  <a:cubicBezTo>
                    <a:pt x="6194" y="11279"/>
                    <a:pt x="6226" y="11279"/>
                    <a:pt x="6242" y="11247"/>
                  </a:cubicBezTo>
                  <a:lnTo>
                    <a:pt x="8279" y="10557"/>
                  </a:lnTo>
                  <a:lnTo>
                    <a:pt x="8648" y="10734"/>
                  </a:lnTo>
                  <a:cubicBezTo>
                    <a:pt x="8680" y="10750"/>
                    <a:pt x="8728" y="10766"/>
                    <a:pt x="8744" y="10766"/>
                  </a:cubicBezTo>
                  <a:cubicBezTo>
                    <a:pt x="8841" y="10814"/>
                    <a:pt x="8921" y="10846"/>
                    <a:pt x="9033" y="10894"/>
                  </a:cubicBezTo>
                  <a:cubicBezTo>
                    <a:pt x="9049" y="10894"/>
                    <a:pt x="9065" y="10910"/>
                    <a:pt x="9081" y="10910"/>
                  </a:cubicBezTo>
                  <a:cubicBezTo>
                    <a:pt x="9001" y="11760"/>
                    <a:pt x="8728" y="12514"/>
                    <a:pt x="8263" y="13156"/>
                  </a:cubicBezTo>
                  <a:cubicBezTo>
                    <a:pt x="8231" y="13204"/>
                    <a:pt x="8231" y="13268"/>
                    <a:pt x="8231" y="13317"/>
                  </a:cubicBezTo>
                  <a:lnTo>
                    <a:pt x="8520" y="14841"/>
                  </a:lnTo>
                  <a:lnTo>
                    <a:pt x="8520" y="14841"/>
                  </a:lnTo>
                  <a:lnTo>
                    <a:pt x="7076" y="14343"/>
                  </a:lnTo>
                  <a:cubicBezTo>
                    <a:pt x="7056" y="14337"/>
                    <a:pt x="7033" y="14333"/>
                    <a:pt x="7010" y="14333"/>
                  </a:cubicBezTo>
                  <a:cubicBezTo>
                    <a:pt x="6977" y="14333"/>
                    <a:pt x="6944" y="14341"/>
                    <a:pt x="6916" y="14359"/>
                  </a:cubicBezTo>
                  <a:cubicBezTo>
                    <a:pt x="6258" y="14744"/>
                    <a:pt x="5520" y="14937"/>
                    <a:pt x="4750" y="14937"/>
                  </a:cubicBezTo>
                  <a:cubicBezTo>
                    <a:pt x="2375" y="14937"/>
                    <a:pt x="418" y="12996"/>
                    <a:pt x="418" y="10605"/>
                  </a:cubicBezTo>
                  <a:cubicBezTo>
                    <a:pt x="418" y="8231"/>
                    <a:pt x="2359" y="6273"/>
                    <a:pt x="4750" y="6273"/>
                  </a:cubicBezTo>
                  <a:close/>
                  <a:moveTo>
                    <a:pt x="10991" y="0"/>
                  </a:moveTo>
                  <a:cubicBezTo>
                    <a:pt x="7878" y="0"/>
                    <a:pt x="5343" y="2535"/>
                    <a:pt x="5343" y="5664"/>
                  </a:cubicBezTo>
                  <a:cubicBezTo>
                    <a:pt x="5343" y="5760"/>
                    <a:pt x="5343" y="5840"/>
                    <a:pt x="5359" y="5921"/>
                  </a:cubicBezTo>
                  <a:cubicBezTo>
                    <a:pt x="5151" y="5904"/>
                    <a:pt x="4958" y="5888"/>
                    <a:pt x="4734" y="5888"/>
                  </a:cubicBezTo>
                  <a:cubicBezTo>
                    <a:pt x="2135" y="5888"/>
                    <a:pt x="1" y="8006"/>
                    <a:pt x="1" y="10621"/>
                  </a:cubicBezTo>
                  <a:cubicBezTo>
                    <a:pt x="1" y="13220"/>
                    <a:pt x="2135" y="15354"/>
                    <a:pt x="4734" y="15354"/>
                  </a:cubicBezTo>
                  <a:cubicBezTo>
                    <a:pt x="5536" y="15354"/>
                    <a:pt x="6322" y="15145"/>
                    <a:pt x="7028" y="14760"/>
                  </a:cubicBezTo>
                  <a:lnTo>
                    <a:pt x="8712" y="15354"/>
                  </a:lnTo>
                  <a:cubicBezTo>
                    <a:pt x="8728" y="15354"/>
                    <a:pt x="8744" y="15370"/>
                    <a:pt x="8761" y="15370"/>
                  </a:cubicBezTo>
                  <a:cubicBezTo>
                    <a:pt x="8809" y="15370"/>
                    <a:pt x="8873" y="15354"/>
                    <a:pt x="8905" y="15322"/>
                  </a:cubicBezTo>
                  <a:cubicBezTo>
                    <a:pt x="8969" y="15290"/>
                    <a:pt x="8985" y="15210"/>
                    <a:pt x="8969" y="15145"/>
                  </a:cubicBezTo>
                  <a:lnTo>
                    <a:pt x="8632" y="13365"/>
                  </a:lnTo>
                  <a:cubicBezTo>
                    <a:pt x="9081" y="12691"/>
                    <a:pt x="9370" y="11937"/>
                    <a:pt x="9450" y="11119"/>
                  </a:cubicBezTo>
                  <a:cubicBezTo>
                    <a:pt x="9948" y="11247"/>
                    <a:pt x="10477" y="11327"/>
                    <a:pt x="10991" y="11327"/>
                  </a:cubicBezTo>
                  <a:cubicBezTo>
                    <a:pt x="14119" y="11295"/>
                    <a:pt x="16654" y="8776"/>
                    <a:pt x="16654" y="5664"/>
                  </a:cubicBezTo>
                  <a:cubicBezTo>
                    <a:pt x="16654" y="2551"/>
                    <a:pt x="14119" y="0"/>
                    <a:pt x="10991"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926275" y="1037950"/>
              <a:ext cx="142425" cy="10050"/>
            </a:xfrm>
            <a:custGeom>
              <a:avLst/>
              <a:gdLst/>
              <a:ahLst/>
              <a:cxnLst/>
              <a:rect l="l" t="t" r="r" b="b"/>
              <a:pathLst>
                <a:path w="5697" h="402" extrusionOk="0">
                  <a:moveTo>
                    <a:pt x="193" y="0"/>
                  </a:moveTo>
                  <a:cubicBezTo>
                    <a:pt x="81" y="0"/>
                    <a:pt x="1" y="81"/>
                    <a:pt x="1" y="209"/>
                  </a:cubicBezTo>
                  <a:cubicBezTo>
                    <a:pt x="1" y="337"/>
                    <a:pt x="81" y="402"/>
                    <a:pt x="193" y="402"/>
                  </a:cubicBezTo>
                  <a:lnTo>
                    <a:pt x="5488" y="402"/>
                  </a:lnTo>
                  <a:cubicBezTo>
                    <a:pt x="5616" y="402"/>
                    <a:pt x="5696" y="337"/>
                    <a:pt x="5696" y="209"/>
                  </a:cubicBezTo>
                  <a:cubicBezTo>
                    <a:pt x="5696" y="81"/>
                    <a:pt x="5600" y="0"/>
                    <a:pt x="5488"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1926275" y="999450"/>
              <a:ext cx="142425" cy="10050"/>
            </a:xfrm>
            <a:custGeom>
              <a:avLst/>
              <a:gdLst/>
              <a:ahLst/>
              <a:cxnLst/>
              <a:rect l="l" t="t" r="r" b="b"/>
              <a:pathLst>
                <a:path w="5697" h="402" extrusionOk="0">
                  <a:moveTo>
                    <a:pt x="193" y="0"/>
                  </a:moveTo>
                  <a:cubicBezTo>
                    <a:pt x="81" y="0"/>
                    <a:pt x="1" y="80"/>
                    <a:pt x="1" y="209"/>
                  </a:cubicBezTo>
                  <a:cubicBezTo>
                    <a:pt x="1" y="321"/>
                    <a:pt x="81" y="401"/>
                    <a:pt x="193" y="401"/>
                  </a:cubicBezTo>
                  <a:lnTo>
                    <a:pt x="5488" y="401"/>
                  </a:lnTo>
                  <a:cubicBezTo>
                    <a:pt x="5616" y="401"/>
                    <a:pt x="5696" y="321"/>
                    <a:pt x="5696" y="209"/>
                  </a:cubicBezTo>
                  <a:cubicBezTo>
                    <a:pt x="5696" y="80"/>
                    <a:pt x="5600" y="0"/>
                    <a:pt x="5488"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926275" y="960550"/>
              <a:ext cx="142425" cy="10050"/>
            </a:xfrm>
            <a:custGeom>
              <a:avLst/>
              <a:gdLst/>
              <a:ahLst/>
              <a:cxnLst/>
              <a:rect l="l" t="t" r="r" b="b"/>
              <a:pathLst>
                <a:path w="5697" h="402" extrusionOk="0">
                  <a:moveTo>
                    <a:pt x="193" y="0"/>
                  </a:moveTo>
                  <a:cubicBezTo>
                    <a:pt x="81" y="0"/>
                    <a:pt x="1" y="80"/>
                    <a:pt x="1" y="193"/>
                  </a:cubicBezTo>
                  <a:cubicBezTo>
                    <a:pt x="1" y="321"/>
                    <a:pt x="81" y="401"/>
                    <a:pt x="193" y="401"/>
                  </a:cubicBezTo>
                  <a:lnTo>
                    <a:pt x="5488" y="401"/>
                  </a:lnTo>
                  <a:cubicBezTo>
                    <a:pt x="5616" y="401"/>
                    <a:pt x="5696" y="321"/>
                    <a:pt x="5696" y="193"/>
                  </a:cubicBezTo>
                  <a:cubicBezTo>
                    <a:pt x="5696" y="80"/>
                    <a:pt x="5600" y="0"/>
                    <a:pt x="5488"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1802750" y="1121775"/>
              <a:ext cx="13250" cy="13250"/>
            </a:xfrm>
            <a:custGeom>
              <a:avLst/>
              <a:gdLst/>
              <a:ahLst/>
              <a:cxnLst/>
              <a:rect l="l" t="t" r="r" b="b"/>
              <a:pathLst>
                <a:path w="530" h="530" extrusionOk="0">
                  <a:moveTo>
                    <a:pt x="257" y="1"/>
                  </a:moveTo>
                  <a:cubicBezTo>
                    <a:pt x="129" y="1"/>
                    <a:pt x="1" y="129"/>
                    <a:pt x="1" y="273"/>
                  </a:cubicBezTo>
                  <a:cubicBezTo>
                    <a:pt x="1" y="402"/>
                    <a:pt x="129" y="530"/>
                    <a:pt x="257" y="530"/>
                  </a:cubicBezTo>
                  <a:cubicBezTo>
                    <a:pt x="402" y="530"/>
                    <a:pt x="530" y="402"/>
                    <a:pt x="530" y="273"/>
                  </a:cubicBezTo>
                  <a:cubicBezTo>
                    <a:pt x="530" y="129"/>
                    <a:pt x="402" y="1"/>
                    <a:pt x="257"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834425" y="1121775"/>
              <a:ext cx="13275" cy="13250"/>
            </a:xfrm>
            <a:custGeom>
              <a:avLst/>
              <a:gdLst/>
              <a:ahLst/>
              <a:cxnLst/>
              <a:rect l="l" t="t" r="r" b="b"/>
              <a:pathLst>
                <a:path w="531" h="530" extrusionOk="0">
                  <a:moveTo>
                    <a:pt x="258" y="1"/>
                  </a:moveTo>
                  <a:cubicBezTo>
                    <a:pt x="129" y="1"/>
                    <a:pt x="1" y="129"/>
                    <a:pt x="1" y="273"/>
                  </a:cubicBezTo>
                  <a:cubicBezTo>
                    <a:pt x="1" y="402"/>
                    <a:pt x="129" y="530"/>
                    <a:pt x="258" y="530"/>
                  </a:cubicBezTo>
                  <a:cubicBezTo>
                    <a:pt x="402" y="530"/>
                    <a:pt x="530" y="402"/>
                    <a:pt x="530" y="273"/>
                  </a:cubicBezTo>
                  <a:cubicBezTo>
                    <a:pt x="530" y="129"/>
                    <a:pt x="402" y="1"/>
                    <a:pt x="258"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5809600" y="4252250"/>
              <a:ext cx="320100" cy="316875"/>
            </a:xfrm>
            <a:custGeom>
              <a:avLst/>
              <a:gdLst/>
              <a:ahLst/>
              <a:cxnLst/>
              <a:rect l="l" t="t" r="r" b="b"/>
              <a:pathLst>
                <a:path w="12804" h="12675" extrusionOk="0">
                  <a:moveTo>
                    <a:pt x="7782" y="514"/>
                  </a:moveTo>
                  <a:cubicBezTo>
                    <a:pt x="7830" y="530"/>
                    <a:pt x="7862" y="530"/>
                    <a:pt x="7878" y="546"/>
                  </a:cubicBezTo>
                  <a:cubicBezTo>
                    <a:pt x="7990" y="562"/>
                    <a:pt x="8087" y="610"/>
                    <a:pt x="8183" y="626"/>
                  </a:cubicBezTo>
                  <a:cubicBezTo>
                    <a:pt x="8263" y="642"/>
                    <a:pt x="8327" y="674"/>
                    <a:pt x="8407" y="706"/>
                  </a:cubicBezTo>
                  <a:cubicBezTo>
                    <a:pt x="8440" y="723"/>
                    <a:pt x="8488" y="755"/>
                    <a:pt x="8552" y="755"/>
                  </a:cubicBezTo>
                  <a:cubicBezTo>
                    <a:pt x="8664" y="787"/>
                    <a:pt x="8792" y="851"/>
                    <a:pt x="8889" y="883"/>
                  </a:cubicBezTo>
                  <a:cubicBezTo>
                    <a:pt x="8937" y="915"/>
                    <a:pt x="8985" y="931"/>
                    <a:pt x="9033" y="947"/>
                  </a:cubicBezTo>
                  <a:cubicBezTo>
                    <a:pt x="9081" y="995"/>
                    <a:pt x="9178" y="1011"/>
                    <a:pt x="9226" y="1043"/>
                  </a:cubicBezTo>
                  <a:cubicBezTo>
                    <a:pt x="9306" y="1092"/>
                    <a:pt x="9386" y="1124"/>
                    <a:pt x="9466" y="1188"/>
                  </a:cubicBezTo>
                  <a:lnTo>
                    <a:pt x="9659" y="1316"/>
                  </a:lnTo>
                  <a:cubicBezTo>
                    <a:pt x="9739" y="1348"/>
                    <a:pt x="9787" y="1412"/>
                    <a:pt x="9867" y="1444"/>
                  </a:cubicBezTo>
                  <a:cubicBezTo>
                    <a:pt x="9883" y="1477"/>
                    <a:pt x="9932" y="1493"/>
                    <a:pt x="9948" y="1509"/>
                  </a:cubicBezTo>
                  <a:cubicBezTo>
                    <a:pt x="9627" y="1749"/>
                    <a:pt x="9274" y="1958"/>
                    <a:pt x="8905" y="2118"/>
                  </a:cubicBezTo>
                  <a:cubicBezTo>
                    <a:pt x="8616" y="1428"/>
                    <a:pt x="8231" y="883"/>
                    <a:pt x="7782" y="514"/>
                  </a:cubicBezTo>
                  <a:close/>
                  <a:moveTo>
                    <a:pt x="5102" y="530"/>
                  </a:moveTo>
                  <a:cubicBezTo>
                    <a:pt x="4653" y="899"/>
                    <a:pt x="4300" y="1444"/>
                    <a:pt x="3979" y="2134"/>
                  </a:cubicBezTo>
                  <a:cubicBezTo>
                    <a:pt x="3610" y="1974"/>
                    <a:pt x="3274" y="1765"/>
                    <a:pt x="2937" y="1525"/>
                  </a:cubicBezTo>
                  <a:cubicBezTo>
                    <a:pt x="2921" y="1493"/>
                    <a:pt x="2937" y="1477"/>
                    <a:pt x="2969" y="1444"/>
                  </a:cubicBezTo>
                  <a:cubicBezTo>
                    <a:pt x="3049" y="1396"/>
                    <a:pt x="3113" y="1348"/>
                    <a:pt x="3193" y="1316"/>
                  </a:cubicBezTo>
                  <a:lnTo>
                    <a:pt x="3370" y="1188"/>
                  </a:lnTo>
                  <a:cubicBezTo>
                    <a:pt x="3450" y="1140"/>
                    <a:pt x="3530" y="1108"/>
                    <a:pt x="3610" y="1043"/>
                  </a:cubicBezTo>
                  <a:cubicBezTo>
                    <a:pt x="3675" y="1011"/>
                    <a:pt x="3739" y="995"/>
                    <a:pt x="3819" y="947"/>
                  </a:cubicBezTo>
                  <a:cubicBezTo>
                    <a:pt x="3851" y="931"/>
                    <a:pt x="3915" y="899"/>
                    <a:pt x="3963" y="883"/>
                  </a:cubicBezTo>
                  <a:cubicBezTo>
                    <a:pt x="4076" y="835"/>
                    <a:pt x="4204" y="787"/>
                    <a:pt x="4316" y="739"/>
                  </a:cubicBezTo>
                  <a:cubicBezTo>
                    <a:pt x="4364" y="723"/>
                    <a:pt x="4397" y="706"/>
                    <a:pt x="4461" y="706"/>
                  </a:cubicBezTo>
                  <a:cubicBezTo>
                    <a:pt x="4541" y="690"/>
                    <a:pt x="4605" y="642"/>
                    <a:pt x="4669" y="626"/>
                  </a:cubicBezTo>
                  <a:cubicBezTo>
                    <a:pt x="4782" y="578"/>
                    <a:pt x="4878" y="562"/>
                    <a:pt x="4974" y="546"/>
                  </a:cubicBezTo>
                  <a:cubicBezTo>
                    <a:pt x="5022" y="546"/>
                    <a:pt x="5054" y="530"/>
                    <a:pt x="5102" y="530"/>
                  </a:cubicBezTo>
                  <a:close/>
                  <a:moveTo>
                    <a:pt x="6209" y="370"/>
                  </a:moveTo>
                  <a:lnTo>
                    <a:pt x="6209" y="2648"/>
                  </a:lnTo>
                  <a:cubicBezTo>
                    <a:pt x="5536" y="2632"/>
                    <a:pt x="4894" y="2487"/>
                    <a:pt x="4284" y="2279"/>
                  </a:cubicBezTo>
                  <a:cubicBezTo>
                    <a:pt x="4766" y="1188"/>
                    <a:pt x="5439" y="466"/>
                    <a:pt x="6209" y="370"/>
                  </a:cubicBezTo>
                  <a:close/>
                  <a:moveTo>
                    <a:pt x="6611" y="370"/>
                  </a:moveTo>
                  <a:cubicBezTo>
                    <a:pt x="7365" y="466"/>
                    <a:pt x="8022" y="1188"/>
                    <a:pt x="8536" y="2279"/>
                  </a:cubicBezTo>
                  <a:cubicBezTo>
                    <a:pt x="7926" y="2519"/>
                    <a:pt x="7284" y="2632"/>
                    <a:pt x="6611" y="2648"/>
                  </a:cubicBezTo>
                  <a:lnTo>
                    <a:pt x="6611" y="370"/>
                  </a:lnTo>
                  <a:close/>
                  <a:moveTo>
                    <a:pt x="8664" y="2632"/>
                  </a:moveTo>
                  <a:cubicBezTo>
                    <a:pt x="9033" y="3594"/>
                    <a:pt x="9274" y="4798"/>
                    <a:pt x="9290" y="6097"/>
                  </a:cubicBezTo>
                  <a:lnTo>
                    <a:pt x="6595" y="6097"/>
                  </a:lnTo>
                  <a:lnTo>
                    <a:pt x="6595" y="3049"/>
                  </a:lnTo>
                  <a:lnTo>
                    <a:pt x="6611" y="3049"/>
                  </a:lnTo>
                  <a:cubicBezTo>
                    <a:pt x="7333" y="3033"/>
                    <a:pt x="8022" y="2888"/>
                    <a:pt x="8664" y="2632"/>
                  </a:cubicBezTo>
                  <a:close/>
                  <a:moveTo>
                    <a:pt x="2568" y="1765"/>
                  </a:moveTo>
                  <a:cubicBezTo>
                    <a:pt x="2953" y="2054"/>
                    <a:pt x="3354" y="2311"/>
                    <a:pt x="3771" y="2487"/>
                  </a:cubicBezTo>
                  <a:cubicBezTo>
                    <a:pt x="3386" y="3498"/>
                    <a:pt x="3161" y="4765"/>
                    <a:pt x="3129" y="6129"/>
                  </a:cubicBezTo>
                  <a:lnTo>
                    <a:pt x="450" y="6129"/>
                  </a:lnTo>
                  <a:cubicBezTo>
                    <a:pt x="514" y="4380"/>
                    <a:pt x="1316" y="2840"/>
                    <a:pt x="2568" y="1765"/>
                  </a:cubicBezTo>
                  <a:close/>
                  <a:moveTo>
                    <a:pt x="4140" y="2648"/>
                  </a:moveTo>
                  <a:cubicBezTo>
                    <a:pt x="4798" y="2888"/>
                    <a:pt x="5471" y="3033"/>
                    <a:pt x="6193" y="3081"/>
                  </a:cubicBezTo>
                  <a:lnTo>
                    <a:pt x="6193" y="6129"/>
                  </a:lnTo>
                  <a:lnTo>
                    <a:pt x="3514" y="6129"/>
                  </a:lnTo>
                  <a:cubicBezTo>
                    <a:pt x="3530" y="4814"/>
                    <a:pt x="3755" y="3610"/>
                    <a:pt x="4140" y="2648"/>
                  </a:cubicBezTo>
                  <a:close/>
                  <a:moveTo>
                    <a:pt x="10252" y="1765"/>
                  </a:moveTo>
                  <a:cubicBezTo>
                    <a:pt x="11488" y="2824"/>
                    <a:pt x="12322" y="4380"/>
                    <a:pt x="12370" y="6129"/>
                  </a:cubicBezTo>
                  <a:lnTo>
                    <a:pt x="9691" y="6129"/>
                  </a:lnTo>
                  <a:cubicBezTo>
                    <a:pt x="9675" y="4765"/>
                    <a:pt x="9434" y="3498"/>
                    <a:pt x="9049" y="2487"/>
                  </a:cubicBezTo>
                  <a:cubicBezTo>
                    <a:pt x="9466" y="2295"/>
                    <a:pt x="9867" y="2054"/>
                    <a:pt x="10252" y="1765"/>
                  </a:cubicBezTo>
                  <a:close/>
                  <a:moveTo>
                    <a:pt x="9290" y="6530"/>
                  </a:moveTo>
                  <a:cubicBezTo>
                    <a:pt x="9274" y="7830"/>
                    <a:pt x="9049" y="9033"/>
                    <a:pt x="8664" y="9996"/>
                  </a:cubicBezTo>
                  <a:cubicBezTo>
                    <a:pt x="8006" y="9755"/>
                    <a:pt x="7333" y="9611"/>
                    <a:pt x="6611" y="9562"/>
                  </a:cubicBezTo>
                  <a:lnTo>
                    <a:pt x="6611" y="6530"/>
                  </a:lnTo>
                  <a:close/>
                  <a:moveTo>
                    <a:pt x="6209" y="6546"/>
                  </a:moveTo>
                  <a:lnTo>
                    <a:pt x="6209" y="9595"/>
                  </a:lnTo>
                  <a:cubicBezTo>
                    <a:pt x="5488" y="9611"/>
                    <a:pt x="4782" y="9755"/>
                    <a:pt x="4140" y="10012"/>
                  </a:cubicBezTo>
                  <a:cubicBezTo>
                    <a:pt x="3771" y="9049"/>
                    <a:pt x="3530" y="7846"/>
                    <a:pt x="3514" y="6546"/>
                  </a:cubicBezTo>
                  <a:close/>
                  <a:moveTo>
                    <a:pt x="3129" y="6546"/>
                  </a:moveTo>
                  <a:cubicBezTo>
                    <a:pt x="3161" y="7910"/>
                    <a:pt x="3402" y="9177"/>
                    <a:pt x="3771" y="10172"/>
                  </a:cubicBezTo>
                  <a:cubicBezTo>
                    <a:pt x="3354" y="10349"/>
                    <a:pt x="2953" y="10589"/>
                    <a:pt x="2568" y="10894"/>
                  </a:cubicBezTo>
                  <a:cubicBezTo>
                    <a:pt x="1332" y="9835"/>
                    <a:pt x="514" y="8295"/>
                    <a:pt x="450" y="6546"/>
                  </a:cubicBezTo>
                  <a:close/>
                  <a:moveTo>
                    <a:pt x="12386" y="6546"/>
                  </a:moveTo>
                  <a:cubicBezTo>
                    <a:pt x="12322" y="8263"/>
                    <a:pt x="11520" y="9835"/>
                    <a:pt x="10252" y="10894"/>
                  </a:cubicBezTo>
                  <a:cubicBezTo>
                    <a:pt x="9867" y="10621"/>
                    <a:pt x="9466" y="10349"/>
                    <a:pt x="9049" y="10172"/>
                  </a:cubicBezTo>
                  <a:cubicBezTo>
                    <a:pt x="9434" y="9177"/>
                    <a:pt x="9675" y="7910"/>
                    <a:pt x="9691" y="6546"/>
                  </a:cubicBezTo>
                  <a:close/>
                  <a:moveTo>
                    <a:pt x="8873" y="10509"/>
                  </a:moveTo>
                  <a:cubicBezTo>
                    <a:pt x="9226" y="10669"/>
                    <a:pt x="9579" y="10878"/>
                    <a:pt x="9916" y="11119"/>
                  </a:cubicBezTo>
                  <a:cubicBezTo>
                    <a:pt x="9916" y="11151"/>
                    <a:pt x="9883" y="11183"/>
                    <a:pt x="9851" y="11199"/>
                  </a:cubicBezTo>
                  <a:cubicBezTo>
                    <a:pt x="9771" y="11263"/>
                    <a:pt x="9707" y="11295"/>
                    <a:pt x="9627" y="11343"/>
                  </a:cubicBezTo>
                  <a:lnTo>
                    <a:pt x="9450" y="11456"/>
                  </a:lnTo>
                  <a:cubicBezTo>
                    <a:pt x="9370" y="11504"/>
                    <a:pt x="9290" y="11536"/>
                    <a:pt x="9210" y="11600"/>
                  </a:cubicBezTo>
                  <a:cubicBezTo>
                    <a:pt x="9145" y="11632"/>
                    <a:pt x="9097" y="11664"/>
                    <a:pt x="9017" y="11696"/>
                  </a:cubicBezTo>
                  <a:cubicBezTo>
                    <a:pt x="8969" y="11712"/>
                    <a:pt x="8905" y="11744"/>
                    <a:pt x="8873" y="11760"/>
                  </a:cubicBezTo>
                  <a:cubicBezTo>
                    <a:pt x="8744" y="11825"/>
                    <a:pt x="8632" y="11857"/>
                    <a:pt x="8536" y="11905"/>
                  </a:cubicBezTo>
                  <a:cubicBezTo>
                    <a:pt x="8488" y="11921"/>
                    <a:pt x="8440" y="11937"/>
                    <a:pt x="8391" y="11937"/>
                  </a:cubicBezTo>
                  <a:cubicBezTo>
                    <a:pt x="8311" y="11953"/>
                    <a:pt x="8247" y="12001"/>
                    <a:pt x="8167" y="12017"/>
                  </a:cubicBezTo>
                  <a:cubicBezTo>
                    <a:pt x="8071" y="12065"/>
                    <a:pt x="7974" y="12081"/>
                    <a:pt x="7862" y="12097"/>
                  </a:cubicBezTo>
                  <a:cubicBezTo>
                    <a:pt x="7830" y="12097"/>
                    <a:pt x="7782" y="12113"/>
                    <a:pt x="7750" y="12113"/>
                  </a:cubicBezTo>
                  <a:cubicBezTo>
                    <a:pt x="8183" y="11744"/>
                    <a:pt x="8552" y="11199"/>
                    <a:pt x="8873" y="10509"/>
                  </a:cubicBezTo>
                  <a:close/>
                  <a:moveTo>
                    <a:pt x="3899" y="10557"/>
                  </a:moveTo>
                  <a:cubicBezTo>
                    <a:pt x="4201" y="11225"/>
                    <a:pt x="4566" y="11766"/>
                    <a:pt x="5009" y="12150"/>
                  </a:cubicBezTo>
                  <a:lnTo>
                    <a:pt x="5009" y="12150"/>
                  </a:lnTo>
                  <a:cubicBezTo>
                    <a:pt x="4988" y="12134"/>
                    <a:pt x="4955" y="12113"/>
                    <a:pt x="4942" y="12113"/>
                  </a:cubicBezTo>
                  <a:cubicBezTo>
                    <a:pt x="4846" y="12097"/>
                    <a:pt x="4733" y="12065"/>
                    <a:pt x="4637" y="12033"/>
                  </a:cubicBezTo>
                  <a:cubicBezTo>
                    <a:pt x="4557" y="12017"/>
                    <a:pt x="4493" y="12001"/>
                    <a:pt x="4413" y="11953"/>
                  </a:cubicBezTo>
                  <a:cubicBezTo>
                    <a:pt x="4381" y="11937"/>
                    <a:pt x="4332" y="11921"/>
                    <a:pt x="4284" y="11921"/>
                  </a:cubicBezTo>
                  <a:cubicBezTo>
                    <a:pt x="4156" y="11873"/>
                    <a:pt x="4044" y="11825"/>
                    <a:pt x="3915" y="11776"/>
                  </a:cubicBezTo>
                  <a:cubicBezTo>
                    <a:pt x="3883" y="11760"/>
                    <a:pt x="3819" y="11728"/>
                    <a:pt x="3771" y="11712"/>
                  </a:cubicBezTo>
                  <a:cubicBezTo>
                    <a:pt x="3723" y="11680"/>
                    <a:pt x="3643" y="11664"/>
                    <a:pt x="3578" y="11616"/>
                  </a:cubicBezTo>
                  <a:cubicBezTo>
                    <a:pt x="3498" y="11568"/>
                    <a:pt x="3418" y="11536"/>
                    <a:pt x="3338" y="11472"/>
                  </a:cubicBezTo>
                  <a:lnTo>
                    <a:pt x="3161" y="11359"/>
                  </a:lnTo>
                  <a:cubicBezTo>
                    <a:pt x="3065" y="11311"/>
                    <a:pt x="3017" y="11247"/>
                    <a:pt x="2937" y="11215"/>
                  </a:cubicBezTo>
                  <a:cubicBezTo>
                    <a:pt x="2921" y="11199"/>
                    <a:pt x="2872" y="11167"/>
                    <a:pt x="2856" y="11151"/>
                  </a:cubicBezTo>
                  <a:cubicBezTo>
                    <a:pt x="3177" y="10910"/>
                    <a:pt x="3530" y="10718"/>
                    <a:pt x="3899" y="10557"/>
                  </a:cubicBezTo>
                  <a:close/>
                  <a:moveTo>
                    <a:pt x="6209" y="9996"/>
                  </a:moveTo>
                  <a:lnTo>
                    <a:pt x="6209" y="12274"/>
                  </a:lnTo>
                  <a:cubicBezTo>
                    <a:pt x="5439" y="12178"/>
                    <a:pt x="4782" y="11456"/>
                    <a:pt x="4284" y="10381"/>
                  </a:cubicBezTo>
                  <a:cubicBezTo>
                    <a:pt x="4878" y="10140"/>
                    <a:pt x="5520" y="10012"/>
                    <a:pt x="6209" y="9996"/>
                  </a:cubicBezTo>
                  <a:close/>
                  <a:moveTo>
                    <a:pt x="6611" y="9996"/>
                  </a:moveTo>
                  <a:cubicBezTo>
                    <a:pt x="7268" y="10012"/>
                    <a:pt x="7910" y="10156"/>
                    <a:pt x="8536" y="10381"/>
                  </a:cubicBezTo>
                  <a:cubicBezTo>
                    <a:pt x="8054" y="11456"/>
                    <a:pt x="7365" y="12178"/>
                    <a:pt x="6611" y="12274"/>
                  </a:cubicBezTo>
                  <a:lnTo>
                    <a:pt x="6611" y="9996"/>
                  </a:lnTo>
                  <a:close/>
                  <a:moveTo>
                    <a:pt x="6402" y="1"/>
                  </a:moveTo>
                  <a:cubicBezTo>
                    <a:pt x="6242" y="1"/>
                    <a:pt x="6081" y="1"/>
                    <a:pt x="5921" y="33"/>
                  </a:cubicBezTo>
                  <a:lnTo>
                    <a:pt x="5808" y="33"/>
                  </a:lnTo>
                  <a:lnTo>
                    <a:pt x="5375" y="81"/>
                  </a:lnTo>
                  <a:cubicBezTo>
                    <a:pt x="5327" y="81"/>
                    <a:pt x="5279" y="113"/>
                    <a:pt x="5215" y="113"/>
                  </a:cubicBezTo>
                  <a:lnTo>
                    <a:pt x="4926" y="161"/>
                  </a:lnTo>
                  <a:cubicBezTo>
                    <a:pt x="4814" y="193"/>
                    <a:pt x="4733" y="209"/>
                    <a:pt x="4653" y="241"/>
                  </a:cubicBezTo>
                  <a:cubicBezTo>
                    <a:pt x="4573" y="273"/>
                    <a:pt x="4525" y="289"/>
                    <a:pt x="4445" y="305"/>
                  </a:cubicBezTo>
                  <a:cubicBezTo>
                    <a:pt x="4364" y="321"/>
                    <a:pt x="4252" y="370"/>
                    <a:pt x="4172" y="386"/>
                  </a:cubicBezTo>
                  <a:cubicBezTo>
                    <a:pt x="4076" y="434"/>
                    <a:pt x="3995" y="466"/>
                    <a:pt x="3899" y="482"/>
                  </a:cubicBezTo>
                  <a:cubicBezTo>
                    <a:pt x="3819" y="530"/>
                    <a:pt x="3755" y="546"/>
                    <a:pt x="3675" y="594"/>
                  </a:cubicBezTo>
                  <a:cubicBezTo>
                    <a:pt x="3594" y="626"/>
                    <a:pt x="3498" y="674"/>
                    <a:pt x="3418" y="706"/>
                  </a:cubicBezTo>
                  <a:cubicBezTo>
                    <a:pt x="3338" y="755"/>
                    <a:pt x="3274" y="787"/>
                    <a:pt x="3193" y="835"/>
                  </a:cubicBezTo>
                  <a:cubicBezTo>
                    <a:pt x="3113" y="867"/>
                    <a:pt x="3033" y="931"/>
                    <a:pt x="2937" y="995"/>
                  </a:cubicBezTo>
                  <a:cubicBezTo>
                    <a:pt x="2872" y="1027"/>
                    <a:pt x="2840" y="1043"/>
                    <a:pt x="2776" y="1092"/>
                  </a:cubicBezTo>
                  <a:cubicBezTo>
                    <a:pt x="2680" y="1172"/>
                    <a:pt x="2568" y="1236"/>
                    <a:pt x="2471" y="1316"/>
                  </a:cubicBezTo>
                  <a:cubicBezTo>
                    <a:pt x="2455" y="1332"/>
                    <a:pt x="2407" y="1348"/>
                    <a:pt x="2391" y="1364"/>
                  </a:cubicBezTo>
                  <a:lnTo>
                    <a:pt x="2391" y="1396"/>
                  </a:lnTo>
                  <a:cubicBezTo>
                    <a:pt x="947" y="2551"/>
                    <a:pt x="1" y="4364"/>
                    <a:pt x="1" y="6338"/>
                  </a:cubicBezTo>
                  <a:cubicBezTo>
                    <a:pt x="1" y="8327"/>
                    <a:pt x="931" y="10140"/>
                    <a:pt x="2391" y="11295"/>
                  </a:cubicBezTo>
                  <a:lnTo>
                    <a:pt x="2391" y="11311"/>
                  </a:lnTo>
                  <a:cubicBezTo>
                    <a:pt x="2407" y="11343"/>
                    <a:pt x="2455" y="11359"/>
                    <a:pt x="2471" y="11375"/>
                  </a:cubicBezTo>
                  <a:cubicBezTo>
                    <a:pt x="2568" y="11456"/>
                    <a:pt x="2680" y="11520"/>
                    <a:pt x="2776" y="11600"/>
                  </a:cubicBezTo>
                  <a:cubicBezTo>
                    <a:pt x="2840" y="11632"/>
                    <a:pt x="2872" y="11680"/>
                    <a:pt x="2937" y="11696"/>
                  </a:cubicBezTo>
                  <a:cubicBezTo>
                    <a:pt x="3017" y="11760"/>
                    <a:pt x="3097" y="11793"/>
                    <a:pt x="3193" y="11857"/>
                  </a:cubicBezTo>
                  <a:cubicBezTo>
                    <a:pt x="3274" y="11905"/>
                    <a:pt x="3338" y="11937"/>
                    <a:pt x="3418" y="11985"/>
                  </a:cubicBezTo>
                  <a:cubicBezTo>
                    <a:pt x="3498" y="12017"/>
                    <a:pt x="3594" y="12065"/>
                    <a:pt x="3675" y="12097"/>
                  </a:cubicBezTo>
                  <a:cubicBezTo>
                    <a:pt x="3755" y="12145"/>
                    <a:pt x="3819" y="12162"/>
                    <a:pt x="3899" y="12194"/>
                  </a:cubicBezTo>
                  <a:cubicBezTo>
                    <a:pt x="3979" y="12242"/>
                    <a:pt x="4076" y="12274"/>
                    <a:pt x="4172" y="12306"/>
                  </a:cubicBezTo>
                  <a:cubicBezTo>
                    <a:pt x="4252" y="12338"/>
                    <a:pt x="4332" y="12354"/>
                    <a:pt x="4445" y="12386"/>
                  </a:cubicBezTo>
                  <a:cubicBezTo>
                    <a:pt x="4525" y="12402"/>
                    <a:pt x="4573" y="12418"/>
                    <a:pt x="4653" y="12434"/>
                  </a:cubicBezTo>
                  <a:cubicBezTo>
                    <a:pt x="4733" y="12466"/>
                    <a:pt x="4846" y="12482"/>
                    <a:pt x="4926" y="12514"/>
                  </a:cubicBezTo>
                  <a:lnTo>
                    <a:pt x="5215" y="12579"/>
                  </a:lnTo>
                  <a:cubicBezTo>
                    <a:pt x="5279" y="12579"/>
                    <a:pt x="5327" y="12595"/>
                    <a:pt x="5375" y="12595"/>
                  </a:cubicBezTo>
                  <a:lnTo>
                    <a:pt x="5808" y="12659"/>
                  </a:lnTo>
                  <a:lnTo>
                    <a:pt x="5921" y="12659"/>
                  </a:lnTo>
                  <a:cubicBezTo>
                    <a:pt x="6081" y="12675"/>
                    <a:pt x="6242" y="12675"/>
                    <a:pt x="6402" y="12675"/>
                  </a:cubicBezTo>
                  <a:cubicBezTo>
                    <a:pt x="6562" y="12675"/>
                    <a:pt x="6723" y="12675"/>
                    <a:pt x="6883" y="12659"/>
                  </a:cubicBezTo>
                  <a:lnTo>
                    <a:pt x="7012" y="12659"/>
                  </a:lnTo>
                  <a:lnTo>
                    <a:pt x="7429" y="12595"/>
                  </a:lnTo>
                  <a:cubicBezTo>
                    <a:pt x="7493" y="12595"/>
                    <a:pt x="7525" y="12579"/>
                    <a:pt x="7589" y="12579"/>
                  </a:cubicBezTo>
                  <a:lnTo>
                    <a:pt x="7894" y="12514"/>
                  </a:lnTo>
                  <a:cubicBezTo>
                    <a:pt x="7990" y="12498"/>
                    <a:pt x="8071" y="12482"/>
                    <a:pt x="8151" y="12434"/>
                  </a:cubicBezTo>
                  <a:cubicBezTo>
                    <a:pt x="8231" y="12418"/>
                    <a:pt x="8295" y="12402"/>
                    <a:pt x="8375" y="12386"/>
                  </a:cubicBezTo>
                  <a:cubicBezTo>
                    <a:pt x="8456" y="12354"/>
                    <a:pt x="8552" y="12322"/>
                    <a:pt x="8632" y="12306"/>
                  </a:cubicBezTo>
                  <a:cubicBezTo>
                    <a:pt x="8728" y="12258"/>
                    <a:pt x="8809" y="12226"/>
                    <a:pt x="8905" y="12194"/>
                  </a:cubicBezTo>
                  <a:cubicBezTo>
                    <a:pt x="8985" y="12162"/>
                    <a:pt x="9049" y="12145"/>
                    <a:pt x="9129" y="12097"/>
                  </a:cubicBezTo>
                  <a:cubicBezTo>
                    <a:pt x="9210" y="12065"/>
                    <a:pt x="9306" y="12017"/>
                    <a:pt x="9386" y="11985"/>
                  </a:cubicBezTo>
                  <a:cubicBezTo>
                    <a:pt x="9466" y="11937"/>
                    <a:pt x="9530" y="11905"/>
                    <a:pt x="9611" y="11857"/>
                  </a:cubicBezTo>
                  <a:cubicBezTo>
                    <a:pt x="9691" y="11825"/>
                    <a:pt x="9771" y="11760"/>
                    <a:pt x="9867" y="11696"/>
                  </a:cubicBezTo>
                  <a:cubicBezTo>
                    <a:pt x="9932" y="11664"/>
                    <a:pt x="9980" y="11632"/>
                    <a:pt x="10028" y="11600"/>
                  </a:cubicBezTo>
                  <a:cubicBezTo>
                    <a:pt x="10140" y="11520"/>
                    <a:pt x="10236" y="11456"/>
                    <a:pt x="10333" y="11375"/>
                  </a:cubicBezTo>
                  <a:cubicBezTo>
                    <a:pt x="10349" y="11359"/>
                    <a:pt x="10397" y="11343"/>
                    <a:pt x="10413" y="11311"/>
                  </a:cubicBezTo>
                  <a:lnTo>
                    <a:pt x="10413" y="11295"/>
                  </a:lnTo>
                  <a:cubicBezTo>
                    <a:pt x="11857" y="10140"/>
                    <a:pt x="12803" y="8327"/>
                    <a:pt x="12803" y="6338"/>
                  </a:cubicBezTo>
                  <a:cubicBezTo>
                    <a:pt x="12803" y="4364"/>
                    <a:pt x="11857" y="2535"/>
                    <a:pt x="10413" y="1364"/>
                  </a:cubicBezTo>
                  <a:cubicBezTo>
                    <a:pt x="10381" y="1348"/>
                    <a:pt x="10349" y="1332"/>
                    <a:pt x="10333" y="1316"/>
                  </a:cubicBezTo>
                  <a:cubicBezTo>
                    <a:pt x="10236" y="1236"/>
                    <a:pt x="10140" y="1172"/>
                    <a:pt x="10028" y="1092"/>
                  </a:cubicBezTo>
                  <a:cubicBezTo>
                    <a:pt x="9980" y="1043"/>
                    <a:pt x="9932" y="1011"/>
                    <a:pt x="9867" y="995"/>
                  </a:cubicBezTo>
                  <a:cubicBezTo>
                    <a:pt x="9787" y="931"/>
                    <a:pt x="9707" y="883"/>
                    <a:pt x="9611" y="835"/>
                  </a:cubicBezTo>
                  <a:cubicBezTo>
                    <a:pt x="9530" y="787"/>
                    <a:pt x="9466" y="755"/>
                    <a:pt x="9386" y="706"/>
                  </a:cubicBezTo>
                  <a:cubicBezTo>
                    <a:pt x="9306" y="674"/>
                    <a:pt x="9210" y="626"/>
                    <a:pt x="9129" y="594"/>
                  </a:cubicBezTo>
                  <a:cubicBezTo>
                    <a:pt x="9049" y="546"/>
                    <a:pt x="8985" y="530"/>
                    <a:pt x="8905" y="482"/>
                  </a:cubicBezTo>
                  <a:cubicBezTo>
                    <a:pt x="8825" y="450"/>
                    <a:pt x="8728" y="402"/>
                    <a:pt x="8632" y="386"/>
                  </a:cubicBezTo>
                  <a:cubicBezTo>
                    <a:pt x="8552" y="354"/>
                    <a:pt x="8472" y="321"/>
                    <a:pt x="8375" y="305"/>
                  </a:cubicBezTo>
                  <a:cubicBezTo>
                    <a:pt x="8295" y="289"/>
                    <a:pt x="8231" y="273"/>
                    <a:pt x="8151" y="241"/>
                  </a:cubicBezTo>
                  <a:cubicBezTo>
                    <a:pt x="8071" y="225"/>
                    <a:pt x="7974" y="209"/>
                    <a:pt x="7894" y="161"/>
                  </a:cubicBezTo>
                  <a:lnTo>
                    <a:pt x="7589" y="113"/>
                  </a:lnTo>
                  <a:cubicBezTo>
                    <a:pt x="7525" y="113"/>
                    <a:pt x="7493" y="81"/>
                    <a:pt x="7429" y="81"/>
                  </a:cubicBezTo>
                  <a:lnTo>
                    <a:pt x="7012" y="33"/>
                  </a:lnTo>
                  <a:lnTo>
                    <a:pt x="6883" y="33"/>
                  </a:lnTo>
                  <a:cubicBezTo>
                    <a:pt x="6723" y="1"/>
                    <a:pt x="6562" y="1"/>
                    <a:pt x="640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238525" y="4091425"/>
              <a:ext cx="336925" cy="205775"/>
            </a:xfrm>
            <a:custGeom>
              <a:avLst/>
              <a:gdLst/>
              <a:ahLst/>
              <a:cxnLst/>
              <a:rect l="l" t="t" r="r" b="b"/>
              <a:pathLst>
                <a:path w="13477" h="8231" extrusionOk="0">
                  <a:moveTo>
                    <a:pt x="7813" y="417"/>
                  </a:moveTo>
                  <a:cubicBezTo>
                    <a:pt x="9530" y="417"/>
                    <a:pt x="10958" y="1829"/>
                    <a:pt x="10958" y="3578"/>
                  </a:cubicBezTo>
                  <a:cubicBezTo>
                    <a:pt x="10958" y="3674"/>
                    <a:pt x="11038" y="3770"/>
                    <a:pt x="11150" y="3770"/>
                  </a:cubicBezTo>
                  <a:cubicBezTo>
                    <a:pt x="12257" y="3819"/>
                    <a:pt x="13108" y="4717"/>
                    <a:pt x="13108" y="5824"/>
                  </a:cubicBezTo>
                  <a:cubicBezTo>
                    <a:pt x="13108" y="6947"/>
                    <a:pt x="12177" y="7861"/>
                    <a:pt x="11054" y="7861"/>
                  </a:cubicBezTo>
                  <a:lnTo>
                    <a:pt x="2455" y="7861"/>
                  </a:lnTo>
                  <a:cubicBezTo>
                    <a:pt x="1332" y="7845"/>
                    <a:pt x="401" y="6947"/>
                    <a:pt x="401" y="5792"/>
                  </a:cubicBezTo>
                  <a:cubicBezTo>
                    <a:pt x="401" y="4781"/>
                    <a:pt x="1171" y="3915"/>
                    <a:pt x="2166" y="3770"/>
                  </a:cubicBezTo>
                  <a:cubicBezTo>
                    <a:pt x="2278" y="3754"/>
                    <a:pt x="2358" y="3674"/>
                    <a:pt x="2358" y="3578"/>
                  </a:cubicBezTo>
                  <a:lnTo>
                    <a:pt x="2358" y="3546"/>
                  </a:lnTo>
                  <a:cubicBezTo>
                    <a:pt x="2358" y="2712"/>
                    <a:pt x="3032" y="2022"/>
                    <a:pt x="3867" y="2022"/>
                  </a:cubicBezTo>
                  <a:cubicBezTo>
                    <a:pt x="4155" y="2022"/>
                    <a:pt x="4444" y="2102"/>
                    <a:pt x="4701" y="2262"/>
                  </a:cubicBezTo>
                  <a:cubicBezTo>
                    <a:pt x="4721" y="2293"/>
                    <a:pt x="4754" y="2304"/>
                    <a:pt x="4792" y="2304"/>
                  </a:cubicBezTo>
                  <a:cubicBezTo>
                    <a:pt x="4814" y="2304"/>
                    <a:pt x="4838" y="2300"/>
                    <a:pt x="4861" y="2294"/>
                  </a:cubicBezTo>
                  <a:cubicBezTo>
                    <a:pt x="4925" y="2262"/>
                    <a:pt x="4957" y="2230"/>
                    <a:pt x="4974" y="2182"/>
                  </a:cubicBezTo>
                  <a:cubicBezTo>
                    <a:pt x="5503" y="1107"/>
                    <a:pt x="6578" y="417"/>
                    <a:pt x="7813" y="417"/>
                  </a:cubicBezTo>
                  <a:close/>
                  <a:moveTo>
                    <a:pt x="7797" y="0"/>
                  </a:moveTo>
                  <a:cubicBezTo>
                    <a:pt x="6498" y="0"/>
                    <a:pt x="5343" y="690"/>
                    <a:pt x="4717" y="1813"/>
                  </a:cubicBezTo>
                  <a:cubicBezTo>
                    <a:pt x="4460" y="1685"/>
                    <a:pt x="4171" y="1605"/>
                    <a:pt x="3867" y="1605"/>
                  </a:cubicBezTo>
                  <a:cubicBezTo>
                    <a:pt x="2856" y="1605"/>
                    <a:pt x="2022" y="2391"/>
                    <a:pt x="1941" y="3385"/>
                  </a:cubicBezTo>
                  <a:cubicBezTo>
                    <a:pt x="818" y="3626"/>
                    <a:pt x="0" y="4621"/>
                    <a:pt x="0" y="5776"/>
                  </a:cubicBezTo>
                  <a:cubicBezTo>
                    <a:pt x="0" y="7123"/>
                    <a:pt x="1107" y="8230"/>
                    <a:pt x="2455" y="8230"/>
                  </a:cubicBezTo>
                  <a:lnTo>
                    <a:pt x="11054" y="8230"/>
                  </a:lnTo>
                  <a:cubicBezTo>
                    <a:pt x="11064" y="8231"/>
                    <a:pt x="11073" y="8231"/>
                    <a:pt x="11083" y="8231"/>
                  </a:cubicBezTo>
                  <a:cubicBezTo>
                    <a:pt x="12401" y="8231"/>
                    <a:pt x="13477" y="7146"/>
                    <a:pt x="13477" y="5792"/>
                  </a:cubicBezTo>
                  <a:cubicBezTo>
                    <a:pt x="13477" y="4556"/>
                    <a:pt x="12562" y="3514"/>
                    <a:pt x="11327" y="3369"/>
                  </a:cubicBezTo>
                  <a:cubicBezTo>
                    <a:pt x="11230" y="1508"/>
                    <a:pt x="9690" y="0"/>
                    <a:pt x="7797"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1318650" y="3944625"/>
              <a:ext cx="304850" cy="304850"/>
            </a:xfrm>
            <a:custGeom>
              <a:avLst/>
              <a:gdLst/>
              <a:ahLst/>
              <a:cxnLst/>
              <a:rect l="l" t="t" r="r" b="b"/>
              <a:pathLst>
                <a:path w="12194" h="12194" extrusionOk="0">
                  <a:moveTo>
                    <a:pt x="6097" y="1765"/>
                  </a:moveTo>
                  <a:cubicBezTo>
                    <a:pt x="6658" y="3867"/>
                    <a:pt x="8327" y="5551"/>
                    <a:pt x="10428" y="6097"/>
                  </a:cubicBezTo>
                  <a:cubicBezTo>
                    <a:pt x="8327" y="6658"/>
                    <a:pt x="6658" y="8327"/>
                    <a:pt x="6097" y="10428"/>
                  </a:cubicBezTo>
                  <a:cubicBezTo>
                    <a:pt x="5535" y="8327"/>
                    <a:pt x="3867" y="6642"/>
                    <a:pt x="1765" y="6097"/>
                  </a:cubicBezTo>
                  <a:cubicBezTo>
                    <a:pt x="3867" y="5535"/>
                    <a:pt x="5551" y="3867"/>
                    <a:pt x="6097" y="1765"/>
                  </a:cubicBezTo>
                  <a:close/>
                  <a:moveTo>
                    <a:pt x="6097" y="0"/>
                  </a:moveTo>
                  <a:cubicBezTo>
                    <a:pt x="5968" y="0"/>
                    <a:pt x="5888" y="80"/>
                    <a:pt x="5888" y="193"/>
                  </a:cubicBezTo>
                  <a:cubicBezTo>
                    <a:pt x="5888" y="3321"/>
                    <a:pt x="3353" y="5888"/>
                    <a:pt x="193" y="5888"/>
                  </a:cubicBezTo>
                  <a:cubicBezTo>
                    <a:pt x="80" y="5888"/>
                    <a:pt x="0" y="5968"/>
                    <a:pt x="0" y="6097"/>
                  </a:cubicBezTo>
                  <a:cubicBezTo>
                    <a:pt x="0" y="6209"/>
                    <a:pt x="80" y="6289"/>
                    <a:pt x="193" y="6289"/>
                  </a:cubicBezTo>
                  <a:cubicBezTo>
                    <a:pt x="3321" y="6289"/>
                    <a:pt x="5888" y="8840"/>
                    <a:pt x="5888" y="11985"/>
                  </a:cubicBezTo>
                  <a:cubicBezTo>
                    <a:pt x="5888" y="12113"/>
                    <a:pt x="5968" y="12193"/>
                    <a:pt x="6097" y="12193"/>
                  </a:cubicBezTo>
                  <a:cubicBezTo>
                    <a:pt x="6209" y="12193"/>
                    <a:pt x="6289" y="12113"/>
                    <a:pt x="6289" y="11985"/>
                  </a:cubicBezTo>
                  <a:cubicBezTo>
                    <a:pt x="6289" y="8840"/>
                    <a:pt x="8856" y="6289"/>
                    <a:pt x="11985" y="6289"/>
                  </a:cubicBezTo>
                  <a:cubicBezTo>
                    <a:pt x="12113" y="6289"/>
                    <a:pt x="12193" y="6209"/>
                    <a:pt x="12193" y="6097"/>
                  </a:cubicBezTo>
                  <a:cubicBezTo>
                    <a:pt x="12193" y="5968"/>
                    <a:pt x="12113" y="5888"/>
                    <a:pt x="11985" y="5888"/>
                  </a:cubicBezTo>
                  <a:cubicBezTo>
                    <a:pt x="8856" y="5888"/>
                    <a:pt x="6289" y="3337"/>
                    <a:pt x="6289" y="193"/>
                  </a:cubicBezTo>
                  <a:cubicBezTo>
                    <a:pt x="6289" y="80"/>
                    <a:pt x="6209" y="0"/>
                    <a:pt x="6097"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241225" y="4305600"/>
              <a:ext cx="108325" cy="108325"/>
            </a:xfrm>
            <a:custGeom>
              <a:avLst/>
              <a:gdLst/>
              <a:ahLst/>
              <a:cxnLst/>
              <a:rect l="l" t="t" r="r" b="b"/>
              <a:pathLst>
                <a:path w="4333" h="4333" extrusionOk="0">
                  <a:moveTo>
                    <a:pt x="2167" y="1123"/>
                  </a:moveTo>
                  <a:cubicBezTo>
                    <a:pt x="2391" y="1573"/>
                    <a:pt x="2760" y="1958"/>
                    <a:pt x="3209" y="2166"/>
                  </a:cubicBezTo>
                  <a:cubicBezTo>
                    <a:pt x="2776" y="2391"/>
                    <a:pt x="2391" y="2744"/>
                    <a:pt x="2167" y="3209"/>
                  </a:cubicBezTo>
                  <a:cubicBezTo>
                    <a:pt x="1958" y="2744"/>
                    <a:pt x="1589" y="2359"/>
                    <a:pt x="1124" y="2166"/>
                  </a:cubicBezTo>
                  <a:cubicBezTo>
                    <a:pt x="1589" y="1942"/>
                    <a:pt x="1974" y="1589"/>
                    <a:pt x="2167" y="1123"/>
                  </a:cubicBezTo>
                  <a:close/>
                  <a:moveTo>
                    <a:pt x="2167" y="0"/>
                  </a:moveTo>
                  <a:cubicBezTo>
                    <a:pt x="2054" y="0"/>
                    <a:pt x="1974" y="81"/>
                    <a:pt x="1974" y="193"/>
                  </a:cubicBezTo>
                  <a:cubicBezTo>
                    <a:pt x="1974" y="1155"/>
                    <a:pt x="1188" y="1958"/>
                    <a:pt x="209" y="1958"/>
                  </a:cubicBezTo>
                  <a:cubicBezTo>
                    <a:pt x="81" y="1958"/>
                    <a:pt x="1" y="2038"/>
                    <a:pt x="1" y="2166"/>
                  </a:cubicBezTo>
                  <a:cubicBezTo>
                    <a:pt x="1" y="2279"/>
                    <a:pt x="81" y="2359"/>
                    <a:pt x="209" y="2359"/>
                  </a:cubicBezTo>
                  <a:cubicBezTo>
                    <a:pt x="1172" y="2359"/>
                    <a:pt x="1974" y="3145"/>
                    <a:pt x="1974" y="4124"/>
                  </a:cubicBezTo>
                  <a:cubicBezTo>
                    <a:pt x="1974" y="4252"/>
                    <a:pt x="2054" y="4332"/>
                    <a:pt x="2167" y="4332"/>
                  </a:cubicBezTo>
                  <a:cubicBezTo>
                    <a:pt x="2295" y="4332"/>
                    <a:pt x="2375" y="4252"/>
                    <a:pt x="2375" y="4124"/>
                  </a:cubicBezTo>
                  <a:cubicBezTo>
                    <a:pt x="2375" y="3161"/>
                    <a:pt x="3161" y="2359"/>
                    <a:pt x="4140" y="2359"/>
                  </a:cubicBezTo>
                  <a:cubicBezTo>
                    <a:pt x="4252" y="2359"/>
                    <a:pt x="4332" y="2279"/>
                    <a:pt x="4332" y="2166"/>
                  </a:cubicBezTo>
                  <a:cubicBezTo>
                    <a:pt x="4332" y="2038"/>
                    <a:pt x="4252" y="1958"/>
                    <a:pt x="4140" y="1958"/>
                  </a:cubicBezTo>
                  <a:cubicBezTo>
                    <a:pt x="3177" y="1958"/>
                    <a:pt x="2375" y="1188"/>
                    <a:pt x="2375" y="193"/>
                  </a:cubicBezTo>
                  <a:cubicBezTo>
                    <a:pt x="2375" y="81"/>
                    <a:pt x="2295" y="0"/>
                    <a:pt x="2167"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694950" y="4256275"/>
              <a:ext cx="108325" cy="108300"/>
            </a:xfrm>
            <a:custGeom>
              <a:avLst/>
              <a:gdLst/>
              <a:ahLst/>
              <a:cxnLst/>
              <a:rect l="l" t="t" r="r" b="b"/>
              <a:pathLst>
                <a:path w="4333" h="4332" extrusionOk="0">
                  <a:moveTo>
                    <a:pt x="2182" y="1139"/>
                  </a:moveTo>
                  <a:cubicBezTo>
                    <a:pt x="2407" y="1604"/>
                    <a:pt x="2760" y="1989"/>
                    <a:pt x="3225" y="2182"/>
                  </a:cubicBezTo>
                  <a:cubicBezTo>
                    <a:pt x="2760" y="2390"/>
                    <a:pt x="2391" y="2776"/>
                    <a:pt x="2182" y="3241"/>
                  </a:cubicBezTo>
                  <a:cubicBezTo>
                    <a:pt x="1958" y="2776"/>
                    <a:pt x="1605" y="2390"/>
                    <a:pt x="1140" y="2182"/>
                  </a:cubicBezTo>
                  <a:cubicBezTo>
                    <a:pt x="1605" y="1973"/>
                    <a:pt x="1990" y="1604"/>
                    <a:pt x="2182" y="1139"/>
                  </a:cubicBezTo>
                  <a:close/>
                  <a:moveTo>
                    <a:pt x="2166" y="0"/>
                  </a:moveTo>
                  <a:cubicBezTo>
                    <a:pt x="2038" y="0"/>
                    <a:pt x="1958" y="80"/>
                    <a:pt x="1958" y="209"/>
                  </a:cubicBezTo>
                  <a:cubicBezTo>
                    <a:pt x="1958" y="1171"/>
                    <a:pt x="1188" y="1973"/>
                    <a:pt x="193" y="1973"/>
                  </a:cubicBezTo>
                  <a:cubicBezTo>
                    <a:pt x="81" y="1973"/>
                    <a:pt x="0" y="2054"/>
                    <a:pt x="0" y="2166"/>
                  </a:cubicBezTo>
                  <a:cubicBezTo>
                    <a:pt x="0" y="2294"/>
                    <a:pt x="81" y="2374"/>
                    <a:pt x="193" y="2374"/>
                  </a:cubicBezTo>
                  <a:cubicBezTo>
                    <a:pt x="1156" y="2374"/>
                    <a:pt x="1958" y="3161"/>
                    <a:pt x="1958" y="4139"/>
                  </a:cubicBezTo>
                  <a:cubicBezTo>
                    <a:pt x="1958" y="4252"/>
                    <a:pt x="2038" y="4332"/>
                    <a:pt x="2166" y="4332"/>
                  </a:cubicBezTo>
                  <a:cubicBezTo>
                    <a:pt x="2279" y="4332"/>
                    <a:pt x="2359" y="4252"/>
                    <a:pt x="2359" y="4139"/>
                  </a:cubicBezTo>
                  <a:cubicBezTo>
                    <a:pt x="2359" y="3177"/>
                    <a:pt x="3145" y="2374"/>
                    <a:pt x="4124" y="2374"/>
                  </a:cubicBezTo>
                  <a:cubicBezTo>
                    <a:pt x="4252" y="2374"/>
                    <a:pt x="4332" y="2294"/>
                    <a:pt x="4332" y="2166"/>
                  </a:cubicBezTo>
                  <a:cubicBezTo>
                    <a:pt x="4332" y="2054"/>
                    <a:pt x="4252" y="1973"/>
                    <a:pt x="4124" y="1973"/>
                  </a:cubicBezTo>
                  <a:cubicBezTo>
                    <a:pt x="3161" y="1973"/>
                    <a:pt x="2359" y="1187"/>
                    <a:pt x="2359" y="209"/>
                  </a:cubicBezTo>
                  <a:cubicBezTo>
                    <a:pt x="2359" y="80"/>
                    <a:pt x="2279" y="0"/>
                    <a:pt x="216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1691650" y="4361750"/>
              <a:ext cx="104300" cy="104300"/>
            </a:xfrm>
            <a:custGeom>
              <a:avLst/>
              <a:gdLst/>
              <a:ahLst/>
              <a:cxnLst/>
              <a:rect l="l" t="t" r="r" b="b"/>
              <a:pathLst>
                <a:path w="4172" h="4172" extrusionOk="0">
                  <a:moveTo>
                    <a:pt x="2086" y="385"/>
                  </a:moveTo>
                  <a:cubicBezTo>
                    <a:pt x="3033" y="385"/>
                    <a:pt x="3771" y="1140"/>
                    <a:pt x="3771" y="2070"/>
                  </a:cubicBezTo>
                  <a:cubicBezTo>
                    <a:pt x="3771" y="2985"/>
                    <a:pt x="3001" y="3755"/>
                    <a:pt x="2086" y="3755"/>
                  </a:cubicBezTo>
                  <a:cubicBezTo>
                    <a:pt x="1156" y="3755"/>
                    <a:pt x="402" y="2985"/>
                    <a:pt x="402" y="2070"/>
                  </a:cubicBezTo>
                  <a:cubicBezTo>
                    <a:pt x="402" y="1140"/>
                    <a:pt x="1156" y="385"/>
                    <a:pt x="2086" y="385"/>
                  </a:cubicBezTo>
                  <a:close/>
                  <a:moveTo>
                    <a:pt x="2086" y="0"/>
                  </a:moveTo>
                  <a:cubicBezTo>
                    <a:pt x="947" y="0"/>
                    <a:pt x="0" y="947"/>
                    <a:pt x="0" y="2086"/>
                  </a:cubicBezTo>
                  <a:cubicBezTo>
                    <a:pt x="0" y="3225"/>
                    <a:pt x="947" y="4172"/>
                    <a:pt x="2086" y="4172"/>
                  </a:cubicBezTo>
                  <a:cubicBezTo>
                    <a:pt x="3241" y="4172"/>
                    <a:pt x="4172" y="3225"/>
                    <a:pt x="4172" y="2086"/>
                  </a:cubicBezTo>
                  <a:cubicBezTo>
                    <a:pt x="4172" y="915"/>
                    <a:pt x="3225" y="0"/>
                    <a:pt x="208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1637500" y="4482075"/>
              <a:ext cx="212600" cy="111125"/>
            </a:xfrm>
            <a:custGeom>
              <a:avLst/>
              <a:gdLst/>
              <a:ahLst/>
              <a:cxnLst/>
              <a:rect l="l" t="t" r="r" b="b"/>
              <a:pathLst>
                <a:path w="8504" h="4445" extrusionOk="0">
                  <a:moveTo>
                    <a:pt x="4252" y="402"/>
                  </a:moveTo>
                  <a:cubicBezTo>
                    <a:pt x="6322" y="402"/>
                    <a:pt x="7974" y="2022"/>
                    <a:pt x="8103" y="4043"/>
                  </a:cubicBezTo>
                  <a:lnTo>
                    <a:pt x="402" y="4043"/>
                  </a:lnTo>
                  <a:cubicBezTo>
                    <a:pt x="498" y="2022"/>
                    <a:pt x="2183" y="402"/>
                    <a:pt x="4252" y="402"/>
                  </a:cubicBezTo>
                  <a:close/>
                  <a:moveTo>
                    <a:pt x="4252" y="0"/>
                  </a:moveTo>
                  <a:cubicBezTo>
                    <a:pt x="1910" y="0"/>
                    <a:pt x="1" y="1910"/>
                    <a:pt x="1" y="4252"/>
                  </a:cubicBezTo>
                  <a:cubicBezTo>
                    <a:pt x="1" y="4364"/>
                    <a:pt x="81" y="4445"/>
                    <a:pt x="193" y="4445"/>
                  </a:cubicBezTo>
                  <a:lnTo>
                    <a:pt x="8295" y="4445"/>
                  </a:lnTo>
                  <a:cubicBezTo>
                    <a:pt x="8423" y="4445"/>
                    <a:pt x="8504" y="4364"/>
                    <a:pt x="8504" y="4252"/>
                  </a:cubicBezTo>
                  <a:cubicBezTo>
                    <a:pt x="8504" y="1910"/>
                    <a:pt x="6594" y="0"/>
                    <a:pt x="4252"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1489100" y="4649325"/>
              <a:ext cx="104300" cy="104300"/>
            </a:xfrm>
            <a:custGeom>
              <a:avLst/>
              <a:gdLst/>
              <a:ahLst/>
              <a:cxnLst/>
              <a:rect l="l" t="t" r="r" b="b"/>
              <a:pathLst>
                <a:path w="4172" h="4172" extrusionOk="0">
                  <a:moveTo>
                    <a:pt x="2086" y="402"/>
                  </a:moveTo>
                  <a:cubicBezTo>
                    <a:pt x="3017" y="402"/>
                    <a:pt x="3771" y="1172"/>
                    <a:pt x="3771" y="2086"/>
                  </a:cubicBezTo>
                  <a:cubicBezTo>
                    <a:pt x="3771" y="3017"/>
                    <a:pt x="3033" y="3771"/>
                    <a:pt x="2086" y="3771"/>
                  </a:cubicBezTo>
                  <a:cubicBezTo>
                    <a:pt x="1140" y="3771"/>
                    <a:pt x="402" y="3017"/>
                    <a:pt x="402" y="2086"/>
                  </a:cubicBezTo>
                  <a:cubicBezTo>
                    <a:pt x="402" y="1172"/>
                    <a:pt x="1156" y="402"/>
                    <a:pt x="2086" y="402"/>
                  </a:cubicBezTo>
                  <a:close/>
                  <a:moveTo>
                    <a:pt x="2086" y="1"/>
                  </a:moveTo>
                  <a:cubicBezTo>
                    <a:pt x="915" y="1"/>
                    <a:pt x="1" y="947"/>
                    <a:pt x="1" y="2086"/>
                  </a:cubicBezTo>
                  <a:cubicBezTo>
                    <a:pt x="1" y="3241"/>
                    <a:pt x="931" y="4172"/>
                    <a:pt x="2086" y="4172"/>
                  </a:cubicBezTo>
                  <a:cubicBezTo>
                    <a:pt x="3241" y="4172"/>
                    <a:pt x="4172" y="3241"/>
                    <a:pt x="4172" y="2086"/>
                  </a:cubicBezTo>
                  <a:cubicBezTo>
                    <a:pt x="4172" y="947"/>
                    <a:pt x="3241" y="1"/>
                    <a:pt x="208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1438975" y="4770450"/>
              <a:ext cx="204575" cy="77450"/>
            </a:xfrm>
            <a:custGeom>
              <a:avLst/>
              <a:gdLst/>
              <a:ahLst/>
              <a:cxnLst/>
              <a:rect l="l" t="t" r="r" b="b"/>
              <a:pathLst>
                <a:path w="8183" h="3098" extrusionOk="0">
                  <a:moveTo>
                    <a:pt x="4091" y="1"/>
                  </a:moveTo>
                  <a:cubicBezTo>
                    <a:pt x="2150" y="1"/>
                    <a:pt x="497" y="1316"/>
                    <a:pt x="0" y="3097"/>
                  </a:cubicBezTo>
                  <a:lnTo>
                    <a:pt x="417" y="3097"/>
                  </a:lnTo>
                  <a:cubicBezTo>
                    <a:pt x="899" y="1541"/>
                    <a:pt x="2358" y="402"/>
                    <a:pt x="4091" y="402"/>
                  </a:cubicBezTo>
                  <a:cubicBezTo>
                    <a:pt x="5808" y="402"/>
                    <a:pt x="7268" y="1541"/>
                    <a:pt x="7765" y="3097"/>
                  </a:cubicBezTo>
                  <a:lnTo>
                    <a:pt x="8182" y="3097"/>
                  </a:lnTo>
                  <a:cubicBezTo>
                    <a:pt x="7701" y="1316"/>
                    <a:pt x="6048" y="1"/>
                    <a:pt x="4091"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1894200" y="4649325"/>
              <a:ext cx="104300" cy="104300"/>
            </a:xfrm>
            <a:custGeom>
              <a:avLst/>
              <a:gdLst/>
              <a:ahLst/>
              <a:cxnLst/>
              <a:rect l="l" t="t" r="r" b="b"/>
              <a:pathLst>
                <a:path w="4172" h="4172" extrusionOk="0">
                  <a:moveTo>
                    <a:pt x="2086" y="402"/>
                  </a:moveTo>
                  <a:cubicBezTo>
                    <a:pt x="3001" y="402"/>
                    <a:pt x="3771" y="1172"/>
                    <a:pt x="3771" y="2086"/>
                  </a:cubicBezTo>
                  <a:cubicBezTo>
                    <a:pt x="3771" y="3017"/>
                    <a:pt x="3001" y="3771"/>
                    <a:pt x="2086" y="3771"/>
                  </a:cubicBezTo>
                  <a:cubicBezTo>
                    <a:pt x="1140" y="3771"/>
                    <a:pt x="402" y="3017"/>
                    <a:pt x="402" y="2086"/>
                  </a:cubicBezTo>
                  <a:cubicBezTo>
                    <a:pt x="402" y="1172"/>
                    <a:pt x="1156" y="402"/>
                    <a:pt x="2086" y="402"/>
                  </a:cubicBezTo>
                  <a:close/>
                  <a:moveTo>
                    <a:pt x="2086" y="1"/>
                  </a:moveTo>
                  <a:cubicBezTo>
                    <a:pt x="915" y="1"/>
                    <a:pt x="0" y="947"/>
                    <a:pt x="0" y="2086"/>
                  </a:cubicBezTo>
                  <a:cubicBezTo>
                    <a:pt x="0" y="3241"/>
                    <a:pt x="947" y="4172"/>
                    <a:pt x="2086" y="4172"/>
                  </a:cubicBezTo>
                  <a:cubicBezTo>
                    <a:pt x="3241" y="4172"/>
                    <a:pt x="4172" y="3241"/>
                    <a:pt x="4172" y="2086"/>
                  </a:cubicBezTo>
                  <a:cubicBezTo>
                    <a:pt x="4172" y="947"/>
                    <a:pt x="3225" y="1"/>
                    <a:pt x="208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1844075" y="4770450"/>
              <a:ext cx="204575" cy="77450"/>
            </a:xfrm>
            <a:custGeom>
              <a:avLst/>
              <a:gdLst/>
              <a:ahLst/>
              <a:cxnLst/>
              <a:rect l="l" t="t" r="r" b="b"/>
              <a:pathLst>
                <a:path w="8183" h="3098" extrusionOk="0">
                  <a:moveTo>
                    <a:pt x="4091" y="1"/>
                  </a:moveTo>
                  <a:cubicBezTo>
                    <a:pt x="2150" y="1"/>
                    <a:pt x="497" y="1316"/>
                    <a:pt x="0" y="3097"/>
                  </a:cubicBezTo>
                  <a:lnTo>
                    <a:pt x="417" y="3097"/>
                  </a:lnTo>
                  <a:cubicBezTo>
                    <a:pt x="898" y="1541"/>
                    <a:pt x="2358" y="402"/>
                    <a:pt x="4091" y="402"/>
                  </a:cubicBezTo>
                  <a:cubicBezTo>
                    <a:pt x="5808" y="402"/>
                    <a:pt x="7284" y="1541"/>
                    <a:pt x="7765" y="3097"/>
                  </a:cubicBezTo>
                  <a:lnTo>
                    <a:pt x="8182" y="3097"/>
                  </a:lnTo>
                  <a:cubicBezTo>
                    <a:pt x="7685" y="1316"/>
                    <a:pt x="6032" y="1"/>
                    <a:pt x="4091"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1676000" y="4642100"/>
              <a:ext cx="137200" cy="159675"/>
            </a:xfrm>
            <a:custGeom>
              <a:avLst/>
              <a:gdLst/>
              <a:ahLst/>
              <a:cxnLst/>
              <a:rect l="l" t="t" r="r" b="b"/>
              <a:pathLst>
                <a:path w="5488" h="6387" extrusionOk="0">
                  <a:moveTo>
                    <a:pt x="2744" y="1"/>
                  </a:moveTo>
                  <a:cubicBezTo>
                    <a:pt x="2632" y="1"/>
                    <a:pt x="2552" y="81"/>
                    <a:pt x="2552" y="193"/>
                  </a:cubicBezTo>
                  <a:lnTo>
                    <a:pt x="2552" y="3578"/>
                  </a:lnTo>
                  <a:lnTo>
                    <a:pt x="81" y="6049"/>
                  </a:lnTo>
                  <a:cubicBezTo>
                    <a:pt x="1" y="6129"/>
                    <a:pt x="1" y="6258"/>
                    <a:pt x="81" y="6338"/>
                  </a:cubicBezTo>
                  <a:cubicBezTo>
                    <a:pt x="121" y="6370"/>
                    <a:pt x="173" y="6386"/>
                    <a:pt x="223" y="6386"/>
                  </a:cubicBezTo>
                  <a:cubicBezTo>
                    <a:pt x="274" y="6386"/>
                    <a:pt x="322" y="6370"/>
                    <a:pt x="354" y="6338"/>
                  </a:cubicBezTo>
                  <a:lnTo>
                    <a:pt x="2744" y="3947"/>
                  </a:lnTo>
                  <a:lnTo>
                    <a:pt x="5135" y="6338"/>
                  </a:lnTo>
                  <a:cubicBezTo>
                    <a:pt x="5167" y="6370"/>
                    <a:pt x="5231" y="6386"/>
                    <a:pt x="5279" y="6386"/>
                  </a:cubicBezTo>
                  <a:cubicBezTo>
                    <a:pt x="5311" y="6386"/>
                    <a:pt x="5375" y="6370"/>
                    <a:pt x="5407" y="6338"/>
                  </a:cubicBezTo>
                  <a:cubicBezTo>
                    <a:pt x="5488" y="6258"/>
                    <a:pt x="5488" y="6129"/>
                    <a:pt x="5407" y="6049"/>
                  </a:cubicBezTo>
                  <a:lnTo>
                    <a:pt x="2953" y="3578"/>
                  </a:lnTo>
                  <a:lnTo>
                    <a:pt x="2953" y="193"/>
                  </a:lnTo>
                  <a:cubicBezTo>
                    <a:pt x="2953" y="81"/>
                    <a:pt x="2873" y="1"/>
                    <a:pt x="2744"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719825" y="4782500"/>
              <a:ext cx="108300" cy="65400"/>
            </a:xfrm>
            <a:custGeom>
              <a:avLst/>
              <a:gdLst/>
              <a:ahLst/>
              <a:cxnLst/>
              <a:rect l="l" t="t" r="r" b="b"/>
              <a:pathLst>
                <a:path w="4332" h="2616" extrusionOk="0">
                  <a:moveTo>
                    <a:pt x="2166" y="0"/>
                  </a:moveTo>
                  <a:cubicBezTo>
                    <a:pt x="2054" y="0"/>
                    <a:pt x="1974" y="80"/>
                    <a:pt x="1974" y="193"/>
                  </a:cubicBezTo>
                  <a:cubicBezTo>
                    <a:pt x="1974" y="1155"/>
                    <a:pt x="1187" y="1957"/>
                    <a:pt x="209" y="1957"/>
                  </a:cubicBezTo>
                  <a:cubicBezTo>
                    <a:pt x="80" y="1957"/>
                    <a:pt x="0" y="2038"/>
                    <a:pt x="0" y="2166"/>
                  </a:cubicBezTo>
                  <a:cubicBezTo>
                    <a:pt x="0" y="2278"/>
                    <a:pt x="80" y="2358"/>
                    <a:pt x="209" y="2358"/>
                  </a:cubicBezTo>
                  <a:cubicBezTo>
                    <a:pt x="546" y="2358"/>
                    <a:pt x="850" y="2455"/>
                    <a:pt x="1107" y="2615"/>
                  </a:cubicBezTo>
                  <a:lnTo>
                    <a:pt x="1749" y="2615"/>
                  </a:lnTo>
                  <a:cubicBezTo>
                    <a:pt x="1572" y="2439"/>
                    <a:pt x="1348" y="2278"/>
                    <a:pt x="1107" y="2166"/>
                  </a:cubicBezTo>
                  <a:cubicBezTo>
                    <a:pt x="1572" y="1941"/>
                    <a:pt x="1957" y="1572"/>
                    <a:pt x="2150" y="1123"/>
                  </a:cubicBezTo>
                  <a:cubicBezTo>
                    <a:pt x="2375" y="1572"/>
                    <a:pt x="2728" y="1957"/>
                    <a:pt x="3193" y="2166"/>
                  </a:cubicBezTo>
                  <a:cubicBezTo>
                    <a:pt x="2952" y="2278"/>
                    <a:pt x="2728" y="2423"/>
                    <a:pt x="2551" y="2615"/>
                  </a:cubicBezTo>
                  <a:lnTo>
                    <a:pt x="3193" y="2615"/>
                  </a:lnTo>
                  <a:cubicBezTo>
                    <a:pt x="3450" y="2455"/>
                    <a:pt x="3770" y="2358"/>
                    <a:pt x="4091" y="2358"/>
                  </a:cubicBezTo>
                  <a:cubicBezTo>
                    <a:pt x="4236" y="2358"/>
                    <a:pt x="4332" y="2278"/>
                    <a:pt x="4332" y="2166"/>
                  </a:cubicBezTo>
                  <a:cubicBezTo>
                    <a:pt x="4332" y="2038"/>
                    <a:pt x="4252" y="1957"/>
                    <a:pt x="4139" y="1957"/>
                  </a:cubicBezTo>
                  <a:cubicBezTo>
                    <a:pt x="3177" y="1957"/>
                    <a:pt x="2375" y="1171"/>
                    <a:pt x="2375" y="193"/>
                  </a:cubicBezTo>
                  <a:cubicBezTo>
                    <a:pt x="2375" y="80"/>
                    <a:pt x="2294" y="0"/>
                    <a:pt x="216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1092825" y="4500925"/>
              <a:ext cx="58175" cy="58175"/>
            </a:xfrm>
            <a:custGeom>
              <a:avLst/>
              <a:gdLst/>
              <a:ahLst/>
              <a:cxnLst/>
              <a:rect l="l" t="t" r="r" b="b"/>
              <a:pathLst>
                <a:path w="2327" h="2327" extrusionOk="0">
                  <a:moveTo>
                    <a:pt x="1172" y="434"/>
                  </a:moveTo>
                  <a:cubicBezTo>
                    <a:pt x="1589" y="434"/>
                    <a:pt x="1926" y="771"/>
                    <a:pt x="1926" y="1188"/>
                  </a:cubicBezTo>
                  <a:cubicBezTo>
                    <a:pt x="1926" y="1589"/>
                    <a:pt x="1589" y="1958"/>
                    <a:pt x="1172" y="1958"/>
                  </a:cubicBezTo>
                  <a:cubicBezTo>
                    <a:pt x="755" y="1958"/>
                    <a:pt x="402" y="1605"/>
                    <a:pt x="402" y="1188"/>
                  </a:cubicBezTo>
                  <a:cubicBezTo>
                    <a:pt x="402" y="771"/>
                    <a:pt x="755" y="434"/>
                    <a:pt x="1172" y="434"/>
                  </a:cubicBezTo>
                  <a:close/>
                  <a:moveTo>
                    <a:pt x="1172" y="1"/>
                  </a:moveTo>
                  <a:cubicBezTo>
                    <a:pt x="530" y="1"/>
                    <a:pt x="1" y="530"/>
                    <a:pt x="1" y="1172"/>
                  </a:cubicBezTo>
                  <a:cubicBezTo>
                    <a:pt x="1" y="1813"/>
                    <a:pt x="530" y="2327"/>
                    <a:pt x="1172" y="2327"/>
                  </a:cubicBezTo>
                  <a:cubicBezTo>
                    <a:pt x="1814" y="2327"/>
                    <a:pt x="2327" y="1813"/>
                    <a:pt x="2327" y="1172"/>
                  </a:cubicBezTo>
                  <a:cubicBezTo>
                    <a:pt x="2327" y="530"/>
                    <a:pt x="1814" y="1"/>
                    <a:pt x="117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1613450" y="4239825"/>
              <a:ext cx="58175" cy="58175"/>
            </a:xfrm>
            <a:custGeom>
              <a:avLst/>
              <a:gdLst/>
              <a:ahLst/>
              <a:cxnLst/>
              <a:rect l="l" t="t" r="r" b="b"/>
              <a:pathLst>
                <a:path w="2327" h="2327" extrusionOk="0">
                  <a:moveTo>
                    <a:pt x="1155" y="401"/>
                  </a:moveTo>
                  <a:cubicBezTo>
                    <a:pt x="1588" y="401"/>
                    <a:pt x="1925" y="738"/>
                    <a:pt x="1925" y="1171"/>
                  </a:cubicBezTo>
                  <a:cubicBezTo>
                    <a:pt x="1925" y="1589"/>
                    <a:pt x="1588" y="1925"/>
                    <a:pt x="1155" y="1925"/>
                  </a:cubicBezTo>
                  <a:cubicBezTo>
                    <a:pt x="738" y="1925"/>
                    <a:pt x="401" y="1589"/>
                    <a:pt x="401" y="1171"/>
                  </a:cubicBezTo>
                  <a:cubicBezTo>
                    <a:pt x="401" y="738"/>
                    <a:pt x="738" y="401"/>
                    <a:pt x="1155" y="401"/>
                  </a:cubicBezTo>
                  <a:close/>
                  <a:moveTo>
                    <a:pt x="1155" y="0"/>
                  </a:moveTo>
                  <a:cubicBezTo>
                    <a:pt x="513" y="0"/>
                    <a:pt x="0" y="530"/>
                    <a:pt x="0" y="1171"/>
                  </a:cubicBezTo>
                  <a:cubicBezTo>
                    <a:pt x="0" y="1813"/>
                    <a:pt x="513" y="2327"/>
                    <a:pt x="1155" y="2327"/>
                  </a:cubicBezTo>
                  <a:cubicBezTo>
                    <a:pt x="1797" y="2327"/>
                    <a:pt x="2326" y="1813"/>
                    <a:pt x="2326" y="1171"/>
                  </a:cubicBezTo>
                  <a:cubicBezTo>
                    <a:pt x="2326" y="530"/>
                    <a:pt x="1797" y="0"/>
                    <a:pt x="1155"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2160925" y="4605200"/>
              <a:ext cx="58175" cy="58200"/>
            </a:xfrm>
            <a:custGeom>
              <a:avLst/>
              <a:gdLst/>
              <a:ahLst/>
              <a:cxnLst/>
              <a:rect l="l" t="t" r="r" b="b"/>
              <a:pathLst>
                <a:path w="2327" h="2328" extrusionOk="0">
                  <a:moveTo>
                    <a:pt x="1155" y="434"/>
                  </a:moveTo>
                  <a:cubicBezTo>
                    <a:pt x="1589" y="434"/>
                    <a:pt x="1926" y="771"/>
                    <a:pt x="1926" y="1188"/>
                  </a:cubicBezTo>
                  <a:cubicBezTo>
                    <a:pt x="1926" y="1589"/>
                    <a:pt x="1589" y="1958"/>
                    <a:pt x="1155" y="1958"/>
                  </a:cubicBezTo>
                  <a:cubicBezTo>
                    <a:pt x="738" y="1958"/>
                    <a:pt x="401" y="1605"/>
                    <a:pt x="401" y="1188"/>
                  </a:cubicBezTo>
                  <a:cubicBezTo>
                    <a:pt x="401" y="771"/>
                    <a:pt x="738" y="434"/>
                    <a:pt x="1155" y="434"/>
                  </a:cubicBezTo>
                  <a:close/>
                  <a:moveTo>
                    <a:pt x="1155" y="1"/>
                  </a:moveTo>
                  <a:cubicBezTo>
                    <a:pt x="514" y="1"/>
                    <a:pt x="0" y="530"/>
                    <a:pt x="0" y="1172"/>
                  </a:cubicBezTo>
                  <a:cubicBezTo>
                    <a:pt x="0" y="1814"/>
                    <a:pt x="514" y="2327"/>
                    <a:pt x="1155" y="2327"/>
                  </a:cubicBezTo>
                  <a:cubicBezTo>
                    <a:pt x="1797" y="2327"/>
                    <a:pt x="2327" y="1814"/>
                    <a:pt x="2327" y="1172"/>
                  </a:cubicBezTo>
                  <a:cubicBezTo>
                    <a:pt x="2327" y="530"/>
                    <a:pt x="1797" y="1"/>
                    <a:pt x="1155"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2094750" y="4163600"/>
              <a:ext cx="158050" cy="294425"/>
            </a:xfrm>
            <a:custGeom>
              <a:avLst/>
              <a:gdLst/>
              <a:ahLst/>
              <a:cxnLst/>
              <a:rect l="l" t="t" r="r" b="b"/>
              <a:pathLst>
                <a:path w="6322" h="11777" extrusionOk="0">
                  <a:moveTo>
                    <a:pt x="4557" y="402"/>
                  </a:moveTo>
                  <a:cubicBezTo>
                    <a:pt x="5118" y="402"/>
                    <a:pt x="5631" y="450"/>
                    <a:pt x="5920" y="466"/>
                  </a:cubicBezTo>
                  <a:lnTo>
                    <a:pt x="5920" y="1894"/>
                  </a:lnTo>
                  <a:lnTo>
                    <a:pt x="5054" y="1894"/>
                  </a:lnTo>
                  <a:cubicBezTo>
                    <a:pt x="3995" y="1894"/>
                    <a:pt x="3851" y="2536"/>
                    <a:pt x="3851" y="3065"/>
                  </a:cubicBezTo>
                  <a:lnTo>
                    <a:pt x="3851" y="4349"/>
                  </a:lnTo>
                  <a:cubicBezTo>
                    <a:pt x="3851" y="4477"/>
                    <a:pt x="3931" y="4557"/>
                    <a:pt x="4043" y="4557"/>
                  </a:cubicBezTo>
                  <a:lnTo>
                    <a:pt x="5840" y="4557"/>
                  </a:lnTo>
                  <a:lnTo>
                    <a:pt x="5631" y="6178"/>
                  </a:lnTo>
                  <a:lnTo>
                    <a:pt x="4075" y="6178"/>
                  </a:lnTo>
                  <a:cubicBezTo>
                    <a:pt x="3947" y="6178"/>
                    <a:pt x="3867" y="6258"/>
                    <a:pt x="3867" y="6386"/>
                  </a:cubicBezTo>
                  <a:lnTo>
                    <a:pt x="3867" y="11376"/>
                  </a:lnTo>
                  <a:lnTo>
                    <a:pt x="2150" y="11376"/>
                  </a:lnTo>
                  <a:lnTo>
                    <a:pt x="2150" y="6386"/>
                  </a:lnTo>
                  <a:cubicBezTo>
                    <a:pt x="2150" y="6258"/>
                    <a:pt x="2070" y="6178"/>
                    <a:pt x="1941" y="6178"/>
                  </a:cubicBezTo>
                  <a:lnTo>
                    <a:pt x="401" y="6178"/>
                  </a:lnTo>
                  <a:lnTo>
                    <a:pt x="401" y="4557"/>
                  </a:lnTo>
                  <a:lnTo>
                    <a:pt x="1941" y="4557"/>
                  </a:lnTo>
                  <a:cubicBezTo>
                    <a:pt x="2070" y="4557"/>
                    <a:pt x="2150" y="4477"/>
                    <a:pt x="2150" y="4349"/>
                  </a:cubicBezTo>
                  <a:lnTo>
                    <a:pt x="2150" y="2873"/>
                  </a:lnTo>
                  <a:cubicBezTo>
                    <a:pt x="2150" y="1333"/>
                    <a:pt x="3048" y="402"/>
                    <a:pt x="4557" y="402"/>
                  </a:cubicBezTo>
                  <a:close/>
                  <a:moveTo>
                    <a:pt x="4557" y="1"/>
                  </a:moveTo>
                  <a:cubicBezTo>
                    <a:pt x="2824" y="1"/>
                    <a:pt x="1749" y="1108"/>
                    <a:pt x="1749" y="2873"/>
                  </a:cubicBezTo>
                  <a:lnTo>
                    <a:pt x="1749" y="4156"/>
                  </a:lnTo>
                  <a:lnTo>
                    <a:pt x="193" y="4156"/>
                  </a:lnTo>
                  <a:cubicBezTo>
                    <a:pt x="80" y="4156"/>
                    <a:pt x="0" y="4236"/>
                    <a:pt x="0" y="4349"/>
                  </a:cubicBezTo>
                  <a:lnTo>
                    <a:pt x="0" y="6386"/>
                  </a:lnTo>
                  <a:cubicBezTo>
                    <a:pt x="0" y="6499"/>
                    <a:pt x="80" y="6579"/>
                    <a:pt x="193" y="6579"/>
                  </a:cubicBezTo>
                  <a:lnTo>
                    <a:pt x="1749" y="6579"/>
                  </a:lnTo>
                  <a:lnTo>
                    <a:pt x="1749" y="11568"/>
                  </a:lnTo>
                  <a:cubicBezTo>
                    <a:pt x="1749" y="11697"/>
                    <a:pt x="1829" y="11777"/>
                    <a:pt x="1941" y="11777"/>
                  </a:cubicBezTo>
                  <a:lnTo>
                    <a:pt x="4027" y="11777"/>
                  </a:lnTo>
                  <a:cubicBezTo>
                    <a:pt x="4155" y="11777"/>
                    <a:pt x="4236" y="11697"/>
                    <a:pt x="4236" y="11568"/>
                  </a:cubicBezTo>
                  <a:lnTo>
                    <a:pt x="4236" y="6579"/>
                  </a:lnTo>
                  <a:lnTo>
                    <a:pt x="5776" y="6579"/>
                  </a:lnTo>
                  <a:cubicBezTo>
                    <a:pt x="5872" y="6579"/>
                    <a:pt x="5952" y="6499"/>
                    <a:pt x="5968" y="6402"/>
                  </a:cubicBezTo>
                  <a:lnTo>
                    <a:pt x="6241" y="4381"/>
                  </a:lnTo>
                  <a:cubicBezTo>
                    <a:pt x="6241" y="4317"/>
                    <a:pt x="6209" y="4252"/>
                    <a:pt x="6193" y="4220"/>
                  </a:cubicBezTo>
                  <a:cubicBezTo>
                    <a:pt x="6177" y="4172"/>
                    <a:pt x="6097" y="4156"/>
                    <a:pt x="6033" y="4156"/>
                  </a:cubicBezTo>
                  <a:lnTo>
                    <a:pt x="4236" y="4156"/>
                  </a:lnTo>
                  <a:lnTo>
                    <a:pt x="4236" y="3065"/>
                  </a:lnTo>
                  <a:cubicBezTo>
                    <a:pt x="4236" y="2552"/>
                    <a:pt x="4348" y="2295"/>
                    <a:pt x="5038" y="2295"/>
                  </a:cubicBezTo>
                  <a:lnTo>
                    <a:pt x="6097" y="2295"/>
                  </a:lnTo>
                  <a:cubicBezTo>
                    <a:pt x="6209" y="2295"/>
                    <a:pt x="6289" y="2215"/>
                    <a:pt x="6289" y="2087"/>
                  </a:cubicBezTo>
                  <a:lnTo>
                    <a:pt x="6289" y="290"/>
                  </a:lnTo>
                  <a:cubicBezTo>
                    <a:pt x="6321" y="161"/>
                    <a:pt x="6241" y="81"/>
                    <a:pt x="6129" y="81"/>
                  </a:cubicBezTo>
                  <a:cubicBezTo>
                    <a:pt x="5936" y="65"/>
                    <a:pt x="5278" y="1"/>
                    <a:pt x="4557"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1114875" y="4691450"/>
              <a:ext cx="32925" cy="32100"/>
            </a:xfrm>
            <a:custGeom>
              <a:avLst/>
              <a:gdLst/>
              <a:ahLst/>
              <a:cxnLst/>
              <a:rect l="l" t="t" r="r" b="b"/>
              <a:pathLst>
                <a:path w="1317" h="1284" extrusionOk="0">
                  <a:moveTo>
                    <a:pt x="643" y="0"/>
                  </a:moveTo>
                  <a:cubicBezTo>
                    <a:pt x="290" y="0"/>
                    <a:pt x="1" y="289"/>
                    <a:pt x="1" y="642"/>
                  </a:cubicBezTo>
                  <a:cubicBezTo>
                    <a:pt x="1" y="1011"/>
                    <a:pt x="290" y="1284"/>
                    <a:pt x="643" y="1284"/>
                  </a:cubicBezTo>
                  <a:cubicBezTo>
                    <a:pt x="1012" y="1284"/>
                    <a:pt x="1284" y="1011"/>
                    <a:pt x="1284" y="642"/>
                  </a:cubicBezTo>
                  <a:cubicBezTo>
                    <a:pt x="1317" y="305"/>
                    <a:pt x="1012" y="0"/>
                    <a:pt x="643"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976100" y="4715100"/>
              <a:ext cx="149650" cy="132800"/>
            </a:xfrm>
            <a:custGeom>
              <a:avLst/>
              <a:gdLst/>
              <a:ahLst/>
              <a:cxnLst/>
              <a:rect l="l" t="t" r="r" b="b"/>
              <a:pathLst>
                <a:path w="5986" h="5312" extrusionOk="0">
                  <a:moveTo>
                    <a:pt x="2985" y="1"/>
                  </a:moveTo>
                  <a:cubicBezTo>
                    <a:pt x="1349" y="1"/>
                    <a:pt x="1" y="1348"/>
                    <a:pt x="1" y="2985"/>
                  </a:cubicBezTo>
                  <a:cubicBezTo>
                    <a:pt x="1" y="3931"/>
                    <a:pt x="434" y="4782"/>
                    <a:pt x="1124" y="5311"/>
                  </a:cubicBezTo>
                  <a:lnTo>
                    <a:pt x="1862" y="5311"/>
                  </a:lnTo>
                  <a:cubicBezTo>
                    <a:pt x="996" y="4894"/>
                    <a:pt x="402" y="4012"/>
                    <a:pt x="402" y="2985"/>
                  </a:cubicBezTo>
                  <a:cubicBezTo>
                    <a:pt x="402" y="1573"/>
                    <a:pt x="1557" y="402"/>
                    <a:pt x="2985" y="402"/>
                  </a:cubicBezTo>
                  <a:cubicBezTo>
                    <a:pt x="4413" y="402"/>
                    <a:pt x="5584" y="1573"/>
                    <a:pt x="5584" y="2985"/>
                  </a:cubicBezTo>
                  <a:cubicBezTo>
                    <a:pt x="5584" y="4012"/>
                    <a:pt x="4974" y="4894"/>
                    <a:pt x="4108" y="5311"/>
                  </a:cubicBezTo>
                  <a:lnTo>
                    <a:pt x="4846" y="5311"/>
                  </a:lnTo>
                  <a:cubicBezTo>
                    <a:pt x="5536" y="4782"/>
                    <a:pt x="5985" y="3931"/>
                    <a:pt x="5985" y="2985"/>
                  </a:cubicBezTo>
                  <a:cubicBezTo>
                    <a:pt x="5985" y="1348"/>
                    <a:pt x="4638" y="1"/>
                    <a:pt x="2985"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903925" y="4648925"/>
              <a:ext cx="295225" cy="199775"/>
            </a:xfrm>
            <a:custGeom>
              <a:avLst/>
              <a:gdLst/>
              <a:ahLst/>
              <a:cxnLst/>
              <a:rect l="l" t="t" r="r" b="b"/>
              <a:pathLst>
                <a:path w="11809" h="7991" extrusionOk="0">
                  <a:moveTo>
                    <a:pt x="4252" y="1"/>
                  </a:moveTo>
                  <a:cubicBezTo>
                    <a:pt x="1909" y="1"/>
                    <a:pt x="0" y="1910"/>
                    <a:pt x="0" y="4252"/>
                  </a:cubicBezTo>
                  <a:lnTo>
                    <a:pt x="0" y="6995"/>
                  </a:lnTo>
                  <a:cubicBezTo>
                    <a:pt x="0" y="7348"/>
                    <a:pt x="48" y="7669"/>
                    <a:pt x="128" y="7990"/>
                  </a:cubicBezTo>
                  <a:lnTo>
                    <a:pt x="546" y="7990"/>
                  </a:lnTo>
                  <a:cubicBezTo>
                    <a:pt x="465" y="7669"/>
                    <a:pt x="417" y="7348"/>
                    <a:pt x="417" y="6995"/>
                  </a:cubicBezTo>
                  <a:lnTo>
                    <a:pt x="417" y="4252"/>
                  </a:lnTo>
                  <a:cubicBezTo>
                    <a:pt x="417" y="2134"/>
                    <a:pt x="2150" y="402"/>
                    <a:pt x="4268" y="402"/>
                  </a:cubicBezTo>
                  <a:lnTo>
                    <a:pt x="7541" y="402"/>
                  </a:lnTo>
                  <a:cubicBezTo>
                    <a:pt x="9674" y="402"/>
                    <a:pt x="11391" y="2134"/>
                    <a:pt x="11391" y="4252"/>
                  </a:cubicBezTo>
                  <a:lnTo>
                    <a:pt x="11391" y="6995"/>
                  </a:lnTo>
                  <a:cubicBezTo>
                    <a:pt x="11391" y="7348"/>
                    <a:pt x="11359" y="7669"/>
                    <a:pt x="11279" y="7990"/>
                  </a:cubicBezTo>
                  <a:lnTo>
                    <a:pt x="11696" y="7990"/>
                  </a:lnTo>
                  <a:cubicBezTo>
                    <a:pt x="11776" y="7669"/>
                    <a:pt x="11808" y="7348"/>
                    <a:pt x="11808" y="6995"/>
                  </a:cubicBezTo>
                  <a:lnTo>
                    <a:pt x="11808" y="4252"/>
                  </a:lnTo>
                  <a:lnTo>
                    <a:pt x="11760" y="4252"/>
                  </a:lnTo>
                  <a:cubicBezTo>
                    <a:pt x="11760" y="1910"/>
                    <a:pt x="9851" y="1"/>
                    <a:pt x="7508"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368875" y="4407475"/>
              <a:ext cx="319675" cy="317675"/>
            </a:xfrm>
            <a:custGeom>
              <a:avLst/>
              <a:gdLst/>
              <a:ahLst/>
              <a:cxnLst/>
              <a:rect l="l" t="t" r="r" b="b"/>
              <a:pathLst>
                <a:path w="12787" h="12707" extrusionOk="0">
                  <a:moveTo>
                    <a:pt x="5054" y="498"/>
                  </a:moveTo>
                  <a:cubicBezTo>
                    <a:pt x="4621" y="883"/>
                    <a:pt x="4252" y="1412"/>
                    <a:pt x="3931" y="2102"/>
                  </a:cubicBezTo>
                  <a:cubicBezTo>
                    <a:pt x="3578" y="1942"/>
                    <a:pt x="3241" y="1733"/>
                    <a:pt x="2888" y="1492"/>
                  </a:cubicBezTo>
                  <a:lnTo>
                    <a:pt x="2952" y="1444"/>
                  </a:lnTo>
                  <a:cubicBezTo>
                    <a:pt x="3032" y="1380"/>
                    <a:pt x="3097" y="1332"/>
                    <a:pt x="3177" y="1300"/>
                  </a:cubicBezTo>
                  <a:lnTo>
                    <a:pt x="3353" y="1172"/>
                  </a:lnTo>
                  <a:cubicBezTo>
                    <a:pt x="3433" y="1139"/>
                    <a:pt x="3514" y="1075"/>
                    <a:pt x="3594" y="1027"/>
                  </a:cubicBezTo>
                  <a:cubicBezTo>
                    <a:pt x="3658" y="995"/>
                    <a:pt x="3722" y="979"/>
                    <a:pt x="3802" y="931"/>
                  </a:cubicBezTo>
                  <a:cubicBezTo>
                    <a:pt x="3835" y="915"/>
                    <a:pt x="3899" y="899"/>
                    <a:pt x="3931" y="883"/>
                  </a:cubicBezTo>
                  <a:cubicBezTo>
                    <a:pt x="4059" y="819"/>
                    <a:pt x="4155" y="770"/>
                    <a:pt x="4284" y="738"/>
                  </a:cubicBezTo>
                  <a:cubicBezTo>
                    <a:pt x="4316" y="706"/>
                    <a:pt x="4364" y="690"/>
                    <a:pt x="4412" y="674"/>
                  </a:cubicBezTo>
                  <a:cubicBezTo>
                    <a:pt x="4492" y="658"/>
                    <a:pt x="4557" y="610"/>
                    <a:pt x="4637" y="594"/>
                  </a:cubicBezTo>
                  <a:cubicBezTo>
                    <a:pt x="4733" y="546"/>
                    <a:pt x="4845" y="530"/>
                    <a:pt x="4942" y="514"/>
                  </a:cubicBezTo>
                  <a:cubicBezTo>
                    <a:pt x="4974" y="514"/>
                    <a:pt x="5022" y="498"/>
                    <a:pt x="5054" y="498"/>
                  </a:cubicBezTo>
                  <a:close/>
                  <a:moveTo>
                    <a:pt x="7781" y="498"/>
                  </a:moveTo>
                  <a:lnTo>
                    <a:pt x="7781" y="498"/>
                  </a:lnTo>
                  <a:cubicBezTo>
                    <a:pt x="7813" y="514"/>
                    <a:pt x="7845" y="514"/>
                    <a:pt x="7894" y="530"/>
                  </a:cubicBezTo>
                  <a:cubicBezTo>
                    <a:pt x="7990" y="562"/>
                    <a:pt x="8086" y="594"/>
                    <a:pt x="8182" y="610"/>
                  </a:cubicBezTo>
                  <a:cubicBezTo>
                    <a:pt x="8263" y="642"/>
                    <a:pt x="8327" y="658"/>
                    <a:pt x="8407" y="690"/>
                  </a:cubicBezTo>
                  <a:cubicBezTo>
                    <a:pt x="8455" y="722"/>
                    <a:pt x="8487" y="738"/>
                    <a:pt x="8551" y="738"/>
                  </a:cubicBezTo>
                  <a:cubicBezTo>
                    <a:pt x="8664" y="770"/>
                    <a:pt x="8792" y="835"/>
                    <a:pt x="8888" y="883"/>
                  </a:cubicBezTo>
                  <a:cubicBezTo>
                    <a:pt x="8936" y="899"/>
                    <a:pt x="8985" y="915"/>
                    <a:pt x="9033" y="931"/>
                  </a:cubicBezTo>
                  <a:cubicBezTo>
                    <a:pt x="9097" y="979"/>
                    <a:pt x="9177" y="995"/>
                    <a:pt x="9225" y="1043"/>
                  </a:cubicBezTo>
                  <a:cubicBezTo>
                    <a:pt x="9305" y="1075"/>
                    <a:pt x="9386" y="1123"/>
                    <a:pt x="9466" y="1172"/>
                  </a:cubicBezTo>
                  <a:lnTo>
                    <a:pt x="9658" y="1300"/>
                  </a:lnTo>
                  <a:cubicBezTo>
                    <a:pt x="9739" y="1332"/>
                    <a:pt x="9787" y="1396"/>
                    <a:pt x="9867" y="1444"/>
                  </a:cubicBezTo>
                  <a:cubicBezTo>
                    <a:pt x="9899" y="1460"/>
                    <a:pt x="9931" y="1476"/>
                    <a:pt x="9947" y="1492"/>
                  </a:cubicBezTo>
                  <a:cubicBezTo>
                    <a:pt x="9626" y="1733"/>
                    <a:pt x="9273" y="1942"/>
                    <a:pt x="8904" y="2102"/>
                  </a:cubicBezTo>
                  <a:cubicBezTo>
                    <a:pt x="8616" y="1412"/>
                    <a:pt x="8230" y="883"/>
                    <a:pt x="7781" y="498"/>
                  </a:cubicBezTo>
                  <a:close/>
                  <a:moveTo>
                    <a:pt x="6209" y="353"/>
                  </a:moveTo>
                  <a:lnTo>
                    <a:pt x="6209" y="2648"/>
                  </a:lnTo>
                  <a:cubicBezTo>
                    <a:pt x="5535" y="2615"/>
                    <a:pt x="4893" y="2487"/>
                    <a:pt x="4284" y="2263"/>
                  </a:cubicBezTo>
                  <a:cubicBezTo>
                    <a:pt x="4765" y="1172"/>
                    <a:pt x="5439" y="450"/>
                    <a:pt x="6209" y="353"/>
                  </a:cubicBezTo>
                  <a:close/>
                  <a:moveTo>
                    <a:pt x="6610" y="353"/>
                  </a:moveTo>
                  <a:cubicBezTo>
                    <a:pt x="7364" y="450"/>
                    <a:pt x="8022" y="1172"/>
                    <a:pt x="8519" y="2263"/>
                  </a:cubicBezTo>
                  <a:cubicBezTo>
                    <a:pt x="7926" y="2503"/>
                    <a:pt x="7284" y="2615"/>
                    <a:pt x="6594" y="2648"/>
                  </a:cubicBezTo>
                  <a:lnTo>
                    <a:pt x="6594" y="353"/>
                  </a:lnTo>
                  <a:close/>
                  <a:moveTo>
                    <a:pt x="8664" y="2615"/>
                  </a:moveTo>
                  <a:cubicBezTo>
                    <a:pt x="9033" y="3578"/>
                    <a:pt x="9273" y="4781"/>
                    <a:pt x="9289" y="6097"/>
                  </a:cubicBezTo>
                  <a:lnTo>
                    <a:pt x="6610" y="6097"/>
                  </a:lnTo>
                  <a:lnTo>
                    <a:pt x="6610" y="3049"/>
                  </a:lnTo>
                  <a:cubicBezTo>
                    <a:pt x="7332" y="3017"/>
                    <a:pt x="8022" y="2888"/>
                    <a:pt x="8664" y="2615"/>
                  </a:cubicBezTo>
                  <a:close/>
                  <a:moveTo>
                    <a:pt x="2551" y="1765"/>
                  </a:moveTo>
                  <a:cubicBezTo>
                    <a:pt x="2936" y="2038"/>
                    <a:pt x="3337" y="2295"/>
                    <a:pt x="3754" y="2487"/>
                  </a:cubicBezTo>
                  <a:cubicBezTo>
                    <a:pt x="3369" y="3482"/>
                    <a:pt x="3129" y="4749"/>
                    <a:pt x="3113" y="6113"/>
                  </a:cubicBezTo>
                  <a:lnTo>
                    <a:pt x="449" y="6113"/>
                  </a:lnTo>
                  <a:cubicBezTo>
                    <a:pt x="514" y="4364"/>
                    <a:pt x="1316" y="2808"/>
                    <a:pt x="2551" y="1765"/>
                  </a:cubicBezTo>
                  <a:close/>
                  <a:moveTo>
                    <a:pt x="4139" y="2648"/>
                  </a:moveTo>
                  <a:cubicBezTo>
                    <a:pt x="4797" y="2888"/>
                    <a:pt x="5487" y="3017"/>
                    <a:pt x="6209" y="3065"/>
                  </a:cubicBezTo>
                  <a:lnTo>
                    <a:pt x="6209" y="6113"/>
                  </a:lnTo>
                  <a:lnTo>
                    <a:pt x="3514" y="6113"/>
                  </a:lnTo>
                  <a:cubicBezTo>
                    <a:pt x="3530" y="4813"/>
                    <a:pt x="3754" y="3610"/>
                    <a:pt x="4139" y="2648"/>
                  </a:cubicBezTo>
                  <a:close/>
                  <a:moveTo>
                    <a:pt x="10252" y="1749"/>
                  </a:moveTo>
                  <a:cubicBezTo>
                    <a:pt x="11503" y="2824"/>
                    <a:pt x="12322" y="4364"/>
                    <a:pt x="12386" y="6113"/>
                  </a:cubicBezTo>
                  <a:lnTo>
                    <a:pt x="9690" y="6113"/>
                  </a:lnTo>
                  <a:cubicBezTo>
                    <a:pt x="9674" y="4749"/>
                    <a:pt x="9434" y="3482"/>
                    <a:pt x="9049" y="2487"/>
                  </a:cubicBezTo>
                  <a:cubicBezTo>
                    <a:pt x="9466" y="2279"/>
                    <a:pt x="9867" y="2038"/>
                    <a:pt x="10252" y="1749"/>
                  </a:cubicBezTo>
                  <a:close/>
                  <a:moveTo>
                    <a:pt x="9289" y="6514"/>
                  </a:moveTo>
                  <a:cubicBezTo>
                    <a:pt x="9273" y="7814"/>
                    <a:pt x="9049" y="9017"/>
                    <a:pt x="8664" y="9979"/>
                  </a:cubicBezTo>
                  <a:cubicBezTo>
                    <a:pt x="8006" y="9739"/>
                    <a:pt x="7332" y="9594"/>
                    <a:pt x="6610" y="9562"/>
                  </a:cubicBezTo>
                  <a:lnTo>
                    <a:pt x="6610" y="6514"/>
                  </a:lnTo>
                  <a:close/>
                  <a:moveTo>
                    <a:pt x="6209" y="6530"/>
                  </a:moveTo>
                  <a:lnTo>
                    <a:pt x="6209" y="9578"/>
                  </a:lnTo>
                  <a:cubicBezTo>
                    <a:pt x="5487" y="9594"/>
                    <a:pt x="4781" y="9739"/>
                    <a:pt x="4139" y="9995"/>
                  </a:cubicBezTo>
                  <a:cubicBezTo>
                    <a:pt x="3770" y="9033"/>
                    <a:pt x="3530" y="7830"/>
                    <a:pt x="3514" y="6530"/>
                  </a:cubicBezTo>
                  <a:close/>
                  <a:moveTo>
                    <a:pt x="3113" y="6530"/>
                  </a:moveTo>
                  <a:cubicBezTo>
                    <a:pt x="3129" y="7894"/>
                    <a:pt x="3369" y="9161"/>
                    <a:pt x="3754" y="10156"/>
                  </a:cubicBezTo>
                  <a:cubicBezTo>
                    <a:pt x="3337" y="10348"/>
                    <a:pt x="2936" y="10589"/>
                    <a:pt x="2551" y="10878"/>
                  </a:cubicBezTo>
                  <a:cubicBezTo>
                    <a:pt x="1300" y="9819"/>
                    <a:pt x="481" y="8279"/>
                    <a:pt x="417" y="6530"/>
                  </a:cubicBezTo>
                  <a:close/>
                  <a:moveTo>
                    <a:pt x="12386" y="6530"/>
                  </a:moveTo>
                  <a:cubicBezTo>
                    <a:pt x="12322" y="8263"/>
                    <a:pt x="11503" y="9819"/>
                    <a:pt x="10252" y="10878"/>
                  </a:cubicBezTo>
                  <a:cubicBezTo>
                    <a:pt x="9867" y="10605"/>
                    <a:pt x="9466" y="10348"/>
                    <a:pt x="9049" y="10156"/>
                  </a:cubicBezTo>
                  <a:cubicBezTo>
                    <a:pt x="9434" y="9161"/>
                    <a:pt x="9674" y="7894"/>
                    <a:pt x="9690" y="6530"/>
                  </a:cubicBezTo>
                  <a:close/>
                  <a:moveTo>
                    <a:pt x="8872" y="10509"/>
                  </a:moveTo>
                  <a:cubicBezTo>
                    <a:pt x="9225" y="10669"/>
                    <a:pt x="9578" y="10862"/>
                    <a:pt x="9915" y="11102"/>
                  </a:cubicBezTo>
                  <a:cubicBezTo>
                    <a:pt x="9915" y="11151"/>
                    <a:pt x="9867" y="11167"/>
                    <a:pt x="9851" y="11183"/>
                  </a:cubicBezTo>
                  <a:cubicBezTo>
                    <a:pt x="9771" y="11247"/>
                    <a:pt x="9706" y="11279"/>
                    <a:pt x="9626" y="11327"/>
                  </a:cubicBezTo>
                  <a:lnTo>
                    <a:pt x="9450" y="11439"/>
                  </a:lnTo>
                  <a:cubicBezTo>
                    <a:pt x="9370" y="11488"/>
                    <a:pt x="9289" y="11552"/>
                    <a:pt x="9209" y="11584"/>
                  </a:cubicBezTo>
                  <a:cubicBezTo>
                    <a:pt x="9145" y="11632"/>
                    <a:pt x="9097" y="11648"/>
                    <a:pt x="9017" y="11680"/>
                  </a:cubicBezTo>
                  <a:cubicBezTo>
                    <a:pt x="8968" y="11712"/>
                    <a:pt x="8904" y="11728"/>
                    <a:pt x="8872" y="11744"/>
                  </a:cubicBezTo>
                  <a:cubicBezTo>
                    <a:pt x="8744" y="11808"/>
                    <a:pt x="8632" y="11840"/>
                    <a:pt x="8519" y="11889"/>
                  </a:cubicBezTo>
                  <a:cubicBezTo>
                    <a:pt x="8487" y="11905"/>
                    <a:pt x="8439" y="11921"/>
                    <a:pt x="8391" y="11921"/>
                  </a:cubicBezTo>
                  <a:cubicBezTo>
                    <a:pt x="8311" y="11953"/>
                    <a:pt x="8247" y="11985"/>
                    <a:pt x="8166" y="12001"/>
                  </a:cubicBezTo>
                  <a:cubicBezTo>
                    <a:pt x="8070" y="12049"/>
                    <a:pt x="7974" y="12065"/>
                    <a:pt x="7861" y="12081"/>
                  </a:cubicBezTo>
                  <a:cubicBezTo>
                    <a:pt x="7829" y="12081"/>
                    <a:pt x="7781" y="12113"/>
                    <a:pt x="7749" y="12113"/>
                  </a:cubicBezTo>
                  <a:cubicBezTo>
                    <a:pt x="8182" y="11728"/>
                    <a:pt x="8551" y="11183"/>
                    <a:pt x="8872" y="10509"/>
                  </a:cubicBezTo>
                  <a:close/>
                  <a:moveTo>
                    <a:pt x="3899" y="10541"/>
                  </a:moveTo>
                  <a:cubicBezTo>
                    <a:pt x="4186" y="11228"/>
                    <a:pt x="4570" y="11757"/>
                    <a:pt x="5017" y="12141"/>
                  </a:cubicBezTo>
                  <a:lnTo>
                    <a:pt x="5017" y="12141"/>
                  </a:lnTo>
                  <a:cubicBezTo>
                    <a:pt x="4998" y="12127"/>
                    <a:pt x="4955" y="12113"/>
                    <a:pt x="4926" y="12113"/>
                  </a:cubicBezTo>
                  <a:cubicBezTo>
                    <a:pt x="4813" y="12081"/>
                    <a:pt x="4717" y="12049"/>
                    <a:pt x="4621" y="12033"/>
                  </a:cubicBezTo>
                  <a:cubicBezTo>
                    <a:pt x="4540" y="12001"/>
                    <a:pt x="4476" y="11985"/>
                    <a:pt x="4396" y="11953"/>
                  </a:cubicBezTo>
                  <a:cubicBezTo>
                    <a:pt x="4364" y="11921"/>
                    <a:pt x="4316" y="11905"/>
                    <a:pt x="4252" y="11889"/>
                  </a:cubicBezTo>
                  <a:cubicBezTo>
                    <a:pt x="4139" y="11840"/>
                    <a:pt x="4011" y="11792"/>
                    <a:pt x="3915" y="11744"/>
                  </a:cubicBezTo>
                  <a:cubicBezTo>
                    <a:pt x="3867" y="11728"/>
                    <a:pt x="3819" y="11712"/>
                    <a:pt x="3770" y="11680"/>
                  </a:cubicBezTo>
                  <a:cubicBezTo>
                    <a:pt x="3706" y="11648"/>
                    <a:pt x="3658" y="11632"/>
                    <a:pt x="3578" y="11584"/>
                  </a:cubicBezTo>
                  <a:cubicBezTo>
                    <a:pt x="3498" y="11552"/>
                    <a:pt x="3417" y="11504"/>
                    <a:pt x="3337" y="11439"/>
                  </a:cubicBezTo>
                  <a:cubicBezTo>
                    <a:pt x="3273" y="11407"/>
                    <a:pt x="3209" y="11359"/>
                    <a:pt x="3145" y="11343"/>
                  </a:cubicBezTo>
                  <a:cubicBezTo>
                    <a:pt x="3064" y="11311"/>
                    <a:pt x="3016" y="11247"/>
                    <a:pt x="2936" y="11199"/>
                  </a:cubicBezTo>
                  <a:cubicBezTo>
                    <a:pt x="2904" y="11183"/>
                    <a:pt x="2872" y="11167"/>
                    <a:pt x="2856" y="11151"/>
                  </a:cubicBezTo>
                  <a:cubicBezTo>
                    <a:pt x="3177" y="10910"/>
                    <a:pt x="3530" y="10701"/>
                    <a:pt x="3899" y="10541"/>
                  </a:cubicBezTo>
                  <a:close/>
                  <a:moveTo>
                    <a:pt x="6209" y="9979"/>
                  </a:moveTo>
                  <a:lnTo>
                    <a:pt x="6209" y="12274"/>
                  </a:lnTo>
                  <a:cubicBezTo>
                    <a:pt x="5439" y="12161"/>
                    <a:pt x="4781" y="11439"/>
                    <a:pt x="4284" y="10364"/>
                  </a:cubicBezTo>
                  <a:cubicBezTo>
                    <a:pt x="4877" y="10124"/>
                    <a:pt x="5519" y="9995"/>
                    <a:pt x="6209" y="9979"/>
                  </a:cubicBezTo>
                  <a:close/>
                  <a:moveTo>
                    <a:pt x="6610" y="9979"/>
                  </a:moveTo>
                  <a:cubicBezTo>
                    <a:pt x="7268" y="9995"/>
                    <a:pt x="7910" y="10140"/>
                    <a:pt x="8519" y="10364"/>
                  </a:cubicBezTo>
                  <a:cubicBezTo>
                    <a:pt x="8054" y="11439"/>
                    <a:pt x="7364" y="12161"/>
                    <a:pt x="6610" y="12274"/>
                  </a:cubicBezTo>
                  <a:lnTo>
                    <a:pt x="6610" y="9979"/>
                  </a:lnTo>
                  <a:close/>
                  <a:moveTo>
                    <a:pt x="6385" y="0"/>
                  </a:moveTo>
                  <a:cubicBezTo>
                    <a:pt x="6225" y="0"/>
                    <a:pt x="6065" y="0"/>
                    <a:pt x="5904" y="16"/>
                  </a:cubicBezTo>
                  <a:lnTo>
                    <a:pt x="5776" y="16"/>
                  </a:lnTo>
                  <a:lnTo>
                    <a:pt x="5359" y="81"/>
                  </a:lnTo>
                  <a:cubicBezTo>
                    <a:pt x="5295" y="81"/>
                    <a:pt x="5262" y="97"/>
                    <a:pt x="5198" y="97"/>
                  </a:cubicBezTo>
                  <a:lnTo>
                    <a:pt x="4893" y="161"/>
                  </a:lnTo>
                  <a:cubicBezTo>
                    <a:pt x="4813" y="177"/>
                    <a:pt x="4717" y="193"/>
                    <a:pt x="4637" y="209"/>
                  </a:cubicBezTo>
                  <a:cubicBezTo>
                    <a:pt x="4557" y="241"/>
                    <a:pt x="4476" y="257"/>
                    <a:pt x="4412" y="273"/>
                  </a:cubicBezTo>
                  <a:cubicBezTo>
                    <a:pt x="4332" y="289"/>
                    <a:pt x="4252" y="337"/>
                    <a:pt x="4171" y="353"/>
                  </a:cubicBezTo>
                  <a:cubicBezTo>
                    <a:pt x="4075" y="401"/>
                    <a:pt x="3979" y="434"/>
                    <a:pt x="3899" y="482"/>
                  </a:cubicBezTo>
                  <a:cubicBezTo>
                    <a:pt x="3819" y="514"/>
                    <a:pt x="3754" y="530"/>
                    <a:pt x="3674" y="578"/>
                  </a:cubicBezTo>
                  <a:cubicBezTo>
                    <a:pt x="3594" y="610"/>
                    <a:pt x="3498" y="658"/>
                    <a:pt x="3417" y="722"/>
                  </a:cubicBezTo>
                  <a:cubicBezTo>
                    <a:pt x="3337" y="754"/>
                    <a:pt x="3273" y="803"/>
                    <a:pt x="3193" y="835"/>
                  </a:cubicBezTo>
                  <a:cubicBezTo>
                    <a:pt x="3113" y="899"/>
                    <a:pt x="3016" y="931"/>
                    <a:pt x="2936" y="995"/>
                  </a:cubicBezTo>
                  <a:cubicBezTo>
                    <a:pt x="2872" y="1043"/>
                    <a:pt x="2840" y="1059"/>
                    <a:pt x="2776" y="1091"/>
                  </a:cubicBezTo>
                  <a:cubicBezTo>
                    <a:pt x="2679" y="1172"/>
                    <a:pt x="2567" y="1236"/>
                    <a:pt x="2471" y="1316"/>
                  </a:cubicBezTo>
                  <a:cubicBezTo>
                    <a:pt x="2455" y="1332"/>
                    <a:pt x="2407" y="1364"/>
                    <a:pt x="2391" y="1380"/>
                  </a:cubicBezTo>
                  <a:lnTo>
                    <a:pt x="2391" y="1396"/>
                  </a:lnTo>
                  <a:cubicBezTo>
                    <a:pt x="947" y="2567"/>
                    <a:pt x="0" y="4364"/>
                    <a:pt x="0" y="6354"/>
                  </a:cubicBezTo>
                  <a:cubicBezTo>
                    <a:pt x="0" y="8359"/>
                    <a:pt x="931" y="10140"/>
                    <a:pt x="2391" y="11311"/>
                  </a:cubicBezTo>
                  <a:lnTo>
                    <a:pt x="2391" y="11327"/>
                  </a:lnTo>
                  <a:cubicBezTo>
                    <a:pt x="2407" y="11343"/>
                    <a:pt x="2455" y="11359"/>
                    <a:pt x="2471" y="11391"/>
                  </a:cubicBezTo>
                  <a:cubicBezTo>
                    <a:pt x="2567" y="11471"/>
                    <a:pt x="2679" y="11552"/>
                    <a:pt x="2776" y="11600"/>
                  </a:cubicBezTo>
                  <a:cubicBezTo>
                    <a:pt x="2840" y="11648"/>
                    <a:pt x="2872" y="11664"/>
                    <a:pt x="2936" y="11712"/>
                  </a:cubicBezTo>
                  <a:cubicBezTo>
                    <a:pt x="3016" y="11760"/>
                    <a:pt x="3097" y="11808"/>
                    <a:pt x="3193" y="11873"/>
                  </a:cubicBezTo>
                  <a:cubicBezTo>
                    <a:pt x="3273" y="11905"/>
                    <a:pt x="3337" y="11953"/>
                    <a:pt x="3417" y="11985"/>
                  </a:cubicBezTo>
                  <a:cubicBezTo>
                    <a:pt x="3498" y="12033"/>
                    <a:pt x="3594" y="12081"/>
                    <a:pt x="3674" y="12129"/>
                  </a:cubicBezTo>
                  <a:cubicBezTo>
                    <a:pt x="3738" y="12161"/>
                    <a:pt x="3819" y="12193"/>
                    <a:pt x="3899" y="12225"/>
                  </a:cubicBezTo>
                  <a:cubicBezTo>
                    <a:pt x="3995" y="12274"/>
                    <a:pt x="4075" y="12306"/>
                    <a:pt x="4171" y="12354"/>
                  </a:cubicBezTo>
                  <a:cubicBezTo>
                    <a:pt x="4252" y="12370"/>
                    <a:pt x="4332" y="12402"/>
                    <a:pt x="4412" y="12434"/>
                  </a:cubicBezTo>
                  <a:cubicBezTo>
                    <a:pt x="4492" y="12450"/>
                    <a:pt x="4557" y="12466"/>
                    <a:pt x="4637" y="12482"/>
                  </a:cubicBezTo>
                  <a:cubicBezTo>
                    <a:pt x="4717" y="12514"/>
                    <a:pt x="4813" y="12530"/>
                    <a:pt x="4893" y="12546"/>
                  </a:cubicBezTo>
                  <a:lnTo>
                    <a:pt x="5198" y="12611"/>
                  </a:lnTo>
                  <a:cubicBezTo>
                    <a:pt x="5262" y="12611"/>
                    <a:pt x="5295" y="12627"/>
                    <a:pt x="5359" y="12627"/>
                  </a:cubicBezTo>
                  <a:lnTo>
                    <a:pt x="5776" y="12691"/>
                  </a:lnTo>
                  <a:lnTo>
                    <a:pt x="5904" y="12691"/>
                  </a:lnTo>
                  <a:cubicBezTo>
                    <a:pt x="6065" y="12707"/>
                    <a:pt x="6225" y="12707"/>
                    <a:pt x="6385" y="12707"/>
                  </a:cubicBezTo>
                  <a:cubicBezTo>
                    <a:pt x="6546" y="12707"/>
                    <a:pt x="6706" y="12707"/>
                    <a:pt x="6867" y="12691"/>
                  </a:cubicBezTo>
                  <a:lnTo>
                    <a:pt x="6979" y="12691"/>
                  </a:lnTo>
                  <a:lnTo>
                    <a:pt x="7412" y="12627"/>
                  </a:lnTo>
                  <a:cubicBezTo>
                    <a:pt x="7460" y="12627"/>
                    <a:pt x="7509" y="12611"/>
                    <a:pt x="7573" y="12611"/>
                  </a:cubicBezTo>
                  <a:lnTo>
                    <a:pt x="7861" y="12546"/>
                  </a:lnTo>
                  <a:cubicBezTo>
                    <a:pt x="7974" y="12530"/>
                    <a:pt x="8054" y="12514"/>
                    <a:pt x="8134" y="12466"/>
                  </a:cubicBezTo>
                  <a:cubicBezTo>
                    <a:pt x="8214" y="12450"/>
                    <a:pt x="8263" y="12434"/>
                    <a:pt x="8343" y="12402"/>
                  </a:cubicBezTo>
                  <a:cubicBezTo>
                    <a:pt x="8423" y="12386"/>
                    <a:pt x="8535" y="12354"/>
                    <a:pt x="8616" y="12322"/>
                  </a:cubicBezTo>
                  <a:cubicBezTo>
                    <a:pt x="8712" y="12290"/>
                    <a:pt x="8792" y="12242"/>
                    <a:pt x="8888" y="12225"/>
                  </a:cubicBezTo>
                  <a:cubicBezTo>
                    <a:pt x="8968" y="12193"/>
                    <a:pt x="9033" y="12161"/>
                    <a:pt x="9113" y="12129"/>
                  </a:cubicBezTo>
                  <a:cubicBezTo>
                    <a:pt x="9193" y="12081"/>
                    <a:pt x="9289" y="12049"/>
                    <a:pt x="9370" y="12001"/>
                  </a:cubicBezTo>
                  <a:cubicBezTo>
                    <a:pt x="9450" y="11969"/>
                    <a:pt x="9514" y="11921"/>
                    <a:pt x="9594" y="11889"/>
                  </a:cubicBezTo>
                  <a:cubicBezTo>
                    <a:pt x="9674" y="11840"/>
                    <a:pt x="9755" y="11792"/>
                    <a:pt x="9851" y="11728"/>
                  </a:cubicBezTo>
                  <a:cubicBezTo>
                    <a:pt x="9915" y="11680"/>
                    <a:pt x="9947" y="11664"/>
                    <a:pt x="10011" y="11632"/>
                  </a:cubicBezTo>
                  <a:cubicBezTo>
                    <a:pt x="10108" y="11552"/>
                    <a:pt x="10220" y="11488"/>
                    <a:pt x="10316" y="11407"/>
                  </a:cubicBezTo>
                  <a:cubicBezTo>
                    <a:pt x="10332" y="11391"/>
                    <a:pt x="10380" y="11359"/>
                    <a:pt x="10396" y="11343"/>
                  </a:cubicBezTo>
                  <a:lnTo>
                    <a:pt x="10396" y="11327"/>
                  </a:lnTo>
                  <a:cubicBezTo>
                    <a:pt x="11840" y="10156"/>
                    <a:pt x="12787" y="8359"/>
                    <a:pt x="12787" y="6370"/>
                  </a:cubicBezTo>
                  <a:cubicBezTo>
                    <a:pt x="12787" y="4300"/>
                    <a:pt x="11840" y="2519"/>
                    <a:pt x="10396" y="1364"/>
                  </a:cubicBezTo>
                  <a:cubicBezTo>
                    <a:pt x="10348" y="1332"/>
                    <a:pt x="10332" y="1316"/>
                    <a:pt x="10316" y="1300"/>
                  </a:cubicBezTo>
                  <a:cubicBezTo>
                    <a:pt x="10220" y="1220"/>
                    <a:pt x="10108" y="1156"/>
                    <a:pt x="10011" y="1075"/>
                  </a:cubicBezTo>
                  <a:cubicBezTo>
                    <a:pt x="9947" y="1043"/>
                    <a:pt x="9915" y="995"/>
                    <a:pt x="9851" y="979"/>
                  </a:cubicBezTo>
                  <a:cubicBezTo>
                    <a:pt x="9771" y="915"/>
                    <a:pt x="9690" y="883"/>
                    <a:pt x="9594" y="819"/>
                  </a:cubicBezTo>
                  <a:cubicBezTo>
                    <a:pt x="9514" y="770"/>
                    <a:pt x="9450" y="738"/>
                    <a:pt x="9370" y="690"/>
                  </a:cubicBezTo>
                  <a:cubicBezTo>
                    <a:pt x="9289" y="658"/>
                    <a:pt x="9193" y="610"/>
                    <a:pt x="9113" y="578"/>
                  </a:cubicBezTo>
                  <a:cubicBezTo>
                    <a:pt x="9033" y="530"/>
                    <a:pt x="8968" y="514"/>
                    <a:pt x="8888" y="482"/>
                  </a:cubicBezTo>
                  <a:cubicBezTo>
                    <a:pt x="8808" y="434"/>
                    <a:pt x="8712" y="401"/>
                    <a:pt x="8616" y="369"/>
                  </a:cubicBezTo>
                  <a:cubicBezTo>
                    <a:pt x="8535" y="337"/>
                    <a:pt x="8455" y="321"/>
                    <a:pt x="8343" y="289"/>
                  </a:cubicBezTo>
                  <a:cubicBezTo>
                    <a:pt x="8263" y="273"/>
                    <a:pt x="8214" y="257"/>
                    <a:pt x="8134" y="241"/>
                  </a:cubicBezTo>
                  <a:cubicBezTo>
                    <a:pt x="8054" y="209"/>
                    <a:pt x="7942" y="193"/>
                    <a:pt x="7861" y="161"/>
                  </a:cubicBezTo>
                  <a:lnTo>
                    <a:pt x="7573" y="97"/>
                  </a:lnTo>
                  <a:cubicBezTo>
                    <a:pt x="7509" y="97"/>
                    <a:pt x="7460" y="81"/>
                    <a:pt x="7412" y="81"/>
                  </a:cubicBezTo>
                  <a:lnTo>
                    <a:pt x="6979" y="16"/>
                  </a:lnTo>
                  <a:lnTo>
                    <a:pt x="6867" y="16"/>
                  </a:lnTo>
                  <a:cubicBezTo>
                    <a:pt x="6706" y="0"/>
                    <a:pt x="6546" y="0"/>
                    <a:pt x="6385"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2544350" y="909600"/>
              <a:ext cx="337350" cy="206175"/>
            </a:xfrm>
            <a:custGeom>
              <a:avLst/>
              <a:gdLst/>
              <a:ahLst/>
              <a:cxnLst/>
              <a:rect l="l" t="t" r="r" b="b"/>
              <a:pathLst>
                <a:path w="13494" h="8247" extrusionOk="0">
                  <a:moveTo>
                    <a:pt x="7798" y="450"/>
                  </a:moveTo>
                  <a:cubicBezTo>
                    <a:pt x="9531" y="450"/>
                    <a:pt x="10959" y="1846"/>
                    <a:pt x="10959" y="3594"/>
                  </a:cubicBezTo>
                  <a:cubicBezTo>
                    <a:pt x="10959" y="3707"/>
                    <a:pt x="11039" y="3803"/>
                    <a:pt x="11151" y="3803"/>
                  </a:cubicBezTo>
                  <a:cubicBezTo>
                    <a:pt x="12258" y="3835"/>
                    <a:pt x="13092" y="4733"/>
                    <a:pt x="13092" y="5840"/>
                  </a:cubicBezTo>
                  <a:cubicBezTo>
                    <a:pt x="13092" y="6963"/>
                    <a:pt x="12178" y="7894"/>
                    <a:pt x="11055" y="7894"/>
                  </a:cubicBezTo>
                  <a:lnTo>
                    <a:pt x="2456" y="7894"/>
                  </a:lnTo>
                  <a:cubicBezTo>
                    <a:pt x="1332" y="7894"/>
                    <a:pt x="402" y="6963"/>
                    <a:pt x="402" y="5840"/>
                  </a:cubicBezTo>
                  <a:cubicBezTo>
                    <a:pt x="402" y="4798"/>
                    <a:pt x="1172" y="3947"/>
                    <a:pt x="2167" y="3803"/>
                  </a:cubicBezTo>
                  <a:cubicBezTo>
                    <a:pt x="2263" y="3787"/>
                    <a:pt x="2343" y="3707"/>
                    <a:pt x="2343" y="3594"/>
                  </a:cubicBezTo>
                  <a:lnTo>
                    <a:pt x="2343" y="3578"/>
                  </a:lnTo>
                  <a:cubicBezTo>
                    <a:pt x="2343" y="2744"/>
                    <a:pt x="3033" y="2054"/>
                    <a:pt x="3867" y="2054"/>
                  </a:cubicBezTo>
                  <a:cubicBezTo>
                    <a:pt x="4156" y="2054"/>
                    <a:pt x="4429" y="2134"/>
                    <a:pt x="4702" y="2295"/>
                  </a:cubicBezTo>
                  <a:cubicBezTo>
                    <a:pt x="4720" y="2314"/>
                    <a:pt x="4750" y="2321"/>
                    <a:pt x="4785" y="2321"/>
                  </a:cubicBezTo>
                  <a:cubicBezTo>
                    <a:pt x="4809" y="2321"/>
                    <a:pt x="4835" y="2317"/>
                    <a:pt x="4862" y="2311"/>
                  </a:cubicBezTo>
                  <a:cubicBezTo>
                    <a:pt x="4910" y="2295"/>
                    <a:pt x="4958" y="2263"/>
                    <a:pt x="4974" y="2215"/>
                  </a:cubicBezTo>
                  <a:cubicBezTo>
                    <a:pt x="5504" y="1140"/>
                    <a:pt x="6579" y="450"/>
                    <a:pt x="7798" y="450"/>
                  </a:cubicBezTo>
                  <a:close/>
                  <a:moveTo>
                    <a:pt x="7830" y="1"/>
                  </a:moveTo>
                  <a:cubicBezTo>
                    <a:pt x="6515" y="1"/>
                    <a:pt x="5359" y="690"/>
                    <a:pt x="4734" y="1813"/>
                  </a:cubicBezTo>
                  <a:cubicBezTo>
                    <a:pt x="4477" y="1685"/>
                    <a:pt x="4188" y="1605"/>
                    <a:pt x="3899" y="1605"/>
                  </a:cubicBezTo>
                  <a:cubicBezTo>
                    <a:pt x="2873" y="1605"/>
                    <a:pt x="2054" y="2391"/>
                    <a:pt x="1974" y="3402"/>
                  </a:cubicBezTo>
                  <a:cubicBezTo>
                    <a:pt x="851" y="3642"/>
                    <a:pt x="17" y="4621"/>
                    <a:pt x="17" y="5776"/>
                  </a:cubicBezTo>
                  <a:cubicBezTo>
                    <a:pt x="1" y="7172"/>
                    <a:pt x="1108" y="8247"/>
                    <a:pt x="2456" y="8247"/>
                  </a:cubicBezTo>
                  <a:lnTo>
                    <a:pt x="11055" y="8247"/>
                  </a:lnTo>
                  <a:cubicBezTo>
                    <a:pt x="12402" y="8247"/>
                    <a:pt x="13493" y="7156"/>
                    <a:pt x="13493" y="5808"/>
                  </a:cubicBezTo>
                  <a:cubicBezTo>
                    <a:pt x="13493" y="4557"/>
                    <a:pt x="12579" y="3514"/>
                    <a:pt x="11360" y="3370"/>
                  </a:cubicBezTo>
                  <a:cubicBezTo>
                    <a:pt x="11247" y="1509"/>
                    <a:pt x="9707" y="1"/>
                    <a:pt x="7830"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3624875" y="858675"/>
              <a:ext cx="304850" cy="208975"/>
            </a:xfrm>
            <a:custGeom>
              <a:avLst/>
              <a:gdLst/>
              <a:ahLst/>
              <a:cxnLst/>
              <a:rect l="l" t="t" r="r" b="b"/>
              <a:pathLst>
                <a:path w="12194" h="8359" extrusionOk="0">
                  <a:moveTo>
                    <a:pt x="4589" y="0"/>
                  </a:moveTo>
                  <a:cubicBezTo>
                    <a:pt x="3531" y="1267"/>
                    <a:pt x="1958" y="2070"/>
                    <a:pt x="193" y="2070"/>
                  </a:cubicBezTo>
                  <a:cubicBezTo>
                    <a:pt x="81" y="2070"/>
                    <a:pt x="1" y="2150"/>
                    <a:pt x="1" y="2262"/>
                  </a:cubicBezTo>
                  <a:cubicBezTo>
                    <a:pt x="1" y="2390"/>
                    <a:pt x="81" y="2471"/>
                    <a:pt x="193" y="2471"/>
                  </a:cubicBezTo>
                  <a:cubicBezTo>
                    <a:pt x="3322" y="2471"/>
                    <a:pt x="5889" y="5022"/>
                    <a:pt x="5889" y="8166"/>
                  </a:cubicBezTo>
                  <a:cubicBezTo>
                    <a:pt x="5889" y="8278"/>
                    <a:pt x="5969" y="8359"/>
                    <a:pt x="6097" y="8359"/>
                  </a:cubicBezTo>
                  <a:cubicBezTo>
                    <a:pt x="6210" y="8359"/>
                    <a:pt x="6290" y="8278"/>
                    <a:pt x="6290" y="8166"/>
                  </a:cubicBezTo>
                  <a:cubicBezTo>
                    <a:pt x="6290" y="5038"/>
                    <a:pt x="8841" y="2471"/>
                    <a:pt x="11985" y="2471"/>
                  </a:cubicBezTo>
                  <a:cubicBezTo>
                    <a:pt x="12114" y="2471"/>
                    <a:pt x="12194" y="2390"/>
                    <a:pt x="12194" y="2262"/>
                  </a:cubicBezTo>
                  <a:cubicBezTo>
                    <a:pt x="12194" y="2150"/>
                    <a:pt x="12114" y="2070"/>
                    <a:pt x="11985" y="2070"/>
                  </a:cubicBezTo>
                  <a:cubicBezTo>
                    <a:pt x="10221" y="2070"/>
                    <a:pt x="8664" y="1267"/>
                    <a:pt x="7622" y="0"/>
                  </a:cubicBezTo>
                  <a:lnTo>
                    <a:pt x="7124" y="0"/>
                  </a:lnTo>
                  <a:cubicBezTo>
                    <a:pt x="7942" y="1107"/>
                    <a:pt x="9098" y="1909"/>
                    <a:pt x="10445" y="2262"/>
                  </a:cubicBezTo>
                  <a:cubicBezTo>
                    <a:pt x="8344" y="2824"/>
                    <a:pt x="6659" y="4492"/>
                    <a:pt x="6114" y="6594"/>
                  </a:cubicBezTo>
                  <a:cubicBezTo>
                    <a:pt x="5552" y="4492"/>
                    <a:pt x="3883" y="2808"/>
                    <a:pt x="1782" y="2262"/>
                  </a:cubicBezTo>
                  <a:cubicBezTo>
                    <a:pt x="3113" y="1909"/>
                    <a:pt x="4269" y="1107"/>
                    <a:pt x="5087"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3547475" y="1123775"/>
              <a:ext cx="108325" cy="108325"/>
            </a:xfrm>
            <a:custGeom>
              <a:avLst/>
              <a:gdLst/>
              <a:ahLst/>
              <a:cxnLst/>
              <a:rect l="l" t="t" r="r" b="b"/>
              <a:pathLst>
                <a:path w="4333" h="4333" extrusionOk="0">
                  <a:moveTo>
                    <a:pt x="2166" y="1108"/>
                  </a:moveTo>
                  <a:cubicBezTo>
                    <a:pt x="2391" y="1573"/>
                    <a:pt x="2760" y="1958"/>
                    <a:pt x="3209" y="2151"/>
                  </a:cubicBezTo>
                  <a:cubicBezTo>
                    <a:pt x="2760" y="2375"/>
                    <a:pt x="2375" y="2728"/>
                    <a:pt x="2166" y="3193"/>
                  </a:cubicBezTo>
                  <a:cubicBezTo>
                    <a:pt x="1958" y="2728"/>
                    <a:pt x="1589" y="2343"/>
                    <a:pt x="1124" y="2151"/>
                  </a:cubicBezTo>
                  <a:cubicBezTo>
                    <a:pt x="1589" y="1958"/>
                    <a:pt x="1958" y="1573"/>
                    <a:pt x="2166" y="1108"/>
                  </a:cubicBezTo>
                  <a:close/>
                  <a:moveTo>
                    <a:pt x="2166" y="1"/>
                  </a:moveTo>
                  <a:cubicBezTo>
                    <a:pt x="2054" y="1"/>
                    <a:pt x="1974" y="81"/>
                    <a:pt x="1974" y="209"/>
                  </a:cubicBezTo>
                  <a:cubicBezTo>
                    <a:pt x="1974" y="1172"/>
                    <a:pt x="1188" y="1974"/>
                    <a:pt x="209" y="1974"/>
                  </a:cubicBezTo>
                  <a:cubicBezTo>
                    <a:pt x="81" y="1974"/>
                    <a:pt x="1" y="2054"/>
                    <a:pt x="1" y="2167"/>
                  </a:cubicBezTo>
                  <a:cubicBezTo>
                    <a:pt x="1" y="2295"/>
                    <a:pt x="113" y="2375"/>
                    <a:pt x="209" y="2375"/>
                  </a:cubicBezTo>
                  <a:cubicBezTo>
                    <a:pt x="1172" y="2375"/>
                    <a:pt x="1974" y="3161"/>
                    <a:pt x="1974" y="4140"/>
                  </a:cubicBezTo>
                  <a:cubicBezTo>
                    <a:pt x="1974" y="4252"/>
                    <a:pt x="2054" y="4332"/>
                    <a:pt x="2166" y="4332"/>
                  </a:cubicBezTo>
                  <a:cubicBezTo>
                    <a:pt x="2295" y="4332"/>
                    <a:pt x="2375" y="4252"/>
                    <a:pt x="2375" y="4140"/>
                  </a:cubicBezTo>
                  <a:cubicBezTo>
                    <a:pt x="2375" y="3177"/>
                    <a:pt x="3161" y="2375"/>
                    <a:pt x="4140" y="2375"/>
                  </a:cubicBezTo>
                  <a:cubicBezTo>
                    <a:pt x="4252" y="2375"/>
                    <a:pt x="4332" y="2295"/>
                    <a:pt x="4332" y="2167"/>
                  </a:cubicBezTo>
                  <a:cubicBezTo>
                    <a:pt x="4332" y="2054"/>
                    <a:pt x="4252" y="1974"/>
                    <a:pt x="4140" y="1974"/>
                  </a:cubicBezTo>
                  <a:cubicBezTo>
                    <a:pt x="3177" y="1974"/>
                    <a:pt x="2375" y="1188"/>
                    <a:pt x="2375" y="209"/>
                  </a:cubicBezTo>
                  <a:cubicBezTo>
                    <a:pt x="2375" y="81"/>
                    <a:pt x="2295" y="1"/>
                    <a:pt x="216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3001200" y="1074850"/>
              <a:ext cx="108325" cy="108325"/>
            </a:xfrm>
            <a:custGeom>
              <a:avLst/>
              <a:gdLst/>
              <a:ahLst/>
              <a:cxnLst/>
              <a:rect l="l" t="t" r="r" b="b"/>
              <a:pathLst>
                <a:path w="4333" h="4333" extrusionOk="0">
                  <a:moveTo>
                    <a:pt x="2166" y="1123"/>
                  </a:moveTo>
                  <a:cubicBezTo>
                    <a:pt x="2391" y="1589"/>
                    <a:pt x="2744" y="1958"/>
                    <a:pt x="3209" y="2166"/>
                  </a:cubicBezTo>
                  <a:cubicBezTo>
                    <a:pt x="2744" y="2391"/>
                    <a:pt x="2359" y="2744"/>
                    <a:pt x="2166" y="3209"/>
                  </a:cubicBezTo>
                  <a:cubicBezTo>
                    <a:pt x="1942" y="2744"/>
                    <a:pt x="1589" y="2359"/>
                    <a:pt x="1123" y="2166"/>
                  </a:cubicBezTo>
                  <a:cubicBezTo>
                    <a:pt x="1589" y="1942"/>
                    <a:pt x="1942" y="1589"/>
                    <a:pt x="2166" y="1123"/>
                  </a:cubicBezTo>
                  <a:close/>
                  <a:moveTo>
                    <a:pt x="2166" y="0"/>
                  </a:moveTo>
                  <a:cubicBezTo>
                    <a:pt x="2038" y="0"/>
                    <a:pt x="1958" y="81"/>
                    <a:pt x="1958" y="193"/>
                  </a:cubicBezTo>
                  <a:cubicBezTo>
                    <a:pt x="1958" y="1156"/>
                    <a:pt x="1188" y="1958"/>
                    <a:pt x="193" y="1958"/>
                  </a:cubicBezTo>
                  <a:cubicBezTo>
                    <a:pt x="81" y="1958"/>
                    <a:pt x="0" y="2038"/>
                    <a:pt x="0" y="2166"/>
                  </a:cubicBezTo>
                  <a:cubicBezTo>
                    <a:pt x="0" y="2279"/>
                    <a:pt x="97" y="2359"/>
                    <a:pt x="193" y="2359"/>
                  </a:cubicBezTo>
                  <a:cubicBezTo>
                    <a:pt x="1156" y="2359"/>
                    <a:pt x="1958" y="3145"/>
                    <a:pt x="1958" y="4124"/>
                  </a:cubicBezTo>
                  <a:cubicBezTo>
                    <a:pt x="1958" y="4252"/>
                    <a:pt x="2038" y="4332"/>
                    <a:pt x="2166" y="4332"/>
                  </a:cubicBezTo>
                  <a:cubicBezTo>
                    <a:pt x="2279" y="4332"/>
                    <a:pt x="2359" y="4252"/>
                    <a:pt x="2359" y="4124"/>
                  </a:cubicBezTo>
                  <a:cubicBezTo>
                    <a:pt x="2359" y="3161"/>
                    <a:pt x="3145" y="2359"/>
                    <a:pt x="4124" y="2359"/>
                  </a:cubicBezTo>
                  <a:cubicBezTo>
                    <a:pt x="4252" y="2359"/>
                    <a:pt x="4332" y="2279"/>
                    <a:pt x="4332" y="2166"/>
                  </a:cubicBezTo>
                  <a:cubicBezTo>
                    <a:pt x="4332" y="2038"/>
                    <a:pt x="4252" y="1958"/>
                    <a:pt x="4124" y="1958"/>
                  </a:cubicBezTo>
                  <a:cubicBezTo>
                    <a:pt x="3161" y="1958"/>
                    <a:pt x="2359" y="1188"/>
                    <a:pt x="2359" y="193"/>
                  </a:cubicBezTo>
                  <a:cubicBezTo>
                    <a:pt x="2359" y="81"/>
                    <a:pt x="2279" y="0"/>
                    <a:pt x="216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3997900" y="1179525"/>
              <a:ext cx="104300" cy="104725"/>
            </a:xfrm>
            <a:custGeom>
              <a:avLst/>
              <a:gdLst/>
              <a:ahLst/>
              <a:cxnLst/>
              <a:rect l="l" t="t" r="r" b="b"/>
              <a:pathLst>
                <a:path w="4172" h="4189" extrusionOk="0">
                  <a:moveTo>
                    <a:pt x="2086" y="402"/>
                  </a:moveTo>
                  <a:cubicBezTo>
                    <a:pt x="3033" y="402"/>
                    <a:pt x="3771" y="1172"/>
                    <a:pt x="3771" y="2086"/>
                  </a:cubicBezTo>
                  <a:cubicBezTo>
                    <a:pt x="3771" y="3017"/>
                    <a:pt x="3000" y="3771"/>
                    <a:pt x="2086" y="3771"/>
                  </a:cubicBezTo>
                  <a:cubicBezTo>
                    <a:pt x="1155" y="3771"/>
                    <a:pt x="401" y="3017"/>
                    <a:pt x="401" y="2086"/>
                  </a:cubicBezTo>
                  <a:cubicBezTo>
                    <a:pt x="401" y="1172"/>
                    <a:pt x="1139" y="402"/>
                    <a:pt x="2086" y="402"/>
                  </a:cubicBezTo>
                  <a:close/>
                  <a:moveTo>
                    <a:pt x="2086" y="1"/>
                  </a:moveTo>
                  <a:cubicBezTo>
                    <a:pt x="931" y="1"/>
                    <a:pt x="0" y="947"/>
                    <a:pt x="0" y="2086"/>
                  </a:cubicBezTo>
                  <a:cubicBezTo>
                    <a:pt x="0" y="3225"/>
                    <a:pt x="915" y="4188"/>
                    <a:pt x="2086" y="4188"/>
                  </a:cubicBezTo>
                  <a:cubicBezTo>
                    <a:pt x="3241" y="4188"/>
                    <a:pt x="4172" y="3258"/>
                    <a:pt x="4172" y="2102"/>
                  </a:cubicBezTo>
                  <a:cubicBezTo>
                    <a:pt x="4172" y="963"/>
                    <a:pt x="3225" y="1"/>
                    <a:pt x="208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3943750" y="1300250"/>
              <a:ext cx="212600" cy="111525"/>
            </a:xfrm>
            <a:custGeom>
              <a:avLst/>
              <a:gdLst/>
              <a:ahLst/>
              <a:cxnLst/>
              <a:rect l="l" t="t" r="r" b="b"/>
              <a:pathLst>
                <a:path w="8504" h="4461" extrusionOk="0">
                  <a:moveTo>
                    <a:pt x="4252" y="402"/>
                  </a:moveTo>
                  <a:cubicBezTo>
                    <a:pt x="6322" y="402"/>
                    <a:pt x="7974" y="2038"/>
                    <a:pt x="8086" y="4060"/>
                  </a:cubicBezTo>
                  <a:lnTo>
                    <a:pt x="402" y="4060"/>
                  </a:lnTo>
                  <a:cubicBezTo>
                    <a:pt x="498" y="2038"/>
                    <a:pt x="2182" y="402"/>
                    <a:pt x="4252" y="402"/>
                  </a:cubicBezTo>
                  <a:close/>
                  <a:moveTo>
                    <a:pt x="4252" y="1"/>
                  </a:moveTo>
                  <a:cubicBezTo>
                    <a:pt x="1894" y="1"/>
                    <a:pt x="1" y="1910"/>
                    <a:pt x="1" y="4252"/>
                  </a:cubicBezTo>
                  <a:cubicBezTo>
                    <a:pt x="1" y="4381"/>
                    <a:pt x="81" y="4461"/>
                    <a:pt x="193" y="4461"/>
                  </a:cubicBezTo>
                  <a:lnTo>
                    <a:pt x="8295" y="4461"/>
                  </a:lnTo>
                  <a:cubicBezTo>
                    <a:pt x="8423" y="4461"/>
                    <a:pt x="8504" y="4381"/>
                    <a:pt x="8504" y="4252"/>
                  </a:cubicBezTo>
                  <a:cubicBezTo>
                    <a:pt x="8504" y="1910"/>
                    <a:pt x="6594" y="1"/>
                    <a:pt x="425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3795350" y="1467900"/>
              <a:ext cx="104300" cy="104325"/>
            </a:xfrm>
            <a:custGeom>
              <a:avLst/>
              <a:gdLst/>
              <a:ahLst/>
              <a:cxnLst/>
              <a:rect l="l" t="t" r="r" b="b"/>
              <a:pathLst>
                <a:path w="4172" h="4173" extrusionOk="0">
                  <a:moveTo>
                    <a:pt x="2086" y="402"/>
                  </a:moveTo>
                  <a:cubicBezTo>
                    <a:pt x="3033" y="402"/>
                    <a:pt x="3771" y="1156"/>
                    <a:pt x="3771" y="2087"/>
                  </a:cubicBezTo>
                  <a:cubicBezTo>
                    <a:pt x="3771" y="3001"/>
                    <a:pt x="3001" y="3771"/>
                    <a:pt x="2086" y="3771"/>
                  </a:cubicBezTo>
                  <a:cubicBezTo>
                    <a:pt x="1156" y="3771"/>
                    <a:pt x="402" y="3001"/>
                    <a:pt x="402" y="2087"/>
                  </a:cubicBezTo>
                  <a:cubicBezTo>
                    <a:pt x="402" y="1156"/>
                    <a:pt x="1140" y="402"/>
                    <a:pt x="2086" y="402"/>
                  </a:cubicBezTo>
                  <a:close/>
                  <a:moveTo>
                    <a:pt x="2086" y="1"/>
                  </a:moveTo>
                  <a:cubicBezTo>
                    <a:pt x="915" y="1"/>
                    <a:pt x="0" y="948"/>
                    <a:pt x="0" y="2087"/>
                  </a:cubicBezTo>
                  <a:cubicBezTo>
                    <a:pt x="0" y="3242"/>
                    <a:pt x="915" y="4172"/>
                    <a:pt x="2086" y="4172"/>
                  </a:cubicBezTo>
                  <a:cubicBezTo>
                    <a:pt x="3241" y="4172"/>
                    <a:pt x="4172" y="3226"/>
                    <a:pt x="4172" y="2087"/>
                  </a:cubicBezTo>
                  <a:cubicBezTo>
                    <a:pt x="4172" y="915"/>
                    <a:pt x="3225" y="1"/>
                    <a:pt x="208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3741200" y="1588250"/>
              <a:ext cx="212600" cy="111125"/>
            </a:xfrm>
            <a:custGeom>
              <a:avLst/>
              <a:gdLst/>
              <a:ahLst/>
              <a:cxnLst/>
              <a:rect l="l" t="t" r="r" b="b"/>
              <a:pathLst>
                <a:path w="8504" h="4445" extrusionOk="0">
                  <a:moveTo>
                    <a:pt x="4252" y="401"/>
                  </a:moveTo>
                  <a:cubicBezTo>
                    <a:pt x="6322" y="401"/>
                    <a:pt x="7974" y="2022"/>
                    <a:pt x="8103" y="4043"/>
                  </a:cubicBezTo>
                  <a:lnTo>
                    <a:pt x="402" y="4043"/>
                  </a:lnTo>
                  <a:cubicBezTo>
                    <a:pt x="498" y="2022"/>
                    <a:pt x="2182" y="401"/>
                    <a:pt x="4252" y="401"/>
                  </a:cubicBezTo>
                  <a:close/>
                  <a:moveTo>
                    <a:pt x="4252" y="0"/>
                  </a:moveTo>
                  <a:cubicBezTo>
                    <a:pt x="1910" y="0"/>
                    <a:pt x="1" y="1909"/>
                    <a:pt x="1" y="4252"/>
                  </a:cubicBezTo>
                  <a:cubicBezTo>
                    <a:pt x="1" y="4364"/>
                    <a:pt x="81" y="4444"/>
                    <a:pt x="193" y="4444"/>
                  </a:cubicBezTo>
                  <a:lnTo>
                    <a:pt x="8295" y="4444"/>
                  </a:lnTo>
                  <a:cubicBezTo>
                    <a:pt x="8407" y="4444"/>
                    <a:pt x="8504" y="4364"/>
                    <a:pt x="8504" y="4252"/>
                  </a:cubicBezTo>
                  <a:cubicBezTo>
                    <a:pt x="8504" y="1909"/>
                    <a:pt x="6594" y="0"/>
                    <a:pt x="4252"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4200050" y="1467900"/>
              <a:ext cx="104300" cy="104325"/>
            </a:xfrm>
            <a:custGeom>
              <a:avLst/>
              <a:gdLst/>
              <a:ahLst/>
              <a:cxnLst/>
              <a:rect l="l" t="t" r="r" b="b"/>
              <a:pathLst>
                <a:path w="4172" h="4173" extrusionOk="0">
                  <a:moveTo>
                    <a:pt x="2086" y="402"/>
                  </a:moveTo>
                  <a:cubicBezTo>
                    <a:pt x="3016" y="402"/>
                    <a:pt x="3770" y="1156"/>
                    <a:pt x="3770" y="2087"/>
                  </a:cubicBezTo>
                  <a:cubicBezTo>
                    <a:pt x="3770" y="3001"/>
                    <a:pt x="3000" y="3771"/>
                    <a:pt x="2086" y="3771"/>
                  </a:cubicBezTo>
                  <a:cubicBezTo>
                    <a:pt x="1155" y="3771"/>
                    <a:pt x="401" y="3001"/>
                    <a:pt x="401" y="2087"/>
                  </a:cubicBezTo>
                  <a:cubicBezTo>
                    <a:pt x="401" y="1156"/>
                    <a:pt x="1155" y="402"/>
                    <a:pt x="2086" y="402"/>
                  </a:cubicBezTo>
                  <a:close/>
                  <a:moveTo>
                    <a:pt x="2086" y="1"/>
                  </a:moveTo>
                  <a:cubicBezTo>
                    <a:pt x="915" y="1"/>
                    <a:pt x="0" y="948"/>
                    <a:pt x="0" y="2087"/>
                  </a:cubicBezTo>
                  <a:cubicBezTo>
                    <a:pt x="0" y="3242"/>
                    <a:pt x="931" y="4172"/>
                    <a:pt x="2086" y="4172"/>
                  </a:cubicBezTo>
                  <a:cubicBezTo>
                    <a:pt x="3241" y="4172"/>
                    <a:pt x="4172" y="3226"/>
                    <a:pt x="4172" y="2087"/>
                  </a:cubicBezTo>
                  <a:cubicBezTo>
                    <a:pt x="4172" y="915"/>
                    <a:pt x="3225" y="1"/>
                    <a:pt x="208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4145900" y="1588650"/>
              <a:ext cx="212600" cy="111525"/>
            </a:xfrm>
            <a:custGeom>
              <a:avLst/>
              <a:gdLst/>
              <a:ahLst/>
              <a:cxnLst/>
              <a:rect l="l" t="t" r="r" b="b"/>
              <a:pathLst>
                <a:path w="8504" h="4461" extrusionOk="0">
                  <a:moveTo>
                    <a:pt x="4268" y="385"/>
                  </a:moveTo>
                  <a:cubicBezTo>
                    <a:pt x="6338" y="385"/>
                    <a:pt x="7990" y="2006"/>
                    <a:pt x="8118" y="4027"/>
                  </a:cubicBezTo>
                  <a:lnTo>
                    <a:pt x="418" y="4027"/>
                  </a:lnTo>
                  <a:cubicBezTo>
                    <a:pt x="514" y="2006"/>
                    <a:pt x="2198" y="385"/>
                    <a:pt x="4268" y="385"/>
                  </a:cubicBezTo>
                  <a:close/>
                  <a:moveTo>
                    <a:pt x="4252" y="0"/>
                  </a:moveTo>
                  <a:cubicBezTo>
                    <a:pt x="1894" y="0"/>
                    <a:pt x="0" y="1909"/>
                    <a:pt x="0" y="4252"/>
                  </a:cubicBezTo>
                  <a:cubicBezTo>
                    <a:pt x="0" y="4364"/>
                    <a:pt x="81" y="4460"/>
                    <a:pt x="193" y="4460"/>
                  </a:cubicBezTo>
                  <a:lnTo>
                    <a:pt x="8295" y="4460"/>
                  </a:lnTo>
                  <a:cubicBezTo>
                    <a:pt x="8423" y="4460"/>
                    <a:pt x="8503" y="4364"/>
                    <a:pt x="8503" y="4252"/>
                  </a:cubicBezTo>
                  <a:cubicBezTo>
                    <a:pt x="8503" y="1909"/>
                    <a:pt x="6594" y="0"/>
                    <a:pt x="4252"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3982250" y="1460300"/>
              <a:ext cx="137600" cy="160050"/>
            </a:xfrm>
            <a:custGeom>
              <a:avLst/>
              <a:gdLst/>
              <a:ahLst/>
              <a:cxnLst/>
              <a:rect l="l" t="t" r="r" b="b"/>
              <a:pathLst>
                <a:path w="5504" h="6402" extrusionOk="0">
                  <a:moveTo>
                    <a:pt x="2744" y="0"/>
                  </a:moveTo>
                  <a:cubicBezTo>
                    <a:pt x="2632" y="0"/>
                    <a:pt x="2552" y="80"/>
                    <a:pt x="2552" y="209"/>
                  </a:cubicBezTo>
                  <a:lnTo>
                    <a:pt x="2552" y="3594"/>
                  </a:lnTo>
                  <a:lnTo>
                    <a:pt x="81" y="6065"/>
                  </a:lnTo>
                  <a:cubicBezTo>
                    <a:pt x="1" y="6145"/>
                    <a:pt x="1" y="6257"/>
                    <a:pt x="81" y="6337"/>
                  </a:cubicBezTo>
                  <a:cubicBezTo>
                    <a:pt x="121" y="6377"/>
                    <a:pt x="173" y="6397"/>
                    <a:pt x="225" y="6397"/>
                  </a:cubicBezTo>
                  <a:cubicBezTo>
                    <a:pt x="277" y="6397"/>
                    <a:pt x="330" y="6377"/>
                    <a:pt x="370" y="6337"/>
                  </a:cubicBezTo>
                  <a:lnTo>
                    <a:pt x="2744" y="3947"/>
                  </a:lnTo>
                  <a:lnTo>
                    <a:pt x="5135" y="6337"/>
                  </a:lnTo>
                  <a:cubicBezTo>
                    <a:pt x="5183" y="6385"/>
                    <a:pt x="5231" y="6402"/>
                    <a:pt x="5279" y="6402"/>
                  </a:cubicBezTo>
                  <a:cubicBezTo>
                    <a:pt x="5311" y="6402"/>
                    <a:pt x="5375" y="6385"/>
                    <a:pt x="5423" y="6337"/>
                  </a:cubicBezTo>
                  <a:cubicBezTo>
                    <a:pt x="5504" y="6257"/>
                    <a:pt x="5504" y="6145"/>
                    <a:pt x="5423" y="6065"/>
                  </a:cubicBezTo>
                  <a:lnTo>
                    <a:pt x="2953" y="3594"/>
                  </a:lnTo>
                  <a:lnTo>
                    <a:pt x="2953" y="209"/>
                  </a:lnTo>
                  <a:cubicBezTo>
                    <a:pt x="2953" y="80"/>
                    <a:pt x="2872" y="0"/>
                    <a:pt x="2744"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3025675" y="1600675"/>
              <a:ext cx="108300" cy="108325"/>
            </a:xfrm>
            <a:custGeom>
              <a:avLst/>
              <a:gdLst/>
              <a:ahLst/>
              <a:cxnLst/>
              <a:rect l="l" t="t" r="r" b="b"/>
              <a:pathLst>
                <a:path w="4332" h="4333" extrusionOk="0">
                  <a:moveTo>
                    <a:pt x="2166" y="1139"/>
                  </a:moveTo>
                  <a:cubicBezTo>
                    <a:pt x="2391" y="1605"/>
                    <a:pt x="2743" y="1990"/>
                    <a:pt x="3209" y="2182"/>
                  </a:cubicBezTo>
                  <a:cubicBezTo>
                    <a:pt x="2759" y="2391"/>
                    <a:pt x="2391" y="2776"/>
                    <a:pt x="2166" y="3225"/>
                  </a:cubicBezTo>
                  <a:cubicBezTo>
                    <a:pt x="1941" y="2760"/>
                    <a:pt x="1588" y="2391"/>
                    <a:pt x="1123" y="2182"/>
                  </a:cubicBezTo>
                  <a:cubicBezTo>
                    <a:pt x="1588" y="1974"/>
                    <a:pt x="1957" y="1605"/>
                    <a:pt x="2166" y="1139"/>
                  </a:cubicBezTo>
                  <a:close/>
                  <a:moveTo>
                    <a:pt x="2166" y="0"/>
                  </a:moveTo>
                  <a:cubicBezTo>
                    <a:pt x="2054" y="0"/>
                    <a:pt x="1973" y="81"/>
                    <a:pt x="1973" y="209"/>
                  </a:cubicBezTo>
                  <a:cubicBezTo>
                    <a:pt x="1973" y="1172"/>
                    <a:pt x="1187" y="1974"/>
                    <a:pt x="209" y="1974"/>
                  </a:cubicBezTo>
                  <a:cubicBezTo>
                    <a:pt x="80" y="1974"/>
                    <a:pt x="0" y="2054"/>
                    <a:pt x="0" y="2166"/>
                  </a:cubicBezTo>
                  <a:cubicBezTo>
                    <a:pt x="0" y="2295"/>
                    <a:pt x="80" y="2375"/>
                    <a:pt x="209" y="2375"/>
                  </a:cubicBezTo>
                  <a:cubicBezTo>
                    <a:pt x="1171" y="2375"/>
                    <a:pt x="1973" y="3145"/>
                    <a:pt x="1973" y="4140"/>
                  </a:cubicBezTo>
                  <a:cubicBezTo>
                    <a:pt x="1973" y="4252"/>
                    <a:pt x="2054" y="4332"/>
                    <a:pt x="2166" y="4332"/>
                  </a:cubicBezTo>
                  <a:cubicBezTo>
                    <a:pt x="2294" y="4332"/>
                    <a:pt x="2374" y="4252"/>
                    <a:pt x="2374" y="4140"/>
                  </a:cubicBezTo>
                  <a:cubicBezTo>
                    <a:pt x="2358" y="3177"/>
                    <a:pt x="3161" y="2375"/>
                    <a:pt x="4139" y="2375"/>
                  </a:cubicBezTo>
                  <a:cubicBezTo>
                    <a:pt x="4252" y="2375"/>
                    <a:pt x="4332" y="2295"/>
                    <a:pt x="4332" y="2166"/>
                  </a:cubicBezTo>
                  <a:cubicBezTo>
                    <a:pt x="4332" y="2054"/>
                    <a:pt x="4252" y="1974"/>
                    <a:pt x="4139" y="1974"/>
                  </a:cubicBezTo>
                  <a:cubicBezTo>
                    <a:pt x="3177" y="1974"/>
                    <a:pt x="2374" y="1188"/>
                    <a:pt x="2374" y="209"/>
                  </a:cubicBezTo>
                  <a:cubicBezTo>
                    <a:pt x="2374" y="81"/>
                    <a:pt x="2294" y="0"/>
                    <a:pt x="2166"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3398675" y="1319900"/>
              <a:ext cx="58175" cy="58200"/>
            </a:xfrm>
            <a:custGeom>
              <a:avLst/>
              <a:gdLst/>
              <a:ahLst/>
              <a:cxnLst/>
              <a:rect l="l" t="t" r="r" b="b"/>
              <a:pathLst>
                <a:path w="2327" h="2328" extrusionOk="0">
                  <a:moveTo>
                    <a:pt x="1172" y="386"/>
                  </a:moveTo>
                  <a:cubicBezTo>
                    <a:pt x="1589" y="386"/>
                    <a:pt x="1926" y="723"/>
                    <a:pt x="1926" y="1140"/>
                  </a:cubicBezTo>
                  <a:cubicBezTo>
                    <a:pt x="1926" y="1573"/>
                    <a:pt x="1589" y="1910"/>
                    <a:pt x="1172" y="1910"/>
                  </a:cubicBezTo>
                  <a:cubicBezTo>
                    <a:pt x="738" y="1910"/>
                    <a:pt x="402" y="1573"/>
                    <a:pt x="402" y="1140"/>
                  </a:cubicBezTo>
                  <a:cubicBezTo>
                    <a:pt x="402" y="723"/>
                    <a:pt x="738" y="386"/>
                    <a:pt x="1172" y="386"/>
                  </a:cubicBezTo>
                  <a:close/>
                  <a:moveTo>
                    <a:pt x="1172" y="1"/>
                  </a:moveTo>
                  <a:cubicBezTo>
                    <a:pt x="530" y="1"/>
                    <a:pt x="0" y="530"/>
                    <a:pt x="0" y="1172"/>
                  </a:cubicBezTo>
                  <a:cubicBezTo>
                    <a:pt x="0" y="1814"/>
                    <a:pt x="530" y="2327"/>
                    <a:pt x="1172" y="2327"/>
                  </a:cubicBezTo>
                  <a:cubicBezTo>
                    <a:pt x="1813" y="2327"/>
                    <a:pt x="2327" y="1814"/>
                    <a:pt x="2327" y="1172"/>
                  </a:cubicBezTo>
                  <a:cubicBezTo>
                    <a:pt x="2327" y="530"/>
                    <a:pt x="1813" y="1"/>
                    <a:pt x="1172"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3919675" y="1058400"/>
              <a:ext cx="58200" cy="58175"/>
            </a:xfrm>
            <a:custGeom>
              <a:avLst/>
              <a:gdLst/>
              <a:ahLst/>
              <a:cxnLst/>
              <a:rect l="l" t="t" r="r" b="b"/>
              <a:pathLst>
                <a:path w="2328" h="2327" extrusionOk="0">
                  <a:moveTo>
                    <a:pt x="1156" y="402"/>
                  </a:moveTo>
                  <a:cubicBezTo>
                    <a:pt x="1589" y="402"/>
                    <a:pt x="1926" y="739"/>
                    <a:pt x="1926" y="1156"/>
                  </a:cubicBezTo>
                  <a:cubicBezTo>
                    <a:pt x="1926" y="1573"/>
                    <a:pt x="1589" y="1910"/>
                    <a:pt x="1156" y="1910"/>
                  </a:cubicBezTo>
                  <a:cubicBezTo>
                    <a:pt x="739" y="1910"/>
                    <a:pt x="402" y="1573"/>
                    <a:pt x="402" y="1156"/>
                  </a:cubicBezTo>
                  <a:cubicBezTo>
                    <a:pt x="402" y="739"/>
                    <a:pt x="739" y="402"/>
                    <a:pt x="1156" y="402"/>
                  </a:cubicBezTo>
                  <a:close/>
                  <a:moveTo>
                    <a:pt x="1156" y="1"/>
                  </a:moveTo>
                  <a:cubicBezTo>
                    <a:pt x="514" y="1"/>
                    <a:pt x="1" y="514"/>
                    <a:pt x="1" y="1156"/>
                  </a:cubicBezTo>
                  <a:cubicBezTo>
                    <a:pt x="1" y="1798"/>
                    <a:pt x="514" y="2327"/>
                    <a:pt x="1156" y="2327"/>
                  </a:cubicBezTo>
                  <a:cubicBezTo>
                    <a:pt x="1798" y="2327"/>
                    <a:pt x="2327" y="1798"/>
                    <a:pt x="2327" y="1156"/>
                  </a:cubicBezTo>
                  <a:cubicBezTo>
                    <a:pt x="2327" y="514"/>
                    <a:pt x="1798" y="1"/>
                    <a:pt x="1156"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4466775" y="1423800"/>
              <a:ext cx="57775" cy="58175"/>
            </a:xfrm>
            <a:custGeom>
              <a:avLst/>
              <a:gdLst/>
              <a:ahLst/>
              <a:cxnLst/>
              <a:rect l="l" t="t" r="r" b="b"/>
              <a:pathLst>
                <a:path w="2311" h="2327" extrusionOk="0">
                  <a:moveTo>
                    <a:pt x="1155" y="401"/>
                  </a:moveTo>
                  <a:cubicBezTo>
                    <a:pt x="1572" y="401"/>
                    <a:pt x="1925" y="738"/>
                    <a:pt x="1925" y="1155"/>
                  </a:cubicBezTo>
                  <a:cubicBezTo>
                    <a:pt x="1925" y="1589"/>
                    <a:pt x="1572" y="1925"/>
                    <a:pt x="1155" y="1925"/>
                  </a:cubicBezTo>
                  <a:cubicBezTo>
                    <a:pt x="738" y="1925"/>
                    <a:pt x="401" y="1589"/>
                    <a:pt x="401" y="1155"/>
                  </a:cubicBezTo>
                  <a:cubicBezTo>
                    <a:pt x="401" y="738"/>
                    <a:pt x="738" y="401"/>
                    <a:pt x="1155" y="401"/>
                  </a:cubicBezTo>
                  <a:close/>
                  <a:moveTo>
                    <a:pt x="1155" y="0"/>
                  </a:moveTo>
                  <a:cubicBezTo>
                    <a:pt x="514" y="0"/>
                    <a:pt x="0" y="514"/>
                    <a:pt x="0" y="1155"/>
                  </a:cubicBezTo>
                  <a:cubicBezTo>
                    <a:pt x="0" y="1797"/>
                    <a:pt x="514" y="2327"/>
                    <a:pt x="1155" y="2327"/>
                  </a:cubicBezTo>
                  <a:cubicBezTo>
                    <a:pt x="1797" y="2327"/>
                    <a:pt x="2310" y="1797"/>
                    <a:pt x="2310" y="1155"/>
                  </a:cubicBezTo>
                  <a:cubicBezTo>
                    <a:pt x="2310" y="514"/>
                    <a:pt x="1797" y="0"/>
                    <a:pt x="1155"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4400575" y="982200"/>
              <a:ext cx="157675" cy="294025"/>
            </a:xfrm>
            <a:custGeom>
              <a:avLst/>
              <a:gdLst/>
              <a:ahLst/>
              <a:cxnLst/>
              <a:rect l="l" t="t" r="r" b="b"/>
              <a:pathLst>
                <a:path w="6307" h="11761" extrusionOk="0">
                  <a:moveTo>
                    <a:pt x="4541" y="401"/>
                  </a:moveTo>
                  <a:cubicBezTo>
                    <a:pt x="5103" y="401"/>
                    <a:pt x="5632" y="434"/>
                    <a:pt x="5905" y="450"/>
                  </a:cubicBezTo>
                  <a:lnTo>
                    <a:pt x="5905" y="1877"/>
                  </a:lnTo>
                  <a:lnTo>
                    <a:pt x="5055" y="1877"/>
                  </a:lnTo>
                  <a:cubicBezTo>
                    <a:pt x="3980" y="1877"/>
                    <a:pt x="3851" y="2519"/>
                    <a:pt x="3851" y="3065"/>
                  </a:cubicBezTo>
                  <a:lnTo>
                    <a:pt x="3851" y="4348"/>
                  </a:lnTo>
                  <a:cubicBezTo>
                    <a:pt x="3851" y="4460"/>
                    <a:pt x="3932" y="4541"/>
                    <a:pt x="4044" y="4541"/>
                  </a:cubicBezTo>
                  <a:lnTo>
                    <a:pt x="5825" y="4541"/>
                  </a:lnTo>
                  <a:lnTo>
                    <a:pt x="5632" y="6177"/>
                  </a:lnTo>
                  <a:lnTo>
                    <a:pt x="4060" y="6177"/>
                  </a:lnTo>
                  <a:cubicBezTo>
                    <a:pt x="3948" y="6177"/>
                    <a:pt x="3867" y="6257"/>
                    <a:pt x="3867" y="6370"/>
                  </a:cubicBezTo>
                  <a:lnTo>
                    <a:pt x="3867" y="11359"/>
                  </a:lnTo>
                  <a:lnTo>
                    <a:pt x="2167" y="11359"/>
                  </a:lnTo>
                  <a:lnTo>
                    <a:pt x="2167" y="6370"/>
                  </a:lnTo>
                  <a:cubicBezTo>
                    <a:pt x="2167" y="6257"/>
                    <a:pt x="2087" y="6177"/>
                    <a:pt x="1958" y="6177"/>
                  </a:cubicBezTo>
                  <a:lnTo>
                    <a:pt x="402" y="6177"/>
                  </a:lnTo>
                  <a:lnTo>
                    <a:pt x="402" y="4541"/>
                  </a:lnTo>
                  <a:lnTo>
                    <a:pt x="1942" y="4541"/>
                  </a:lnTo>
                  <a:cubicBezTo>
                    <a:pt x="2055" y="4541"/>
                    <a:pt x="2135" y="4460"/>
                    <a:pt x="2135" y="4348"/>
                  </a:cubicBezTo>
                  <a:lnTo>
                    <a:pt x="2135" y="2856"/>
                  </a:lnTo>
                  <a:cubicBezTo>
                    <a:pt x="2135" y="1316"/>
                    <a:pt x="3049" y="401"/>
                    <a:pt x="4541" y="401"/>
                  </a:cubicBezTo>
                  <a:close/>
                  <a:moveTo>
                    <a:pt x="4541" y="0"/>
                  </a:moveTo>
                  <a:cubicBezTo>
                    <a:pt x="2825" y="0"/>
                    <a:pt x="1734" y="1091"/>
                    <a:pt x="1734" y="2856"/>
                  </a:cubicBezTo>
                  <a:lnTo>
                    <a:pt x="1734" y="4140"/>
                  </a:lnTo>
                  <a:lnTo>
                    <a:pt x="194" y="4140"/>
                  </a:lnTo>
                  <a:cubicBezTo>
                    <a:pt x="65" y="4140"/>
                    <a:pt x="1" y="4220"/>
                    <a:pt x="1" y="4348"/>
                  </a:cubicBezTo>
                  <a:lnTo>
                    <a:pt x="1" y="6370"/>
                  </a:lnTo>
                  <a:cubicBezTo>
                    <a:pt x="1" y="6498"/>
                    <a:pt x="65" y="6578"/>
                    <a:pt x="194" y="6578"/>
                  </a:cubicBezTo>
                  <a:lnTo>
                    <a:pt x="1734" y="6578"/>
                  </a:lnTo>
                  <a:lnTo>
                    <a:pt x="1734" y="11568"/>
                  </a:lnTo>
                  <a:lnTo>
                    <a:pt x="1766" y="11568"/>
                  </a:lnTo>
                  <a:cubicBezTo>
                    <a:pt x="1766" y="11680"/>
                    <a:pt x="1846" y="11760"/>
                    <a:pt x="1958" y="11760"/>
                  </a:cubicBezTo>
                  <a:lnTo>
                    <a:pt x="4044" y="11760"/>
                  </a:lnTo>
                  <a:cubicBezTo>
                    <a:pt x="4172" y="11760"/>
                    <a:pt x="4253" y="11680"/>
                    <a:pt x="4253" y="11568"/>
                  </a:cubicBezTo>
                  <a:lnTo>
                    <a:pt x="4253" y="6578"/>
                  </a:lnTo>
                  <a:lnTo>
                    <a:pt x="5793" y="6578"/>
                  </a:lnTo>
                  <a:cubicBezTo>
                    <a:pt x="5889" y="6578"/>
                    <a:pt x="5969" y="6498"/>
                    <a:pt x="5985" y="6386"/>
                  </a:cubicBezTo>
                  <a:lnTo>
                    <a:pt x="6258" y="4364"/>
                  </a:lnTo>
                  <a:cubicBezTo>
                    <a:pt x="6258" y="4300"/>
                    <a:pt x="6226" y="4252"/>
                    <a:pt x="6210" y="4204"/>
                  </a:cubicBezTo>
                  <a:cubicBezTo>
                    <a:pt x="6194" y="4172"/>
                    <a:pt x="6114" y="4140"/>
                    <a:pt x="6049" y="4140"/>
                  </a:cubicBezTo>
                  <a:lnTo>
                    <a:pt x="4253" y="4140"/>
                  </a:lnTo>
                  <a:lnTo>
                    <a:pt x="4253" y="3065"/>
                  </a:lnTo>
                  <a:cubicBezTo>
                    <a:pt x="4253" y="2535"/>
                    <a:pt x="4365" y="2279"/>
                    <a:pt x="5055" y="2279"/>
                  </a:cubicBezTo>
                  <a:lnTo>
                    <a:pt x="6114" y="2279"/>
                  </a:lnTo>
                  <a:cubicBezTo>
                    <a:pt x="6226" y="2279"/>
                    <a:pt x="6306" y="2198"/>
                    <a:pt x="6306" y="2086"/>
                  </a:cubicBezTo>
                  <a:lnTo>
                    <a:pt x="6306" y="273"/>
                  </a:lnTo>
                  <a:cubicBezTo>
                    <a:pt x="6306" y="177"/>
                    <a:pt x="6226" y="97"/>
                    <a:pt x="6130" y="81"/>
                  </a:cubicBezTo>
                  <a:cubicBezTo>
                    <a:pt x="5937" y="49"/>
                    <a:pt x="5263" y="0"/>
                    <a:pt x="4541"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3421125" y="1510425"/>
              <a:ext cx="32125" cy="32125"/>
            </a:xfrm>
            <a:custGeom>
              <a:avLst/>
              <a:gdLst/>
              <a:ahLst/>
              <a:cxnLst/>
              <a:rect l="l" t="t" r="r" b="b"/>
              <a:pathLst>
                <a:path w="1285" h="1285" extrusionOk="0">
                  <a:moveTo>
                    <a:pt x="643" y="1"/>
                  </a:moveTo>
                  <a:cubicBezTo>
                    <a:pt x="290" y="1"/>
                    <a:pt x="1" y="289"/>
                    <a:pt x="1" y="642"/>
                  </a:cubicBezTo>
                  <a:cubicBezTo>
                    <a:pt x="1" y="979"/>
                    <a:pt x="290" y="1284"/>
                    <a:pt x="643" y="1284"/>
                  </a:cubicBezTo>
                  <a:cubicBezTo>
                    <a:pt x="1012" y="1284"/>
                    <a:pt x="1284" y="1011"/>
                    <a:pt x="1284" y="642"/>
                  </a:cubicBezTo>
                  <a:cubicBezTo>
                    <a:pt x="1284" y="289"/>
                    <a:pt x="1012" y="1"/>
                    <a:pt x="643"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3281950" y="1533700"/>
              <a:ext cx="149225" cy="149225"/>
            </a:xfrm>
            <a:custGeom>
              <a:avLst/>
              <a:gdLst/>
              <a:ahLst/>
              <a:cxnLst/>
              <a:rect l="l" t="t" r="r" b="b"/>
              <a:pathLst>
                <a:path w="5969" h="5969" extrusionOk="0">
                  <a:moveTo>
                    <a:pt x="2985" y="401"/>
                  </a:moveTo>
                  <a:cubicBezTo>
                    <a:pt x="4413" y="401"/>
                    <a:pt x="5568" y="1556"/>
                    <a:pt x="5568" y="2984"/>
                  </a:cubicBezTo>
                  <a:cubicBezTo>
                    <a:pt x="5568" y="4412"/>
                    <a:pt x="4413" y="5567"/>
                    <a:pt x="2985" y="5567"/>
                  </a:cubicBezTo>
                  <a:cubicBezTo>
                    <a:pt x="1557" y="5567"/>
                    <a:pt x="402" y="4412"/>
                    <a:pt x="402" y="2984"/>
                  </a:cubicBezTo>
                  <a:cubicBezTo>
                    <a:pt x="402" y="1556"/>
                    <a:pt x="1557" y="401"/>
                    <a:pt x="2985" y="401"/>
                  </a:cubicBezTo>
                  <a:close/>
                  <a:moveTo>
                    <a:pt x="2985" y="0"/>
                  </a:moveTo>
                  <a:cubicBezTo>
                    <a:pt x="1348" y="0"/>
                    <a:pt x="1" y="1332"/>
                    <a:pt x="1" y="2984"/>
                  </a:cubicBezTo>
                  <a:cubicBezTo>
                    <a:pt x="1" y="4621"/>
                    <a:pt x="1348" y="5968"/>
                    <a:pt x="2985" y="5968"/>
                  </a:cubicBezTo>
                  <a:cubicBezTo>
                    <a:pt x="4621" y="5968"/>
                    <a:pt x="5969" y="4621"/>
                    <a:pt x="5969" y="2984"/>
                  </a:cubicBezTo>
                  <a:cubicBezTo>
                    <a:pt x="5969" y="1332"/>
                    <a:pt x="4621" y="0"/>
                    <a:pt x="2985"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3208950" y="1466700"/>
              <a:ext cx="294425" cy="281200"/>
            </a:xfrm>
            <a:custGeom>
              <a:avLst/>
              <a:gdLst/>
              <a:ahLst/>
              <a:cxnLst/>
              <a:rect l="l" t="t" r="r" b="b"/>
              <a:pathLst>
                <a:path w="11777" h="11248" extrusionOk="0">
                  <a:moveTo>
                    <a:pt x="7557" y="402"/>
                  </a:moveTo>
                  <a:cubicBezTo>
                    <a:pt x="9675" y="402"/>
                    <a:pt x="11408" y="2135"/>
                    <a:pt x="11408" y="4252"/>
                  </a:cubicBezTo>
                  <a:lnTo>
                    <a:pt x="11408" y="6996"/>
                  </a:lnTo>
                  <a:cubicBezTo>
                    <a:pt x="11408" y="9130"/>
                    <a:pt x="9675" y="10846"/>
                    <a:pt x="7557" y="10846"/>
                  </a:cubicBezTo>
                  <a:lnTo>
                    <a:pt x="4284" y="10846"/>
                  </a:lnTo>
                  <a:cubicBezTo>
                    <a:pt x="4275" y="10846"/>
                    <a:pt x="4265" y="10846"/>
                    <a:pt x="4255" y="10846"/>
                  </a:cubicBezTo>
                  <a:cubicBezTo>
                    <a:pt x="2135" y="10846"/>
                    <a:pt x="434" y="9120"/>
                    <a:pt x="434" y="6996"/>
                  </a:cubicBezTo>
                  <a:lnTo>
                    <a:pt x="434" y="4252"/>
                  </a:lnTo>
                  <a:cubicBezTo>
                    <a:pt x="434" y="2135"/>
                    <a:pt x="2151" y="402"/>
                    <a:pt x="4284" y="402"/>
                  </a:cubicBezTo>
                  <a:close/>
                  <a:moveTo>
                    <a:pt x="4252" y="1"/>
                  </a:moveTo>
                  <a:cubicBezTo>
                    <a:pt x="1910" y="1"/>
                    <a:pt x="1" y="1910"/>
                    <a:pt x="1" y="4252"/>
                  </a:cubicBezTo>
                  <a:lnTo>
                    <a:pt x="1" y="6996"/>
                  </a:lnTo>
                  <a:cubicBezTo>
                    <a:pt x="1" y="9354"/>
                    <a:pt x="1910" y="11247"/>
                    <a:pt x="4252" y="11247"/>
                  </a:cubicBezTo>
                  <a:lnTo>
                    <a:pt x="7525" y="11247"/>
                  </a:lnTo>
                  <a:cubicBezTo>
                    <a:pt x="7535" y="11247"/>
                    <a:pt x="7545" y="11247"/>
                    <a:pt x="7555" y="11247"/>
                  </a:cubicBezTo>
                  <a:cubicBezTo>
                    <a:pt x="9884" y="11247"/>
                    <a:pt x="11777" y="9344"/>
                    <a:pt x="11777" y="6996"/>
                  </a:cubicBezTo>
                  <a:lnTo>
                    <a:pt x="11777" y="4252"/>
                  </a:lnTo>
                  <a:cubicBezTo>
                    <a:pt x="11777" y="1910"/>
                    <a:pt x="9868" y="1"/>
                    <a:pt x="7525"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2676325" y="1225650"/>
              <a:ext cx="318875" cy="316900"/>
            </a:xfrm>
            <a:custGeom>
              <a:avLst/>
              <a:gdLst/>
              <a:ahLst/>
              <a:cxnLst/>
              <a:rect l="l" t="t" r="r" b="b"/>
              <a:pathLst>
                <a:path w="12755" h="12676" extrusionOk="0">
                  <a:moveTo>
                    <a:pt x="7747" y="510"/>
                  </a:moveTo>
                  <a:cubicBezTo>
                    <a:pt x="7775" y="531"/>
                    <a:pt x="7804" y="533"/>
                    <a:pt x="7845" y="546"/>
                  </a:cubicBezTo>
                  <a:cubicBezTo>
                    <a:pt x="7942" y="562"/>
                    <a:pt x="8038" y="610"/>
                    <a:pt x="8134" y="626"/>
                  </a:cubicBezTo>
                  <a:cubicBezTo>
                    <a:pt x="8214" y="642"/>
                    <a:pt x="8279" y="659"/>
                    <a:pt x="8359" y="707"/>
                  </a:cubicBezTo>
                  <a:cubicBezTo>
                    <a:pt x="8407" y="723"/>
                    <a:pt x="8439" y="739"/>
                    <a:pt x="8503" y="739"/>
                  </a:cubicBezTo>
                  <a:cubicBezTo>
                    <a:pt x="8616" y="787"/>
                    <a:pt x="8744" y="851"/>
                    <a:pt x="8840" y="883"/>
                  </a:cubicBezTo>
                  <a:cubicBezTo>
                    <a:pt x="8888" y="899"/>
                    <a:pt x="8936" y="931"/>
                    <a:pt x="8985" y="947"/>
                  </a:cubicBezTo>
                  <a:cubicBezTo>
                    <a:pt x="9049" y="979"/>
                    <a:pt x="9129" y="1011"/>
                    <a:pt x="9177" y="1044"/>
                  </a:cubicBezTo>
                  <a:cubicBezTo>
                    <a:pt x="9257" y="1092"/>
                    <a:pt x="9337" y="1124"/>
                    <a:pt x="9418" y="1188"/>
                  </a:cubicBezTo>
                  <a:lnTo>
                    <a:pt x="9610" y="1300"/>
                  </a:lnTo>
                  <a:cubicBezTo>
                    <a:pt x="9690" y="1348"/>
                    <a:pt x="9739" y="1413"/>
                    <a:pt x="9819" y="1445"/>
                  </a:cubicBezTo>
                  <a:cubicBezTo>
                    <a:pt x="9851" y="1461"/>
                    <a:pt x="9883" y="1493"/>
                    <a:pt x="9899" y="1509"/>
                  </a:cubicBezTo>
                  <a:cubicBezTo>
                    <a:pt x="9578" y="1749"/>
                    <a:pt x="9225" y="1942"/>
                    <a:pt x="8856" y="2102"/>
                  </a:cubicBezTo>
                  <a:cubicBezTo>
                    <a:pt x="8570" y="1436"/>
                    <a:pt x="8190" y="895"/>
                    <a:pt x="7747" y="510"/>
                  </a:cubicBezTo>
                  <a:close/>
                  <a:moveTo>
                    <a:pt x="5006" y="530"/>
                  </a:moveTo>
                  <a:cubicBezTo>
                    <a:pt x="4573" y="899"/>
                    <a:pt x="4204" y="1445"/>
                    <a:pt x="3883" y="2135"/>
                  </a:cubicBezTo>
                  <a:cubicBezTo>
                    <a:pt x="3530" y="1974"/>
                    <a:pt x="3193" y="1766"/>
                    <a:pt x="2840" y="1525"/>
                  </a:cubicBezTo>
                  <a:cubicBezTo>
                    <a:pt x="2840" y="1477"/>
                    <a:pt x="2872" y="1461"/>
                    <a:pt x="2904" y="1445"/>
                  </a:cubicBezTo>
                  <a:cubicBezTo>
                    <a:pt x="2984" y="1380"/>
                    <a:pt x="3048" y="1348"/>
                    <a:pt x="3129" y="1284"/>
                  </a:cubicBezTo>
                  <a:cubicBezTo>
                    <a:pt x="3193" y="1252"/>
                    <a:pt x="3241" y="1204"/>
                    <a:pt x="3305" y="1188"/>
                  </a:cubicBezTo>
                  <a:cubicBezTo>
                    <a:pt x="3385" y="1140"/>
                    <a:pt x="3466" y="1092"/>
                    <a:pt x="3546" y="1044"/>
                  </a:cubicBezTo>
                  <a:cubicBezTo>
                    <a:pt x="3610" y="1011"/>
                    <a:pt x="3674" y="979"/>
                    <a:pt x="3754" y="947"/>
                  </a:cubicBezTo>
                  <a:cubicBezTo>
                    <a:pt x="3786" y="931"/>
                    <a:pt x="3851" y="899"/>
                    <a:pt x="3883" y="883"/>
                  </a:cubicBezTo>
                  <a:cubicBezTo>
                    <a:pt x="4011" y="819"/>
                    <a:pt x="4107" y="787"/>
                    <a:pt x="4236" y="739"/>
                  </a:cubicBezTo>
                  <a:cubicBezTo>
                    <a:pt x="4268" y="723"/>
                    <a:pt x="4300" y="707"/>
                    <a:pt x="4364" y="707"/>
                  </a:cubicBezTo>
                  <a:cubicBezTo>
                    <a:pt x="4444" y="691"/>
                    <a:pt x="4508" y="642"/>
                    <a:pt x="4589" y="626"/>
                  </a:cubicBezTo>
                  <a:cubicBezTo>
                    <a:pt x="4685" y="578"/>
                    <a:pt x="4797" y="562"/>
                    <a:pt x="4893" y="546"/>
                  </a:cubicBezTo>
                  <a:cubicBezTo>
                    <a:pt x="4926" y="546"/>
                    <a:pt x="4974" y="530"/>
                    <a:pt x="5006" y="530"/>
                  </a:cubicBezTo>
                  <a:close/>
                  <a:moveTo>
                    <a:pt x="6161" y="370"/>
                  </a:moveTo>
                  <a:lnTo>
                    <a:pt x="6161" y="2648"/>
                  </a:lnTo>
                  <a:cubicBezTo>
                    <a:pt x="5487" y="2632"/>
                    <a:pt x="4845" y="2487"/>
                    <a:pt x="4236" y="2263"/>
                  </a:cubicBezTo>
                  <a:cubicBezTo>
                    <a:pt x="4717" y="1188"/>
                    <a:pt x="5391" y="482"/>
                    <a:pt x="6161" y="370"/>
                  </a:cubicBezTo>
                  <a:close/>
                  <a:moveTo>
                    <a:pt x="6562" y="370"/>
                  </a:moveTo>
                  <a:cubicBezTo>
                    <a:pt x="7316" y="466"/>
                    <a:pt x="7974" y="1188"/>
                    <a:pt x="8487" y="2263"/>
                  </a:cubicBezTo>
                  <a:cubicBezTo>
                    <a:pt x="7878" y="2504"/>
                    <a:pt x="7236" y="2632"/>
                    <a:pt x="6562" y="2648"/>
                  </a:cubicBezTo>
                  <a:lnTo>
                    <a:pt x="6562" y="370"/>
                  </a:lnTo>
                  <a:close/>
                  <a:moveTo>
                    <a:pt x="8616" y="2632"/>
                  </a:moveTo>
                  <a:cubicBezTo>
                    <a:pt x="8985" y="3594"/>
                    <a:pt x="9225" y="4798"/>
                    <a:pt x="9241" y="6097"/>
                  </a:cubicBezTo>
                  <a:lnTo>
                    <a:pt x="6562" y="6097"/>
                  </a:lnTo>
                  <a:lnTo>
                    <a:pt x="6562" y="3049"/>
                  </a:lnTo>
                  <a:cubicBezTo>
                    <a:pt x="7284" y="3033"/>
                    <a:pt x="7974" y="2889"/>
                    <a:pt x="8616" y="2632"/>
                  </a:cubicBezTo>
                  <a:close/>
                  <a:moveTo>
                    <a:pt x="2503" y="1766"/>
                  </a:moveTo>
                  <a:cubicBezTo>
                    <a:pt x="2888" y="2054"/>
                    <a:pt x="3289" y="2311"/>
                    <a:pt x="3706" y="2487"/>
                  </a:cubicBezTo>
                  <a:cubicBezTo>
                    <a:pt x="3321" y="3498"/>
                    <a:pt x="3081" y="4750"/>
                    <a:pt x="3064" y="6113"/>
                  </a:cubicBezTo>
                  <a:lnTo>
                    <a:pt x="385" y="6113"/>
                  </a:lnTo>
                  <a:cubicBezTo>
                    <a:pt x="433" y="4381"/>
                    <a:pt x="1236" y="2808"/>
                    <a:pt x="2503" y="1766"/>
                  </a:cubicBezTo>
                  <a:close/>
                  <a:moveTo>
                    <a:pt x="4091" y="2648"/>
                  </a:moveTo>
                  <a:cubicBezTo>
                    <a:pt x="4749" y="2889"/>
                    <a:pt x="5439" y="3033"/>
                    <a:pt x="6161" y="3065"/>
                  </a:cubicBezTo>
                  <a:lnTo>
                    <a:pt x="6161" y="6113"/>
                  </a:lnTo>
                  <a:lnTo>
                    <a:pt x="3466" y="6113"/>
                  </a:lnTo>
                  <a:cubicBezTo>
                    <a:pt x="3482" y="4814"/>
                    <a:pt x="3706" y="3611"/>
                    <a:pt x="4091" y="2648"/>
                  </a:cubicBezTo>
                  <a:close/>
                  <a:moveTo>
                    <a:pt x="10204" y="1766"/>
                  </a:moveTo>
                  <a:cubicBezTo>
                    <a:pt x="11455" y="2824"/>
                    <a:pt x="12273" y="4381"/>
                    <a:pt x="12338" y="6113"/>
                  </a:cubicBezTo>
                  <a:lnTo>
                    <a:pt x="9642" y="6113"/>
                  </a:lnTo>
                  <a:cubicBezTo>
                    <a:pt x="9626" y="4750"/>
                    <a:pt x="9386" y="3498"/>
                    <a:pt x="9001" y="2487"/>
                  </a:cubicBezTo>
                  <a:cubicBezTo>
                    <a:pt x="9418" y="2295"/>
                    <a:pt x="9819" y="2054"/>
                    <a:pt x="10204" y="1766"/>
                  </a:cubicBezTo>
                  <a:close/>
                  <a:moveTo>
                    <a:pt x="9241" y="6514"/>
                  </a:moveTo>
                  <a:cubicBezTo>
                    <a:pt x="9225" y="7830"/>
                    <a:pt x="9001" y="9033"/>
                    <a:pt x="8616" y="9996"/>
                  </a:cubicBezTo>
                  <a:cubicBezTo>
                    <a:pt x="7958" y="9755"/>
                    <a:pt x="7268" y="9611"/>
                    <a:pt x="6562" y="9563"/>
                  </a:cubicBezTo>
                  <a:lnTo>
                    <a:pt x="6562" y="6514"/>
                  </a:lnTo>
                  <a:close/>
                  <a:moveTo>
                    <a:pt x="6161" y="6546"/>
                  </a:moveTo>
                  <a:lnTo>
                    <a:pt x="6161" y="9595"/>
                  </a:lnTo>
                  <a:cubicBezTo>
                    <a:pt x="5439" y="9611"/>
                    <a:pt x="4733" y="9755"/>
                    <a:pt x="4091" y="10012"/>
                  </a:cubicBezTo>
                  <a:cubicBezTo>
                    <a:pt x="3722" y="9049"/>
                    <a:pt x="3482" y="7846"/>
                    <a:pt x="3466" y="6546"/>
                  </a:cubicBezTo>
                  <a:close/>
                  <a:moveTo>
                    <a:pt x="3064" y="6546"/>
                  </a:moveTo>
                  <a:cubicBezTo>
                    <a:pt x="3081" y="7910"/>
                    <a:pt x="3321" y="9162"/>
                    <a:pt x="3706" y="10172"/>
                  </a:cubicBezTo>
                  <a:cubicBezTo>
                    <a:pt x="3289" y="10349"/>
                    <a:pt x="2888" y="10589"/>
                    <a:pt x="2503" y="10894"/>
                  </a:cubicBezTo>
                  <a:cubicBezTo>
                    <a:pt x="1268" y="9835"/>
                    <a:pt x="433" y="8279"/>
                    <a:pt x="385" y="6546"/>
                  </a:cubicBezTo>
                  <a:close/>
                  <a:moveTo>
                    <a:pt x="12338" y="6546"/>
                  </a:moveTo>
                  <a:cubicBezTo>
                    <a:pt x="12257" y="8263"/>
                    <a:pt x="11455" y="9835"/>
                    <a:pt x="10204" y="10894"/>
                  </a:cubicBezTo>
                  <a:cubicBezTo>
                    <a:pt x="9819" y="10605"/>
                    <a:pt x="9418" y="10349"/>
                    <a:pt x="9001" y="10172"/>
                  </a:cubicBezTo>
                  <a:cubicBezTo>
                    <a:pt x="9386" y="9162"/>
                    <a:pt x="9626" y="7910"/>
                    <a:pt x="9642" y="6546"/>
                  </a:cubicBezTo>
                  <a:close/>
                  <a:moveTo>
                    <a:pt x="3867" y="10509"/>
                  </a:moveTo>
                  <a:cubicBezTo>
                    <a:pt x="4171" y="11183"/>
                    <a:pt x="4557" y="11729"/>
                    <a:pt x="4990" y="12114"/>
                  </a:cubicBezTo>
                  <a:cubicBezTo>
                    <a:pt x="4958" y="12114"/>
                    <a:pt x="4909" y="12098"/>
                    <a:pt x="4877" y="12098"/>
                  </a:cubicBezTo>
                  <a:cubicBezTo>
                    <a:pt x="4765" y="12081"/>
                    <a:pt x="4669" y="12049"/>
                    <a:pt x="4573" y="12017"/>
                  </a:cubicBezTo>
                  <a:cubicBezTo>
                    <a:pt x="4492" y="12001"/>
                    <a:pt x="4428" y="11969"/>
                    <a:pt x="4348" y="11937"/>
                  </a:cubicBezTo>
                  <a:cubicBezTo>
                    <a:pt x="4316" y="11921"/>
                    <a:pt x="4252" y="11889"/>
                    <a:pt x="4204" y="11873"/>
                  </a:cubicBezTo>
                  <a:cubicBezTo>
                    <a:pt x="4091" y="11825"/>
                    <a:pt x="3995" y="11777"/>
                    <a:pt x="3867" y="11729"/>
                  </a:cubicBezTo>
                  <a:cubicBezTo>
                    <a:pt x="3835" y="11712"/>
                    <a:pt x="3770" y="11696"/>
                    <a:pt x="3722" y="11664"/>
                  </a:cubicBezTo>
                  <a:cubicBezTo>
                    <a:pt x="3674" y="11632"/>
                    <a:pt x="3610" y="11616"/>
                    <a:pt x="3530" y="11568"/>
                  </a:cubicBezTo>
                  <a:cubicBezTo>
                    <a:pt x="3450" y="11536"/>
                    <a:pt x="3369" y="11472"/>
                    <a:pt x="3289" y="11424"/>
                  </a:cubicBezTo>
                  <a:cubicBezTo>
                    <a:pt x="3225" y="11392"/>
                    <a:pt x="3161" y="11376"/>
                    <a:pt x="3129" y="11327"/>
                  </a:cubicBezTo>
                  <a:cubicBezTo>
                    <a:pt x="3048" y="11295"/>
                    <a:pt x="2984" y="11231"/>
                    <a:pt x="2904" y="11167"/>
                  </a:cubicBezTo>
                  <a:cubicBezTo>
                    <a:pt x="2888" y="11151"/>
                    <a:pt x="2840" y="11135"/>
                    <a:pt x="2824" y="11103"/>
                  </a:cubicBezTo>
                  <a:cubicBezTo>
                    <a:pt x="3145" y="10862"/>
                    <a:pt x="3514" y="10670"/>
                    <a:pt x="3867" y="10509"/>
                  </a:cubicBezTo>
                  <a:close/>
                  <a:moveTo>
                    <a:pt x="8792" y="10509"/>
                  </a:moveTo>
                  <a:cubicBezTo>
                    <a:pt x="9161" y="10670"/>
                    <a:pt x="9498" y="10862"/>
                    <a:pt x="9835" y="11103"/>
                  </a:cubicBezTo>
                  <a:cubicBezTo>
                    <a:pt x="9851" y="11151"/>
                    <a:pt x="9819" y="11167"/>
                    <a:pt x="9787" y="11199"/>
                  </a:cubicBezTo>
                  <a:cubicBezTo>
                    <a:pt x="9706" y="11247"/>
                    <a:pt x="9642" y="11295"/>
                    <a:pt x="9562" y="11327"/>
                  </a:cubicBezTo>
                  <a:lnTo>
                    <a:pt x="9386" y="11456"/>
                  </a:lnTo>
                  <a:cubicBezTo>
                    <a:pt x="9305" y="11488"/>
                    <a:pt x="9225" y="11536"/>
                    <a:pt x="9145" y="11584"/>
                  </a:cubicBezTo>
                  <a:cubicBezTo>
                    <a:pt x="9081" y="11632"/>
                    <a:pt x="9017" y="11648"/>
                    <a:pt x="8936" y="11696"/>
                  </a:cubicBezTo>
                  <a:cubicBezTo>
                    <a:pt x="8904" y="11712"/>
                    <a:pt x="8840" y="11729"/>
                    <a:pt x="8792" y="11745"/>
                  </a:cubicBezTo>
                  <a:cubicBezTo>
                    <a:pt x="8680" y="11809"/>
                    <a:pt x="8551" y="11857"/>
                    <a:pt x="8455" y="11889"/>
                  </a:cubicBezTo>
                  <a:cubicBezTo>
                    <a:pt x="8423" y="11905"/>
                    <a:pt x="8375" y="11937"/>
                    <a:pt x="8311" y="11937"/>
                  </a:cubicBezTo>
                  <a:cubicBezTo>
                    <a:pt x="8230" y="11953"/>
                    <a:pt x="8182" y="11985"/>
                    <a:pt x="8102" y="12017"/>
                  </a:cubicBezTo>
                  <a:cubicBezTo>
                    <a:pt x="7990" y="12049"/>
                    <a:pt x="7894" y="12065"/>
                    <a:pt x="7797" y="12098"/>
                  </a:cubicBezTo>
                  <a:cubicBezTo>
                    <a:pt x="7749" y="12098"/>
                    <a:pt x="7717" y="12114"/>
                    <a:pt x="7669" y="12114"/>
                  </a:cubicBezTo>
                  <a:cubicBezTo>
                    <a:pt x="8118" y="11729"/>
                    <a:pt x="8471" y="11183"/>
                    <a:pt x="8792" y="10509"/>
                  </a:cubicBezTo>
                  <a:close/>
                  <a:moveTo>
                    <a:pt x="6161" y="9996"/>
                  </a:moveTo>
                  <a:lnTo>
                    <a:pt x="6161" y="12274"/>
                  </a:lnTo>
                  <a:cubicBezTo>
                    <a:pt x="5391" y="12178"/>
                    <a:pt x="4733" y="11456"/>
                    <a:pt x="4236" y="10365"/>
                  </a:cubicBezTo>
                  <a:cubicBezTo>
                    <a:pt x="4829" y="10124"/>
                    <a:pt x="5471" y="10012"/>
                    <a:pt x="6161" y="9996"/>
                  </a:cubicBezTo>
                  <a:close/>
                  <a:moveTo>
                    <a:pt x="6562" y="9996"/>
                  </a:moveTo>
                  <a:cubicBezTo>
                    <a:pt x="7220" y="10012"/>
                    <a:pt x="7861" y="10156"/>
                    <a:pt x="8487" y="10365"/>
                  </a:cubicBezTo>
                  <a:cubicBezTo>
                    <a:pt x="8006" y="11456"/>
                    <a:pt x="7316" y="12178"/>
                    <a:pt x="6562" y="12274"/>
                  </a:cubicBezTo>
                  <a:lnTo>
                    <a:pt x="6562" y="9996"/>
                  </a:lnTo>
                  <a:close/>
                  <a:moveTo>
                    <a:pt x="6353" y="1"/>
                  </a:moveTo>
                  <a:cubicBezTo>
                    <a:pt x="6193" y="1"/>
                    <a:pt x="6033" y="1"/>
                    <a:pt x="5872" y="17"/>
                  </a:cubicBezTo>
                  <a:lnTo>
                    <a:pt x="5760" y="17"/>
                  </a:lnTo>
                  <a:lnTo>
                    <a:pt x="5327" y="81"/>
                  </a:lnTo>
                  <a:cubicBezTo>
                    <a:pt x="5278" y="81"/>
                    <a:pt x="5230" y="97"/>
                    <a:pt x="5166" y="97"/>
                  </a:cubicBezTo>
                  <a:lnTo>
                    <a:pt x="4877" y="161"/>
                  </a:lnTo>
                  <a:cubicBezTo>
                    <a:pt x="4765" y="177"/>
                    <a:pt x="4685" y="193"/>
                    <a:pt x="4605" y="241"/>
                  </a:cubicBezTo>
                  <a:cubicBezTo>
                    <a:pt x="4524" y="257"/>
                    <a:pt x="4444" y="273"/>
                    <a:pt x="4396" y="306"/>
                  </a:cubicBezTo>
                  <a:cubicBezTo>
                    <a:pt x="4316" y="322"/>
                    <a:pt x="4236" y="354"/>
                    <a:pt x="4155" y="386"/>
                  </a:cubicBezTo>
                  <a:cubicBezTo>
                    <a:pt x="4043" y="418"/>
                    <a:pt x="3963" y="466"/>
                    <a:pt x="3867" y="498"/>
                  </a:cubicBezTo>
                  <a:cubicBezTo>
                    <a:pt x="3786" y="546"/>
                    <a:pt x="3722" y="562"/>
                    <a:pt x="3642" y="594"/>
                  </a:cubicBezTo>
                  <a:cubicBezTo>
                    <a:pt x="3546" y="642"/>
                    <a:pt x="3466" y="675"/>
                    <a:pt x="3385" y="739"/>
                  </a:cubicBezTo>
                  <a:cubicBezTo>
                    <a:pt x="3305" y="787"/>
                    <a:pt x="3241" y="819"/>
                    <a:pt x="3193" y="867"/>
                  </a:cubicBezTo>
                  <a:cubicBezTo>
                    <a:pt x="3113" y="915"/>
                    <a:pt x="3000" y="963"/>
                    <a:pt x="2920" y="1028"/>
                  </a:cubicBezTo>
                  <a:cubicBezTo>
                    <a:pt x="2872" y="1060"/>
                    <a:pt x="2824" y="1076"/>
                    <a:pt x="2760" y="1124"/>
                  </a:cubicBezTo>
                  <a:cubicBezTo>
                    <a:pt x="2663" y="1204"/>
                    <a:pt x="2567" y="1268"/>
                    <a:pt x="2471" y="1348"/>
                  </a:cubicBezTo>
                  <a:cubicBezTo>
                    <a:pt x="2439" y="1364"/>
                    <a:pt x="2423" y="1380"/>
                    <a:pt x="2391" y="1397"/>
                  </a:cubicBezTo>
                  <a:cubicBezTo>
                    <a:pt x="947" y="2568"/>
                    <a:pt x="0" y="4365"/>
                    <a:pt x="0" y="6354"/>
                  </a:cubicBezTo>
                  <a:cubicBezTo>
                    <a:pt x="0" y="8343"/>
                    <a:pt x="915" y="10140"/>
                    <a:pt x="2391" y="11311"/>
                  </a:cubicBezTo>
                  <a:cubicBezTo>
                    <a:pt x="2407" y="11327"/>
                    <a:pt x="2423" y="11343"/>
                    <a:pt x="2471" y="11376"/>
                  </a:cubicBezTo>
                  <a:cubicBezTo>
                    <a:pt x="2567" y="11456"/>
                    <a:pt x="2663" y="11536"/>
                    <a:pt x="2760" y="11584"/>
                  </a:cubicBezTo>
                  <a:cubicBezTo>
                    <a:pt x="2808" y="11632"/>
                    <a:pt x="2872" y="11648"/>
                    <a:pt x="2920" y="11696"/>
                  </a:cubicBezTo>
                  <a:cubicBezTo>
                    <a:pt x="3000" y="11745"/>
                    <a:pt x="3097" y="11793"/>
                    <a:pt x="3193" y="11857"/>
                  </a:cubicBezTo>
                  <a:cubicBezTo>
                    <a:pt x="3241" y="11889"/>
                    <a:pt x="3321" y="11937"/>
                    <a:pt x="3385" y="11969"/>
                  </a:cubicBezTo>
                  <a:cubicBezTo>
                    <a:pt x="3466" y="12017"/>
                    <a:pt x="3562" y="12065"/>
                    <a:pt x="3642" y="12114"/>
                  </a:cubicBezTo>
                  <a:cubicBezTo>
                    <a:pt x="3722" y="12146"/>
                    <a:pt x="3786" y="12178"/>
                    <a:pt x="3867" y="12210"/>
                  </a:cubicBezTo>
                  <a:cubicBezTo>
                    <a:pt x="3963" y="12258"/>
                    <a:pt x="4043" y="12290"/>
                    <a:pt x="4155" y="12338"/>
                  </a:cubicBezTo>
                  <a:cubicBezTo>
                    <a:pt x="4236" y="12370"/>
                    <a:pt x="4316" y="12386"/>
                    <a:pt x="4396" y="12418"/>
                  </a:cubicBezTo>
                  <a:cubicBezTo>
                    <a:pt x="4476" y="12434"/>
                    <a:pt x="4524" y="12450"/>
                    <a:pt x="4605" y="12467"/>
                  </a:cubicBezTo>
                  <a:cubicBezTo>
                    <a:pt x="4685" y="12499"/>
                    <a:pt x="4797" y="12515"/>
                    <a:pt x="4877" y="12547"/>
                  </a:cubicBezTo>
                  <a:cubicBezTo>
                    <a:pt x="4896" y="12544"/>
                    <a:pt x="4914" y="12542"/>
                    <a:pt x="4933" y="12542"/>
                  </a:cubicBezTo>
                  <a:cubicBezTo>
                    <a:pt x="5010" y="12542"/>
                    <a:pt x="5088" y="12566"/>
                    <a:pt x="5166" y="12579"/>
                  </a:cubicBezTo>
                  <a:cubicBezTo>
                    <a:pt x="5230" y="12579"/>
                    <a:pt x="5278" y="12595"/>
                    <a:pt x="5327" y="12595"/>
                  </a:cubicBezTo>
                  <a:lnTo>
                    <a:pt x="5760" y="12659"/>
                  </a:lnTo>
                  <a:lnTo>
                    <a:pt x="5872" y="12659"/>
                  </a:lnTo>
                  <a:cubicBezTo>
                    <a:pt x="6033" y="12675"/>
                    <a:pt x="6193" y="12675"/>
                    <a:pt x="6353" y="12675"/>
                  </a:cubicBezTo>
                  <a:cubicBezTo>
                    <a:pt x="6514" y="12675"/>
                    <a:pt x="6674" y="12675"/>
                    <a:pt x="6835" y="12659"/>
                  </a:cubicBezTo>
                  <a:lnTo>
                    <a:pt x="6963" y="12659"/>
                  </a:lnTo>
                  <a:lnTo>
                    <a:pt x="7380" y="12595"/>
                  </a:lnTo>
                  <a:cubicBezTo>
                    <a:pt x="7444" y="12595"/>
                    <a:pt x="7476" y="12579"/>
                    <a:pt x="7541" y="12579"/>
                  </a:cubicBezTo>
                  <a:lnTo>
                    <a:pt x="7845" y="12515"/>
                  </a:lnTo>
                  <a:cubicBezTo>
                    <a:pt x="7942" y="12499"/>
                    <a:pt x="8022" y="12483"/>
                    <a:pt x="8102" y="12434"/>
                  </a:cubicBezTo>
                  <a:cubicBezTo>
                    <a:pt x="8182" y="12418"/>
                    <a:pt x="8247" y="12402"/>
                    <a:pt x="8311" y="12370"/>
                  </a:cubicBezTo>
                  <a:cubicBezTo>
                    <a:pt x="8391" y="12354"/>
                    <a:pt x="8503" y="12306"/>
                    <a:pt x="8583" y="12290"/>
                  </a:cubicBezTo>
                  <a:cubicBezTo>
                    <a:pt x="8680" y="12258"/>
                    <a:pt x="8760" y="12210"/>
                    <a:pt x="8856" y="12194"/>
                  </a:cubicBezTo>
                  <a:cubicBezTo>
                    <a:pt x="8936" y="12146"/>
                    <a:pt x="9001" y="12130"/>
                    <a:pt x="9081" y="12098"/>
                  </a:cubicBezTo>
                  <a:cubicBezTo>
                    <a:pt x="9161" y="12049"/>
                    <a:pt x="9257" y="12017"/>
                    <a:pt x="9337" y="11969"/>
                  </a:cubicBezTo>
                  <a:cubicBezTo>
                    <a:pt x="9418" y="11937"/>
                    <a:pt x="9482" y="11889"/>
                    <a:pt x="9562" y="11857"/>
                  </a:cubicBezTo>
                  <a:cubicBezTo>
                    <a:pt x="9642" y="11809"/>
                    <a:pt x="9723" y="11745"/>
                    <a:pt x="9819" y="11696"/>
                  </a:cubicBezTo>
                  <a:cubicBezTo>
                    <a:pt x="9883" y="11648"/>
                    <a:pt x="9915" y="11632"/>
                    <a:pt x="9979" y="11584"/>
                  </a:cubicBezTo>
                  <a:cubicBezTo>
                    <a:pt x="10075" y="11504"/>
                    <a:pt x="10188" y="11456"/>
                    <a:pt x="10284" y="11376"/>
                  </a:cubicBezTo>
                  <a:cubicBezTo>
                    <a:pt x="10300" y="11343"/>
                    <a:pt x="10348" y="11327"/>
                    <a:pt x="10364" y="11311"/>
                  </a:cubicBezTo>
                  <a:lnTo>
                    <a:pt x="10364" y="11295"/>
                  </a:lnTo>
                  <a:cubicBezTo>
                    <a:pt x="11808" y="10124"/>
                    <a:pt x="12755" y="8327"/>
                    <a:pt x="12755" y="6338"/>
                  </a:cubicBezTo>
                  <a:cubicBezTo>
                    <a:pt x="12755" y="4349"/>
                    <a:pt x="11824" y="2552"/>
                    <a:pt x="10364" y="1380"/>
                  </a:cubicBezTo>
                  <a:lnTo>
                    <a:pt x="10364" y="1364"/>
                  </a:lnTo>
                  <a:cubicBezTo>
                    <a:pt x="10348" y="1348"/>
                    <a:pt x="10300" y="1316"/>
                    <a:pt x="10284" y="1300"/>
                  </a:cubicBezTo>
                  <a:cubicBezTo>
                    <a:pt x="10188" y="1220"/>
                    <a:pt x="10075" y="1156"/>
                    <a:pt x="9979" y="1076"/>
                  </a:cubicBezTo>
                  <a:cubicBezTo>
                    <a:pt x="9915" y="1044"/>
                    <a:pt x="9883" y="995"/>
                    <a:pt x="9819" y="979"/>
                  </a:cubicBezTo>
                  <a:cubicBezTo>
                    <a:pt x="9739" y="915"/>
                    <a:pt x="9658" y="883"/>
                    <a:pt x="9562" y="819"/>
                  </a:cubicBezTo>
                  <a:cubicBezTo>
                    <a:pt x="9482" y="787"/>
                    <a:pt x="9418" y="739"/>
                    <a:pt x="9337" y="707"/>
                  </a:cubicBezTo>
                  <a:cubicBezTo>
                    <a:pt x="9257" y="659"/>
                    <a:pt x="9161" y="626"/>
                    <a:pt x="9081" y="578"/>
                  </a:cubicBezTo>
                  <a:cubicBezTo>
                    <a:pt x="9001" y="546"/>
                    <a:pt x="8936" y="530"/>
                    <a:pt x="8856" y="482"/>
                  </a:cubicBezTo>
                  <a:cubicBezTo>
                    <a:pt x="8776" y="434"/>
                    <a:pt x="8680" y="402"/>
                    <a:pt x="8583" y="386"/>
                  </a:cubicBezTo>
                  <a:cubicBezTo>
                    <a:pt x="8503" y="338"/>
                    <a:pt x="8423" y="322"/>
                    <a:pt x="8311" y="306"/>
                  </a:cubicBezTo>
                  <a:cubicBezTo>
                    <a:pt x="8247" y="273"/>
                    <a:pt x="8182" y="257"/>
                    <a:pt x="8102" y="241"/>
                  </a:cubicBezTo>
                  <a:cubicBezTo>
                    <a:pt x="8022" y="225"/>
                    <a:pt x="7910" y="193"/>
                    <a:pt x="7845" y="161"/>
                  </a:cubicBezTo>
                  <a:lnTo>
                    <a:pt x="7541" y="97"/>
                  </a:lnTo>
                  <a:cubicBezTo>
                    <a:pt x="7476" y="97"/>
                    <a:pt x="7444" y="81"/>
                    <a:pt x="7380" y="81"/>
                  </a:cubicBezTo>
                  <a:lnTo>
                    <a:pt x="6963" y="17"/>
                  </a:lnTo>
                  <a:lnTo>
                    <a:pt x="6835" y="17"/>
                  </a:lnTo>
                  <a:cubicBezTo>
                    <a:pt x="6674" y="1"/>
                    <a:pt x="6514" y="1"/>
                    <a:pt x="6353"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Only Title 6">
  <p:cSld name="CUSTOM_23">
    <p:bg>
      <p:bgPr>
        <a:solidFill>
          <a:srgbClr val="FFFFFF"/>
        </a:solidFill>
        <a:effectLst/>
      </p:bgPr>
    </p:bg>
    <p:spTree>
      <p:nvGrpSpPr>
        <p:cNvPr id="1" name="Shape 715"/>
        <p:cNvGrpSpPr/>
        <p:nvPr/>
      </p:nvGrpSpPr>
      <p:grpSpPr>
        <a:xfrm>
          <a:off x="0" y="0"/>
          <a:ext cx="0" cy="0"/>
          <a:chOff x="0" y="0"/>
          <a:chExt cx="0" cy="0"/>
        </a:xfrm>
      </p:grpSpPr>
      <p:sp>
        <p:nvSpPr>
          <p:cNvPr id="716" name="Google Shape;716;p29"/>
          <p:cNvSpPr txBox="1">
            <a:spLocks noGrp="1"/>
          </p:cNvSpPr>
          <p:nvPr>
            <p:ph type="title"/>
          </p:nvPr>
        </p:nvSpPr>
        <p:spPr>
          <a:xfrm>
            <a:off x="311700" y="464325"/>
            <a:ext cx="8520600" cy="5727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2"/>
              </a:buClr>
              <a:buSzPts val="2400"/>
              <a:buNone/>
              <a:defRPr sz="2400">
                <a:solidFill>
                  <a:schemeClr val="accent2"/>
                </a:solidFill>
              </a:defRPr>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endParaRPr/>
          </a:p>
        </p:txBody>
      </p:sp>
      <p:sp>
        <p:nvSpPr>
          <p:cNvPr id="717" name="Google Shape;717;p29"/>
          <p:cNvSpPr/>
          <p:nvPr/>
        </p:nvSpPr>
        <p:spPr>
          <a:xfrm rot="10800000">
            <a:off x="-62872" y="-89570"/>
            <a:ext cx="2780523" cy="1266444"/>
          </a:xfrm>
          <a:custGeom>
            <a:avLst/>
            <a:gdLst/>
            <a:ahLst/>
            <a:cxnLst/>
            <a:rect l="l" t="t" r="r" b="b"/>
            <a:pathLst>
              <a:path w="285255" h="129925" extrusionOk="0">
                <a:moveTo>
                  <a:pt x="281161" y="0"/>
                </a:moveTo>
                <a:cubicBezTo>
                  <a:pt x="262994" y="0"/>
                  <a:pt x="223861" y="5178"/>
                  <a:pt x="209892" y="47820"/>
                </a:cubicBezTo>
                <a:cubicBezTo>
                  <a:pt x="197514" y="85754"/>
                  <a:pt x="165644" y="91947"/>
                  <a:pt x="146153" y="91947"/>
                </a:cubicBezTo>
                <a:cubicBezTo>
                  <a:pt x="136705" y="91947"/>
                  <a:pt x="130166" y="90492"/>
                  <a:pt x="130166" y="90492"/>
                </a:cubicBezTo>
                <a:cubicBezTo>
                  <a:pt x="130166" y="90492"/>
                  <a:pt x="112999" y="85248"/>
                  <a:pt x="90105" y="85248"/>
                </a:cubicBezTo>
                <a:cubicBezTo>
                  <a:pt x="61588" y="85248"/>
                  <a:pt x="24183" y="93384"/>
                  <a:pt x="0" y="129925"/>
                </a:cubicBezTo>
                <a:lnTo>
                  <a:pt x="285254" y="129925"/>
                </a:lnTo>
                <a:lnTo>
                  <a:pt x="285254" y="90"/>
                </a:lnTo>
                <a:cubicBezTo>
                  <a:pt x="284055" y="36"/>
                  <a:pt x="282681" y="0"/>
                  <a:pt x="281161" y="0"/>
                </a:cubicBezTo>
                <a:close/>
              </a:path>
            </a:pathLst>
          </a:custGeom>
          <a:solidFill>
            <a:srgbClr val="FF8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9"/>
          <p:cNvSpPr/>
          <p:nvPr/>
        </p:nvSpPr>
        <p:spPr>
          <a:xfrm>
            <a:off x="6620553" y="4004974"/>
            <a:ext cx="2637896" cy="1201481"/>
          </a:xfrm>
          <a:custGeom>
            <a:avLst/>
            <a:gdLst/>
            <a:ahLst/>
            <a:cxnLst/>
            <a:rect l="l" t="t" r="r" b="b"/>
            <a:pathLst>
              <a:path w="285255" h="129925" extrusionOk="0">
                <a:moveTo>
                  <a:pt x="281161" y="0"/>
                </a:moveTo>
                <a:cubicBezTo>
                  <a:pt x="262994" y="0"/>
                  <a:pt x="223861" y="5178"/>
                  <a:pt x="209892" y="47820"/>
                </a:cubicBezTo>
                <a:cubicBezTo>
                  <a:pt x="197514" y="85754"/>
                  <a:pt x="165644" y="91947"/>
                  <a:pt x="146153" y="91947"/>
                </a:cubicBezTo>
                <a:cubicBezTo>
                  <a:pt x="136705" y="91947"/>
                  <a:pt x="130166" y="90492"/>
                  <a:pt x="130166" y="90492"/>
                </a:cubicBezTo>
                <a:cubicBezTo>
                  <a:pt x="130166" y="90492"/>
                  <a:pt x="112999" y="85248"/>
                  <a:pt x="90105" y="85248"/>
                </a:cubicBezTo>
                <a:cubicBezTo>
                  <a:pt x="61588" y="85248"/>
                  <a:pt x="24183" y="93384"/>
                  <a:pt x="0" y="129925"/>
                </a:cubicBezTo>
                <a:lnTo>
                  <a:pt x="285254" y="129925"/>
                </a:lnTo>
                <a:lnTo>
                  <a:pt x="285254" y="90"/>
                </a:lnTo>
                <a:cubicBezTo>
                  <a:pt x="284055" y="36"/>
                  <a:pt x="282681" y="0"/>
                  <a:pt x="281161" y="0"/>
                </a:cubicBezTo>
                <a:close/>
              </a:path>
            </a:pathLst>
          </a:custGeom>
          <a:solidFill>
            <a:srgbClr val="FF8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DGROUND">
  <p:cSld name="CUSTOM_1">
    <p:bg>
      <p:bgPr>
        <a:solidFill>
          <a:schemeClr val="accent2"/>
        </a:solidFill>
        <a:effectLst/>
      </p:bgPr>
    </p:bg>
    <p:spTree>
      <p:nvGrpSpPr>
        <p:cNvPr id="1" name="Shape 94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0"/>
        <p:cNvGrpSpPr/>
        <p:nvPr/>
      </p:nvGrpSpPr>
      <p:grpSpPr>
        <a:xfrm>
          <a:off x="0" y="0"/>
          <a:ext cx="0" cy="0"/>
          <a:chOff x="0" y="0"/>
          <a:chExt cx="0" cy="0"/>
        </a:xfrm>
      </p:grpSpPr>
      <p:sp>
        <p:nvSpPr>
          <p:cNvPr id="171" name="Google Shape;171;p5"/>
          <p:cNvSpPr txBox="1">
            <a:spLocks noGrp="1"/>
          </p:cNvSpPr>
          <p:nvPr>
            <p:ph type="subTitle" idx="1"/>
          </p:nvPr>
        </p:nvSpPr>
        <p:spPr>
          <a:xfrm>
            <a:off x="953650" y="3366825"/>
            <a:ext cx="3120300" cy="838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algn="ctr" rtl="0">
              <a:spcBef>
                <a:spcPts val="1600"/>
              </a:spcBef>
              <a:spcAft>
                <a:spcPts val="0"/>
              </a:spcAft>
              <a:buNone/>
              <a:defRPr sz="1400"/>
            </a:lvl2pPr>
            <a:lvl3pPr lvl="2" algn="ctr" rtl="0">
              <a:spcBef>
                <a:spcPts val="1600"/>
              </a:spcBef>
              <a:spcAft>
                <a:spcPts val="0"/>
              </a:spcAft>
              <a:buNone/>
              <a:defRPr sz="1400"/>
            </a:lvl3pPr>
            <a:lvl4pPr lvl="3" algn="ctr" rtl="0">
              <a:spcBef>
                <a:spcPts val="1600"/>
              </a:spcBef>
              <a:spcAft>
                <a:spcPts val="0"/>
              </a:spcAft>
              <a:buNone/>
              <a:defRPr sz="1400"/>
            </a:lvl4pPr>
            <a:lvl5pPr lvl="4" algn="ctr" rtl="0">
              <a:spcBef>
                <a:spcPts val="1600"/>
              </a:spcBef>
              <a:spcAft>
                <a:spcPts val="0"/>
              </a:spcAft>
              <a:buNone/>
              <a:defRPr sz="1400"/>
            </a:lvl5pPr>
            <a:lvl6pPr lvl="5" algn="ctr" rtl="0">
              <a:spcBef>
                <a:spcPts val="1600"/>
              </a:spcBef>
              <a:spcAft>
                <a:spcPts val="0"/>
              </a:spcAft>
              <a:buNone/>
              <a:defRPr sz="1400"/>
            </a:lvl6pPr>
            <a:lvl7pPr lvl="6" algn="ctr" rtl="0">
              <a:spcBef>
                <a:spcPts val="1600"/>
              </a:spcBef>
              <a:spcAft>
                <a:spcPts val="0"/>
              </a:spcAft>
              <a:buNone/>
              <a:defRPr sz="1400"/>
            </a:lvl7pPr>
            <a:lvl8pPr lvl="7" algn="ctr" rtl="0">
              <a:spcBef>
                <a:spcPts val="1600"/>
              </a:spcBef>
              <a:spcAft>
                <a:spcPts val="0"/>
              </a:spcAft>
              <a:buNone/>
              <a:defRPr sz="1400"/>
            </a:lvl8pPr>
            <a:lvl9pPr lvl="8" algn="ctr" rtl="0">
              <a:spcBef>
                <a:spcPts val="1600"/>
              </a:spcBef>
              <a:spcAft>
                <a:spcPts val="1600"/>
              </a:spcAft>
              <a:buNone/>
              <a:defRPr sz="1400"/>
            </a:lvl9pPr>
          </a:lstStyle>
          <a:p>
            <a:endParaRPr/>
          </a:p>
        </p:txBody>
      </p:sp>
      <p:sp>
        <p:nvSpPr>
          <p:cNvPr id="172" name="Google Shape;172;p5"/>
          <p:cNvSpPr txBox="1">
            <a:spLocks noGrp="1"/>
          </p:cNvSpPr>
          <p:nvPr>
            <p:ph type="title"/>
          </p:nvPr>
        </p:nvSpPr>
        <p:spPr>
          <a:xfrm>
            <a:off x="1398825" y="3003425"/>
            <a:ext cx="22326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FFFF"/>
              </a:buClr>
              <a:buSzPts val="1600"/>
              <a:buNone/>
              <a:defRPr sz="1600" i="0">
                <a:solidFill>
                  <a:schemeClr val="accent2"/>
                </a:solidFill>
              </a:defRPr>
            </a:lvl1pPr>
            <a:lvl2pPr lvl="1" algn="ctr" rtl="0">
              <a:spcBef>
                <a:spcPts val="0"/>
              </a:spcBef>
              <a:spcAft>
                <a:spcPts val="0"/>
              </a:spcAft>
              <a:buClr>
                <a:srgbClr val="FFC39F"/>
              </a:buClr>
              <a:buSzPts val="1600"/>
              <a:buNone/>
              <a:defRPr sz="1600">
                <a:solidFill>
                  <a:srgbClr val="FFC39F"/>
                </a:solidFill>
              </a:defRPr>
            </a:lvl2pPr>
            <a:lvl3pPr lvl="2" algn="ctr" rtl="0">
              <a:spcBef>
                <a:spcPts val="0"/>
              </a:spcBef>
              <a:spcAft>
                <a:spcPts val="0"/>
              </a:spcAft>
              <a:buClr>
                <a:srgbClr val="FFC39F"/>
              </a:buClr>
              <a:buSzPts val="1600"/>
              <a:buNone/>
              <a:defRPr sz="1600">
                <a:solidFill>
                  <a:srgbClr val="FFC39F"/>
                </a:solidFill>
              </a:defRPr>
            </a:lvl3pPr>
            <a:lvl4pPr lvl="3" algn="ctr" rtl="0">
              <a:spcBef>
                <a:spcPts val="0"/>
              </a:spcBef>
              <a:spcAft>
                <a:spcPts val="0"/>
              </a:spcAft>
              <a:buClr>
                <a:srgbClr val="FFC39F"/>
              </a:buClr>
              <a:buSzPts val="1600"/>
              <a:buNone/>
              <a:defRPr sz="1600">
                <a:solidFill>
                  <a:srgbClr val="FFC39F"/>
                </a:solidFill>
              </a:defRPr>
            </a:lvl4pPr>
            <a:lvl5pPr lvl="4" algn="ctr" rtl="0">
              <a:spcBef>
                <a:spcPts val="0"/>
              </a:spcBef>
              <a:spcAft>
                <a:spcPts val="0"/>
              </a:spcAft>
              <a:buClr>
                <a:srgbClr val="FFC39F"/>
              </a:buClr>
              <a:buSzPts val="1600"/>
              <a:buNone/>
              <a:defRPr sz="1600">
                <a:solidFill>
                  <a:srgbClr val="FFC39F"/>
                </a:solidFill>
              </a:defRPr>
            </a:lvl5pPr>
            <a:lvl6pPr lvl="5" algn="ctr" rtl="0">
              <a:spcBef>
                <a:spcPts val="0"/>
              </a:spcBef>
              <a:spcAft>
                <a:spcPts val="0"/>
              </a:spcAft>
              <a:buClr>
                <a:srgbClr val="FFC39F"/>
              </a:buClr>
              <a:buSzPts val="1600"/>
              <a:buNone/>
              <a:defRPr sz="1600">
                <a:solidFill>
                  <a:srgbClr val="FFC39F"/>
                </a:solidFill>
              </a:defRPr>
            </a:lvl6pPr>
            <a:lvl7pPr lvl="6" algn="ctr" rtl="0">
              <a:spcBef>
                <a:spcPts val="0"/>
              </a:spcBef>
              <a:spcAft>
                <a:spcPts val="0"/>
              </a:spcAft>
              <a:buClr>
                <a:srgbClr val="FFC39F"/>
              </a:buClr>
              <a:buSzPts val="1600"/>
              <a:buNone/>
              <a:defRPr sz="1600">
                <a:solidFill>
                  <a:srgbClr val="FFC39F"/>
                </a:solidFill>
              </a:defRPr>
            </a:lvl7pPr>
            <a:lvl8pPr lvl="7" algn="ctr" rtl="0">
              <a:spcBef>
                <a:spcPts val="0"/>
              </a:spcBef>
              <a:spcAft>
                <a:spcPts val="0"/>
              </a:spcAft>
              <a:buClr>
                <a:srgbClr val="FFC39F"/>
              </a:buClr>
              <a:buSzPts val="1600"/>
              <a:buNone/>
              <a:defRPr sz="1600">
                <a:solidFill>
                  <a:srgbClr val="FFC39F"/>
                </a:solidFill>
              </a:defRPr>
            </a:lvl8pPr>
            <a:lvl9pPr lvl="8" algn="ctr" rtl="0">
              <a:spcBef>
                <a:spcPts val="0"/>
              </a:spcBef>
              <a:spcAft>
                <a:spcPts val="0"/>
              </a:spcAft>
              <a:buClr>
                <a:srgbClr val="FFC39F"/>
              </a:buClr>
              <a:buSzPts val="1600"/>
              <a:buNone/>
              <a:defRPr sz="1600">
                <a:solidFill>
                  <a:srgbClr val="FFC39F"/>
                </a:solidFill>
              </a:defRPr>
            </a:lvl9pPr>
          </a:lstStyle>
          <a:p>
            <a:endParaRPr/>
          </a:p>
        </p:txBody>
      </p:sp>
      <p:sp>
        <p:nvSpPr>
          <p:cNvPr id="173" name="Google Shape;173;p5"/>
          <p:cNvSpPr txBox="1">
            <a:spLocks noGrp="1"/>
          </p:cNvSpPr>
          <p:nvPr>
            <p:ph type="subTitle" idx="2"/>
          </p:nvPr>
        </p:nvSpPr>
        <p:spPr>
          <a:xfrm>
            <a:off x="5066225" y="3366825"/>
            <a:ext cx="3120300" cy="838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algn="ctr" rtl="0">
              <a:spcBef>
                <a:spcPts val="1600"/>
              </a:spcBef>
              <a:spcAft>
                <a:spcPts val="0"/>
              </a:spcAft>
              <a:buNone/>
              <a:defRPr sz="1400"/>
            </a:lvl2pPr>
            <a:lvl3pPr lvl="2" algn="ctr" rtl="0">
              <a:spcBef>
                <a:spcPts val="1600"/>
              </a:spcBef>
              <a:spcAft>
                <a:spcPts val="0"/>
              </a:spcAft>
              <a:buNone/>
              <a:defRPr sz="1400"/>
            </a:lvl3pPr>
            <a:lvl4pPr lvl="3" algn="ctr" rtl="0">
              <a:spcBef>
                <a:spcPts val="1600"/>
              </a:spcBef>
              <a:spcAft>
                <a:spcPts val="0"/>
              </a:spcAft>
              <a:buNone/>
              <a:defRPr sz="1400"/>
            </a:lvl4pPr>
            <a:lvl5pPr lvl="4" algn="ctr" rtl="0">
              <a:spcBef>
                <a:spcPts val="1600"/>
              </a:spcBef>
              <a:spcAft>
                <a:spcPts val="0"/>
              </a:spcAft>
              <a:buNone/>
              <a:defRPr sz="1400"/>
            </a:lvl5pPr>
            <a:lvl6pPr lvl="5" algn="ctr" rtl="0">
              <a:spcBef>
                <a:spcPts val="1600"/>
              </a:spcBef>
              <a:spcAft>
                <a:spcPts val="0"/>
              </a:spcAft>
              <a:buNone/>
              <a:defRPr sz="1400"/>
            </a:lvl6pPr>
            <a:lvl7pPr lvl="6" algn="ctr" rtl="0">
              <a:spcBef>
                <a:spcPts val="1600"/>
              </a:spcBef>
              <a:spcAft>
                <a:spcPts val="0"/>
              </a:spcAft>
              <a:buNone/>
              <a:defRPr sz="1400"/>
            </a:lvl7pPr>
            <a:lvl8pPr lvl="7" algn="ctr" rtl="0">
              <a:spcBef>
                <a:spcPts val="1600"/>
              </a:spcBef>
              <a:spcAft>
                <a:spcPts val="0"/>
              </a:spcAft>
              <a:buNone/>
              <a:defRPr sz="1400"/>
            </a:lvl8pPr>
            <a:lvl9pPr lvl="8" algn="ctr" rtl="0">
              <a:spcBef>
                <a:spcPts val="1600"/>
              </a:spcBef>
              <a:spcAft>
                <a:spcPts val="1600"/>
              </a:spcAft>
              <a:buNone/>
              <a:defRPr sz="1400"/>
            </a:lvl9pPr>
          </a:lstStyle>
          <a:p>
            <a:endParaRPr/>
          </a:p>
        </p:txBody>
      </p:sp>
      <p:sp>
        <p:nvSpPr>
          <p:cNvPr id="174" name="Google Shape;174;p5"/>
          <p:cNvSpPr txBox="1">
            <a:spLocks noGrp="1"/>
          </p:cNvSpPr>
          <p:nvPr>
            <p:ph type="title" idx="3"/>
          </p:nvPr>
        </p:nvSpPr>
        <p:spPr>
          <a:xfrm>
            <a:off x="5662675" y="3003425"/>
            <a:ext cx="1949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FFFF"/>
              </a:buClr>
              <a:buSzPts val="1600"/>
              <a:buNone/>
              <a:defRPr sz="1600" i="0">
                <a:solidFill>
                  <a:schemeClr val="accent2"/>
                </a:solidFill>
              </a:defRPr>
            </a:lvl1pPr>
            <a:lvl2pPr lvl="1" algn="ctr" rtl="0">
              <a:spcBef>
                <a:spcPts val="0"/>
              </a:spcBef>
              <a:spcAft>
                <a:spcPts val="0"/>
              </a:spcAft>
              <a:buClr>
                <a:srgbClr val="FFC39F"/>
              </a:buClr>
              <a:buSzPts val="1600"/>
              <a:buNone/>
              <a:defRPr sz="1600">
                <a:solidFill>
                  <a:srgbClr val="FFC39F"/>
                </a:solidFill>
              </a:defRPr>
            </a:lvl2pPr>
            <a:lvl3pPr lvl="2" algn="ctr" rtl="0">
              <a:spcBef>
                <a:spcPts val="0"/>
              </a:spcBef>
              <a:spcAft>
                <a:spcPts val="0"/>
              </a:spcAft>
              <a:buClr>
                <a:srgbClr val="FFC39F"/>
              </a:buClr>
              <a:buSzPts val="1600"/>
              <a:buNone/>
              <a:defRPr sz="1600">
                <a:solidFill>
                  <a:srgbClr val="FFC39F"/>
                </a:solidFill>
              </a:defRPr>
            </a:lvl3pPr>
            <a:lvl4pPr lvl="3" algn="ctr" rtl="0">
              <a:spcBef>
                <a:spcPts val="0"/>
              </a:spcBef>
              <a:spcAft>
                <a:spcPts val="0"/>
              </a:spcAft>
              <a:buClr>
                <a:srgbClr val="FFC39F"/>
              </a:buClr>
              <a:buSzPts val="1600"/>
              <a:buNone/>
              <a:defRPr sz="1600">
                <a:solidFill>
                  <a:srgbClr val="FFC39F"/>
                </a:solidFill>
              </a:defRPr>
            </a:lvl4pPr>
            <a:lvl5pPr lvl="4" algn="ctr" rtl="0">
              <a:spcBef>
                <a:spcPts val="0"/>
              </a:spcBef>
              <a:spcAft>
                <a:spcPts val="0"/>
              </a:spcAft>
              <a:buClr>
                <a:srgbClr val="FFC39F"/>
              </a:buClr>
              <a:buSzPts val="1600"/>
              <a:buNone/>
              <a:defRPr sz="1600">
                <a:solidFill>
                  <a:srgbClr val="FFC39F"/>
                </a:solidFill>
              </a:defRPr>
            </a:lvl5pPr>
            <a:lvl6pPr lvl="5" algn="ctr" rtl="0">
              <a:spcBef>
                <a:spcPts val="0"/>
              </a:spcBef>
              <a:spcAft>
                <a:spcPts val="0"/>
              </a:spcAft>
              <a:buClr>
                <a:srgbClr val="FFC39F"/>
              </a:buClr>
              <a:buSzPts val="1600"/>
              <a:buNone/>
              <a:defRPr sz="1600">
                <a:solidFill>
                  <a:srgbClr val="FFC39F"/>
                </a:solidFill>
              </a:defRPr>
            </a:lvl6pPr>
            <a:lvl7pPr lvl="6" algn="ctr" rtl="0">
              <a:spcBef>
                <a:spcPts val="0"/>
              </a:spcBef>
              <a:spcAft>
                <a:spcPts val="0"/>
              </a:spcAft>
              <a:buClr>
                <a:srgbClr val="FFC39F"/>
              </a:buClr>
              <a:buSzPts val="1600"/>
              <a:buNone/>
              <a:defRPr sz="1600">
                <a:solidFill>
                  <a:srgbClr val="FFC39F"/>
                </a:solidFill>
              </a:defRPr>
            </a:lvl7pPr>
            <a:lvl8pPr lvl="7" algn="ctr" rtl="0">
              <a:spcBef>
                <a:spcPts val="0"/>
              </a:spcBef>
              <a:spcAft>
                <a:spcPts val="0"/>
              </a:spcAft>
              <a:buClr>
                <a:srgbClr val="FFC39F"/>
              </a:buClr>
              <a:buSzPts val="1600"/>
              <a:buNone/>
              <a:defRPr sz="1600">
                <a:solidFill>
                  <a:srgbClr val="FFC39F"/>
                </a:solidFill>
              </a:defRPr>
            </a:lvl8pPr>
            <a:lvl9pPr lvl="8" algn="ctr" rtl="0">
              <a:spcBef>
                <a:spcPts val="0"/>
              </a:spcBef>
              <a:spcAft>
                <a:spcPts val="0"/>
              </a:spcAft>
              <a:buClr>
                <a:srgbClr val="FFC39F"/>
              </a:buClr>
              <a:buSzPts val="1600"/>
              <a:buNone/>
              <a:defRPr sz="1600">
                <a:solidFill>
                  <a:srgbClr val="FFC39F"/>
                </a:solidFill>
              </a:defRPr>
            </a:lvl9pPr>
          </a:lstStyle>
          <a:p>
            <a:endParaRPr/>
          </a:p>
        </p:txBody>
      </p:sp>
      <p:sp>
        <p:nvSpPr>
          <p:cNvPr id="175" name="Google Shape;175;p5"/>
          <p:cNvSpPr txBox="1">
            <a:spLocks noGrp="1"/>
          </p:cNvSpPr>
          <p:nvPr>
            <p:ph type="title" idx="4"/>
          </p:nvPr>
        </p:nvSpPr>
        <p:spPr>
          <a:xfrm>
            <a:off x="2262550" y="461000"/>
            <a:ext cx="4618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2"/>
              </a:buClr>
              <a:buSzPts val="2200"/>
              <a:buNone/>
              <a:defRPr sz="2400">
                <a:solidFill>
                  <a:schemeClr val="accent2"/>
                </a:solidFill>
              </a:defRPr>
            </a:lvl1pPr>
            <a:lvl2pPr lvl="1" rtl="0">
              <a:spcBef>
                <a:spcPts val="0"/>
              </a:spcBef>
              <a:spcAft>
                <a:spcPts val="0"/>
              </a:spcAft>
              <a:buClr>
                <a:schemeClr val="accent2"/>
              </a:buClr>
              <a:buSzPts val="2800"/>
              <a:buNone/>
              <a:defRPr>
                <a:solidFill>
                  <a:schemeClr val="accent2"/>
                </a:solidFill>
              </a:defRPr>
            </a:lvl2pPr>
            <a:lvl3pPr lvl="2" rtl="0">
              <a:spcBef>
                <a:spcPts val="0"/>
              </a:spcBef>
              <a:spcAft>
                <a:spcPts val="0"/>
              </a:spcAft>
              <a:buClr>
                <a:schemeClr val="accent2"/>
              </a:buClr>
              <a:buSzPts val="2800"/>
              <a:buNone/>
              <a:defRPr>
                <a:solidFill>
                  <a:schemeClr val="accent2"/>
                </a:solidFill>
              </a:defRPr>
            </a:lvl3pPr>
            <a:lvl4pPr lvl="3" rtl="0">
              <a:spcBef>
                <a:spcPts val="0"/>
              </a:spcBef>
              <a:spcAft>
                <a:spcPts val="0"/>
              </a:spcAft>
              <a:buClr>
                <a:schemeClr val="accent2"/>
              </a:buClr>
              <a:buSzPts val="2800"/>
              <a:buNone/>
              <a:defRPr>
                <a:solidFill>
                  <a:schemeClr val="accent2"/>
                </a:solidFill>
              </a:defRPr>
            </a:lvl4pPr>
            <a:lvl5pPr lvl="4" rtl="0">
              <a:spcBef>
                <a:spcPts val="0"/>
              </a:spcBef>
              <a:spcAft>
                <a:spcPts val="0"/>
              </a:spcAft>
              <a:buClr>
                <a:schemeClr val="accent2"/>
              </a:buClr>
              <a:buSzPts val="2800"/>
              <a:buNone/>
              <a:defRPr>
                <a:solidFill>
                  <a:schemeClr val="accent2"/>
                </a:solidFill>
              </a:defRPr>
            </a:lvl5pPr>
            <a:lvl6pPr lvl="5" rtl="0">
              <a:spcBef>
                <a:spcPts val="0"/>
              </a:spcBef>
              <a:spcAft>
                <a:spcPts val="0"/>
              </a:spcAft>
              <a:buClr>
                <a:schemeClr val="accent2"/>
              </a:buClr>
              <a:buSzPts val="2800"/>
              <a:buNone/>
              <a:defRPr>
                <a:solidFill>
                  <a:schemeClr val="accent2"/>
                </a:solidFill>
              </a:defRPr>
            </a:lvl6pPr>
            <a:lvl7pPr lvl="6" rtl="0">
              <a:spcBef>
                <a:spcPts val="0"/>
              </a:spcBef>
              <a:spcAft>
                <a:spcPts val="0"/>
              </a:spcAft>
              <a:buClr>
                <a:schemeClr val="accent2"/>
              </a:buClr>
              <a:buSzPts val="2800"/>
              <a:buNone/>
              <a:defRPr>
                <a:solidFill>
                  <a:schemeClr val="accent2"/>
                </a:solidFill>
              </a:defRPr>
            </a:lvl7pPr>
            <a:lvl8pPr lvl="7" rtl="0">
              <a:spcBef>
                <a:spcPts val="0"/>
              </a:spcBef>
              <a:spcAft>
                <a:spcPts val="0"/>
              </a:spcAft>
              <a:buClr>
                <a:schemeClr val="accent2"/>
              </a:buClr>
              <a:buSzPts val="2800"/>
              <a:buNone/>
              <a:defRPr>
                <a:solidFill>
                  <a:schemeClr val="accent2"/>
                </a:solidFill>
              </a:defRPr>
            </a:lvl8pPr>
            <a:lvl9pPr lvl="8" rtl="0">
              <a:spcBef>
                <a:spcPts val="0"/>
              </a:spcBef>
              <a:spcAft>
                <a:spcPts val="0"/>
              </a:spcAft>
              <a:buClr>
                <a:schemeClr val="accent2"/>
              </a:buClr>
              <a:buSzPts val="2800"/>
              <a:buNone/>
              <a:defRPr>
                <a:solidFill>
                  <a:schemeClr val="accent2"/>
                </a:solidFill>
              </a:defRPr>
            </a:lvl9pPr>
          </a:lstStyle>
          <a:p>
            <a:endParaRPr/>
          </a:p>
        </p:txBody>
      </p:sp>
      <p:sp>
        <p:nvSpPr>
          <p:cNvPr id="176" name="Google Shape;176;p5"/>
          <p:cNvSpPr/>
          <p:nvPr/>
        </p:nvSpPr>
        <p:spPr>
          <a:xfrm>
            <a:off x="6180800" y="3759150"/>
            <a:ext cx="3166331" cy="1442168"/>
          </a:xfrm>
          <a:custGeom>
            <a:avLst/>
            <a:gdLst/>
            <a:ahLst/>
            <a:cxnLst/>
            <a:rect l="l" t="t" r="r" b="b"/>
            <a:pathLst>
              <a:path w="285255" h="129925" extrusionOk="0">
                <a:moveTo>
                  <a:pt x="281161" y="0"/>
                </a:moveTo>
                <a:cubicBezTo>
                  <a:pt x="262994" y="0"/>
                  <a:pt x="223861" y="5178"/>
                  <a:pt x="209892" y="47820"/>
                </a:cubicBezTo>
                <a:cubicBezTo>
                  <a:pt x="197514" y="85754"/>
                  <a:pt x="165644" y="91947"/>
                  <a:pt x="146153" y="91947"/>
                </a:cubicBezTo>
                <a:cubicBezTo>
                  <a:pt x="136705" y="91947"/>
                  <a:pt x="130166" y="90492"/>
                  <a:pt x="130166" y="90492"/>
                </a:cubicBezTo>
                <a:cubicBezTo>
                  <a:pt x="130166" y="90492"/>
                  <a:pt x="112999" y="85248"/>
                  <a:pt x="90105" y="85248"/>
                </a:cubicBezTo>
                <a:cubicBezTo>
                  <a:pt x="61588" y="85248"/>
                  <a:pt x="24183" y="93384"/>
                  <a:pt x="0" y="129925"/>
                </a:cubicBezTo>
                <a:lnTo>
                  <a:pt x="285254" y="129925"/>
                </a:lnTo>
                <a:lnTo>
                  <a:pt x="285254" y="90"/>
                </a:lnTo>
                <a:cubicBezTo>
                  <a:pt x="284055" y="36"/>
                  <a:pt x="282681" y="0"/>
                  <a:pt x="28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flipH="1">
            <a:off x="-44365" y="3759150"/>
            <a:ext cx="3166331" cy="1442168"/>
          </a:xfrm>
          <a:custGeom>
            <a:avLst/>
            <a:gdLst/>
            <a:ahLst/>
            <a:cxnLst/>
            <a:rect l="l" t="t" r="r" b="b"/>
            <a:pathLst>
              <a:path w="285255" h="129925" extrusionOk="0">
                <a:moveTo>
                  <a:pt x="281161" y="0"/>
                </a:moveTo>
                <a:cubicBezTo>
                  <a:pt x="262994" y="0"/>
                  <a:pt x="223861" y="5178"/>
                  <a:pt x="209892" y="47820"/>
                </a:cubicBezTo>
                <a:cubicBezTo>
                  <a:pt x="197514" y="85754"/>
                  <a:pt x="165644" y="91947"/>
                  <a:pt x="146153" y="91947"/>
                </a:cubicBezTo>
                <a:cubicBezTo>
                  <a:pt x="136705" y="91947"/>
                  <a:pt x="130166" y="90492"/>
                  <a:pt x="130166" y="90492"/>
                </a:cubicBezTo>
                <a:cubicBezTo>
                  <a:pt x="130166" y="90492"/>
                  <a:pt x="112999" y="85248"/>
                  <a:pt x="90105" y="85248"/>
                </a:cubicBezTo>
                <a:cubicBezTo>
                  <a:pt x="61588" y="85248"/>
                  <a:pt x="24183" y="93384"/>
                  <a:pt x="0" y="129925"/>
                </a:cubicBezTo>
                <a:lnTo>
                  <a:pt x="285254" y="129925"/>
                </a:lnTo>
                <a:lnTo>
                  <a:pt x="285254" y="90"/>
                </a:lnTo>
                <a:cubicBezTo>
                  <a:pt x="284055" y="36"/>
                  <a:pt x="282681" y="0"/>
                  <a:pt x="28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83"/>
        <p:cNvGrpSpPr/>
        <p:nvPr/>
      </p:nvGrpSpPr>
      <p:grpSpPr>
        <a:xfrm>
          <a:off x="0" y="0"/>
          <a:ext cx="0" cy="0"/>
          <a:chOff x="0" y="0"/>
          <a:chExt cx="0" cy="0"/>
        </a:xfrm>
      </p:grpSpPr>
      <p:grpSp>
        <p:nvGrpSpPr>
          <p:cNvPr id="184" name="Google Shape;184;p7"/>
          <p:cNvGrpSpPr/>
          <p:nvPr/>
        </p:nvGrpSpPr>
        <p:grpSpPr>
          <a:xfrm>
            <a:off x="-326225" y="144049"/>
            <a:ext cx="9783301" cy="5237951"/>
            <a:chOff x="-326225" y="144049"/>
            <a:chExt cx="9783301" cy="5237951"/>
          </a:xfrm>
        </p:grpSpPr>
        <p:sp>
          <p:nvSpPr>
            <p:cNvPr id="185" name="Google Shape;185;p7"/>
            <p:cNvSpPr/>
            <p:nvPr/>
          </p:nvSpPr>
          <p:spPr>
            <a:xfrm>
              <a:off x="-313076" y="144049"/>
              <a:ext cx="9770152" cy="2949353"/>
            </a:xfrm>
            <a:custGeom>
              <a:avLst/>
              <a:gdLst/>
              <a:ahLst/>
              <a:cxnLst/>
              <a:rect l="l" t="t" r="r" b="b"/>
              <a:pathLst>
                <a:path w="285510" h="86188" extrusionOk="0">
                  <a:moveTo>
                    <a:pt x="4613" y="1"/>
                  </a:moveTo>
                  <a:cubicBezTo>
                    <a:pt x="1784" y="1"/>
                    <a:pt x="0" y="259"/>
                    <a:pt x="0" y="259"/>
                  </a:cubicBezTo>
                  <a:lnTo>
                    <a:pt x="0" y="86187"/>
                  </a:lnTo>
                  <a:lnTo>
                    <a:pt x="285509" y="86187"/>
                  </a:lnTo>
                  <a:lnTo>
                    <a:pt x="285509" y="259"/>
                  </a:lnTo>
                  <a:cubicBezTo>
                    <a:pt x="285509" y="259"/>
                    <a:pt x="283728" y="1"/>
                    <a:pt x="280901" y="1"/>
                  </a:cubicBezTo>
                  <a:cubicBezTo>
                    <a:pt x="272081" y="1"/>
                    <a:pt x="253087" y="2513"/>
                    <a:pt x="246331" y="23217"/>
                  </a:cubicBezTo>
                  <a:cubicBezTo>
                    <a:pt x="240323" y="41629"/>
                    <a:pt x="224847" y="44635"/>
                    <a:pt x="215382" y="44635"/>
                  </a:cubicBezTo>
                  <a:cubicBezTo>
                    <a:pt x="210794" y="44635"/>
                    <a:pt x="207618" y="43929"/>
                    <a:pt x="207618" y="43929"/>
                  </a:cubicBezTo>
                  <a:cubicBezTo>
                    <a:pt x="207618" y="43929"/>
                    <a:pt x="199282" y="41379"/>
                    <a:pt x="188166" y="41379"/>
                  </a:cubicBezTo>
                  <a:cubicBezTo>
                    <a:pt x="173649" y="41379"/>
                    <a:pt x="154392" y="45727"/>
                    <a:pt x="142771" y="65780"/>
                  </a:cubicBezTo>
                  <a:cubicBezTo>
                    <a:pt x="131153" y="45725"/>
                    <a:pt x="111900" y="41374"/>
                    <a:pt x="97380" y="41374"/>
                  </a:cubicBezTo>
                  <a:cubicBezTo>
                    <a:pt x="86254" y="41374"/>
                    <a:pt x="77907" y="43929"/>
                    <a:pt x="77907" y="43929"/>
                  </a:cubicBezTo>
                  <a:cubicBezTo>
                    <a:pt x="77907" y="43929"/>
                    <a:pt x="74733" y="44635"/>
                    <a:pt x="70147" y="44635"/>
                  </a:cubicBezTo>
                  <a:cubicBezTo>
                    <a:pt x="60687" y="44635"/>
                    <a:pt x="45218" y="41629"/>
                    <a:pt x="39210" y="23217"/>
                  </a:cubicBezTo>
                  <a:cubicBezTo>
                    <a:pt x="32455" y="2513"/>
                    <a:pt x="13442" y="1"/>
                    <a:pt x="4613" y="1"/>
                  </a:cubicBezTo>
                  <a:close/>
                </a:path>
              </a:pathLst>
            </a:custGeom>
            <a:solidFill>
              <a:srgbClr val="FF8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7"/>
            <p:cNvSpPr/>
            <p:nvPr/>
          </p:nvSpPr>
          <p:spPr>
            <a:xfrm>
              <a:off x="-326225" y="2899200"/>
              <a:ext cx="9779700" cy="2482800"/>
            </a:xfrm>
            <a:prstGeom prst="rect">
              <a:avLst/>
            </a:prstGeom>
            <a:solidFill>
              <a:srgbClr val="FF8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7" name="Google Shape;187;p7"/>
          <p:cNvSpPr txBox="1">
            <a:spLocks noGrp="1"/>
          </p:cNvSpPr>
          <p:nvPr>
            <p:ph type="title"/>
          </p:nvPr>
        </p:nvSpPr>
        <p:spPr>
          <a:xfrm>
            <a:off x="1399650" y="510800"/>
            <a:ext cx="6344700" cy="5052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None/>
              <a:defRPr sz="2400">
                <a:solidFill>
                  <a:schemeClr val="accent2"/>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88" name="Google Shape;188;p7"/>
          <p:cNvSpPr txBox="1">
            <a:spLocks noGrp="1"/>
          </p:cNvSpPr>
          <p:nvPr>
            <p:ph type="body" idx="1"/>
          </p:nvPr>
        </p:nvSpPr>
        <p:spPr>
          <a:xfrm>
            <a:off x="834900" y="2938525"/>
            <a:ext cx="7474200" cy="1651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400">
                <a:solidFill>
                  <a:srgbClr val="FFFFFF"/>
                </a:solidFill>
              </a:defRPr>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89" name="Google Shape;189;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190"/>
        <p:cNvGrpSpPr/>
        <p:nvPr/>
      </p:nvGrpSpPr>
      <p:grpSpPr>
        <a:xfrm>
          <a:off x="0" y="0"/>
          <a:ext cx="0" cy="0"/>
          <a:chOff x="0" y="0"/>
          <a:chExt cx="0" cy="0"/>
        </a:xfrm>
      </p:grpSpPr>
      <p:grpSp>
        <p:nvGrpSpPr>
          <p:cNvPr id="191" name="Google Shape;191;p8"/>
          <p:cNvGrpSpPr/>
          <p:nvPr/>
        </p:nvGrpSpPr>
        <p:grpSpPr>
          <a:xfrm>
            <a:off x="-307100" y="-849026"/>
            <a:ext cx="9783301" cy="6122951"/>
            <a:chOff x="-326225" y="144049"/>
            <a:chExt cx="9783301" cy="6122951"/>
          </a:xfrm>
        </p:grpSpPr>
        <p:sp>
          <p:nvSpPr>
            <p:cNvPr id="192" name="Google Shape;192;p8"/>
            <p:cNvSpPr/>
            <p:nvPr/>
          </p:nvSpPr>
          <p:spPr>
            <a:xfrm>
              <a:off x="-313076" y="144049"/>
              <a:ext cx="9770152" cy="2949353"/>
            </a:xfrm>
            <a:custGeom>
              <a:avLst/>
              <a:gdLst/>
              <a:ahLst/>
              <a:cxnLst/>
              <a:rect l="l" t="t" r="r" b="b"/>
              <a:pathLst>
                <a:path w="285510" h="86188" extrusionOk="0">
                  <a:moveTo>
                    <a:pt x="4613" y="1"/>
                  </a:moveTo>
                  <a:cubicBezTo>
                    <a:pt x="1784" y="1"/>
                    <a:pt x="0" y="259"/>
                    <a:pt x="0" y="259"/>
                  </a:cubicBezTo>
                  <a:lnTo>
                    <a:pt x="0" y="86187"/>
                  </a:lnTo>
                  <a:lnTo>
                    <a:pt x="285509" y="86187"/>
                  </a:lnTo>
                  <a:lnTo>
                    <a:pt x="285509" y="259"/>
                  </a:lnTo>
                  <a:cubicBezTo>
                    <a:pt x="285509" y="259"/>
                    <a:pt x="283728" y="1"/>
                    <a:pt x="280901" y="1"/>
                  </a:cubicBezTo>
                  <a:cubicBezTo>
                    <a:pt x="272081" y="1"/>
                    <a:pt x="253087" y="2513"/>
                    <a:pt x="246331" y="23217"/>
                  </a:cubicBezTo>
                  <a:cubicBezTo>
                    <a:pt x="240323" y="41629"/>
                    <a:pt x="224847" y="44635"/>
                    <a:pt x="215382" y="44635"/>
                  </a:cubicBezTo>
                  <a:cubicBezTo>
                    <a:pt x="210794" y="44635"/>
                    <a:pt x="207618" y="43929"/>
                    <a:pt x="207618" y="43929"/>
                  </a:cubicBezTo>
                  <a:cubicBezTo>
                    <a:pt x="207618" y="43929"/>
                    <a:pt x="199282" y="41379"/>
                    <a:pt x="188166" y="41379"/>
                  </a:cubicBezTo>
                  <a:cubicBezTo>
                    <a:pt x="173649" y="41379"/>
                    <a:pt x="154392" y="45727"/>
                    <a:pt x="142771" y="65780"/>
                  </a:cubicBezTo>
                  <a:cubicBezTo>
                    <a:pt x="131153" y="45725"/>
                    <a:pt x="111900" y="41374"/>
                    <a:pt x="97380" y="41374"/>
                  </a:cubicBezTo>
                  <a:cubicBezTo>
                    <a:pt x="86254" y="41374"/>
                    <a:pt x="77907" y="43929"/>
                    <a:pt x="77907" y="43929"/>
                  </a:cubicBezTo>
                  <a:cubicBezTo>
                    <a:pt x="77907" y="43929"/>
                    <a:pt x="74733" y="44635"/>
                    <a:pt x="70147" y="44635"/>
                  </a:cubicBezTo>
                  <a:cubicBezTo>
                    <a:pt x="60687" y="44635"/>
                    <a:pt x="45218" y="41629"/>
                    <a:pt x="39210" y="23217"/>
                  </a:cubicBezTo>
                  <a:cubicBezTo>
                    <a:pt x="32455" y="2513"/>
                    <a:pt x="13442" y="1"/>
                    <a:pt x="46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8"/>
            <p:cNvSpPr/>
            <p:nvPr/>
          </p:nvSpPr>
          <p:spPr>
            <a:xfrm>
              <a:off x="-326225" y="2899200"/>
              <a:ext cx="9779700" cy="33678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4" name="Google Shape;194;p8"/>
          <p:cNvSpPr txBox="1">
            <a:spLocks noGrp="1"/>
          </p:cNvSpPr>
          <p:nvPr>
            <p:ph type="title"/>
          </p:nvPr>
        </p:nvSpPr>
        <p:spPr>
          <a:xfrm>
            <a:off x="1562050" y="1592975"/>
            <a:ext cx="6045000" cy="15630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Clr>
                <a:schemeClr val="accent2"/>
              </a:buClr>
              <a:buSzPts val="5000"/>
              <a:buFont typeface="Poppins SemiBold"/>
              <a:buNone/>
              <a:defRPr sz="5000">
                <a:solidFill>
                  <a:schemeClr val="accent2"/>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95" name="Google Shape;19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96" name="Google Shape;196;p8"/>
          <p:cNvSpPr txBox="1">
            <a:spLocks noGrp="1"/>
          </p:cNvSpPr>
          <p:nvPr>
            <p:ph type="subTitle" idx="1"/>
          </p:nvPr>
        </p:nvSpPr>
        <p:spPr>
          <a:xfrm>
            <a:off x="851750" y="3185375"/>
            <a:ext cx="7396200" cy="874200"/>
          </a:xfrm>
          <a:prstGeom prst="rect">
            <a:avLst/>
          </a:prstGeom>
        </p:spPr>
        <p:txBody>
          <a:bodyPr spcFirstLastPara="1" wrap="square" lIns="91425" tIns="91425" rIns="91425" bIns="91425" anchor="t" anchorCtr="0">
            <a:noAutofit/>
          </a:bodyPr>
          <a:lstStyle>
            <a:lvl1pPr lvl="0" algn="ctr">
              <a:spcBef>
                <a:spcPts val="0"/>
              </a:spcBef>
              <a:spcAft>
                <a:spcPts val="0"/>
              </a:spcAft>
              <a:buSzPts val="1800"/>
              <a:buNone/>
              <a:defRPr sz="1600"/>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97" name="Google Shape;197;p8"/>
          <p:cNvSpPr/>
          <p:nvPr/>
        </p:nvSpPr>
        <p:spPr>
          <a:xfrm flipH="1">
            <a:off x="-60553" y="3759150"/>
            <a:ext cx="3166331" cy="1442168"/>
          </a:xfrm>
          <a:custGeom>
            <a:avLst/>
            <a:gdLst/>
            <a:ahLst/>
            <a:cxnLst/>
            <a:rect l="l" t="t" r="r" b="b"/>
            <a:pathLst>
              <a:path w="285255" h="129925" extrusionOk="0">
                <a:moveTo>
                  <a:pt x="281161" y="0"/>
                </a:moveTo>
                <a:cubicBezTo>
                  <a:pt x="262994" y="0"/>
                  <a:pt x="223861" y="5178"/>
                  <a:pt x="209892" y="47820"/>
                </a:cubicBezTo>
                <a:cubicBezTo>
                  <a:pt x="197514" y="85754"/>
                  <a:pt x="165644" y="91947"/>
                  <a:pt x="146153" y="91947"/>
                </a:cubicBezTo>
                <a:cubicBezTo>
                  <a:pt x="136705" y="91947"/>
                  <a:pt x="130166" y="90492"/>
                  <a:pt x="130166" y="90492"/>
                </a:cubicBezTo>
                <a:cubicBezTo>
                  <a:pt x="130166" y="90492"/>
                  <a:pt x="112999" y="85248"/>
                  <a:pt x="90105" y="85248"/>
                </a:cubicBezTo>
                <a:cubicBezTo>
                  <a:pt x="61588" y="85248"/>
                  <a:pt x="24183" y="93384"/>
                  <a:pt x="0" y="129925"/>
                </a:cubicBezTo>
                <a:lnTo>
                  <a:pt x="285254" y="129925"/>
                </a:lnTo>
                <a:lnTo>
                  <a:pt x="285254" y="90"/>
                </a:lnTo>
                <a:cubicBezTo>
                  <a:pt x="284055" y="36"/>
                  <a:pt x="282681" y="0"/>
                  <a:pt x="28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8"/>
          <p:cNvSpPr/>
          <p:nvPr/>
        </p:nvSpPr>
        <p:spPr>
          <a:xfrm>
            <a:off x="6038222" y="3759150"/>
            <a:ext cx="3166330" cy="1442168"/>
          </a:xfrm>
          <a:custGeom>
            <a:avLst/>
            <a:gdLst/>
            <a:ahLst/>
            <a:cxnLst/>
            <a:rect l="l" t="t" r="r" b="b"/>
            <a:pathLst>
              <a:path w="285255" h="129925" extrusionOk="0">
                <a:moveTo>
                  <a:pt x="281161" y="0"/>
                </a:moveTo>
                <a:cubicBezTo>
                  <a:pt x="262994" y="0"/>
                  <a:pt x="223861" y="5178"/>
                  <a:pt x="209892" y="47820"/>
                </a:cubicBezTo>
                <a:cubicBezTo>
                  <a:pt x="197514" y="85754"/>
                  <a:pt x="165644" y="91947"/>
                  <a:pt x="146153" y="91947"/>
                </a:cubicBezTo>
                <a:cubicBezTo>
                  <a:pt x="136705" y="91947"/>
                  <a:pt x="130166" y="90492"/>
                  <a:pt x="130166" y="90492"/>
                </a:cubicBezTo>
                <a:cubicBezTo>
                  <a:pt x="130166" y="90492"/>
                  <a:pt x="112999" y="85248"/>
                  <a:pt x="90105" y="85248"/>
                </a:cubicBezTo>
                <a:cubicBezTo>
                  <a:pt x="61588" y="85248"/>
                  <a:pt x="24183" y="93384"/>
                  <a:pt x="0" y="129925"/>
                </a:cubicBezTo>
                <a:lnTo>
                  <a:pt x="285254" y="129925"/>
                </a:lnTo>
                <a:lnTo>
                  <a:pt x="285254" y="90"/>
                </a:lnTo>
                <a:cubicBezTo>
                  <a:pt x="284055" y="36"/>
                  <a:pt x="282681" y="0"/>
                  <a:pt x="28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2"/>
        </a:solidFill>
        <a:effectLst/>
      </p:bgPr>
    </p:bg>
    <p:spTree>
      <p:nvGrpSpPr>
        <p:cNvPr id="1" name="Shape 212"/>
        <p:cNvGrpSpPr/>
        <p:nvPr/>
      </p:nvGrpSpPr>
      <p:grpSpPr>
        <a:xfrm>
          <a:off x="0" y="0"/>
          <a:ext cx="0" cy="0"/>
          <a:chOff x="0" y="0"/>
          <a:chExt cx="0" cy="0"/>
        </a:xfrm>
      </p:grpSpPr>
      <p:sp>
        <p:nvSpPr>
          <p:cNvPr id="213" name="Google Shape;213;p11"/>
          <p:cNvSpPr txBox="1">
            <a:spLocks noGrp="1"/>
          </p:cNvSpPr>
          <p:nvPr>
            <p:ph type="title" hasCustomPrompt="1"/>
          </p:nvPr>
        </p:nvSpPr>
        <p:spPr>
          <a:xfrm>
            <a:off x="4365000" y="1898875"/>
            <a:ext cx="4149000" cy="1262700"/>
          </a:xfrm>
          <a:prstGeom prst="rect">
            <a:avLst/>
          </a:prstGeom>
        </p:spPr>
        <p:txBody>
          <a:bodyPr spcFirstLastPara="1" wrap="square" lIns="91425" tIns="91425" rIns="91425" bIns="91425" anchor="b" anchorCtr="0">
            <a:noAutofit/>
          </a:bodyPr>
          <a:lstStyle>
            <a:lvl1pPr lvl="0" algn="r">
              <a:spcBef>
                <a:spcPts val="0"/>
              </a:spcBef>
              <a:spcAft>
                <a:spcPts val="0"/>
              </a:spcAft>
              <a:buSzPts val="12000"/>
              <a:buNone/>
              <a:defRPr sz="6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14" name="Google Shape;214;p11"/>
          <p:cNvSpPr txBox="1">
            <a:spLocks noGrp="1"/>
          </p:cNvSpPr>
          <p:nvPr>
            <p:ph type="body" idx="1"/>
          </p:nvPr>
        </p:nvSpPr>
        <p:spPr>
          <a:xfrm>
            <a:off x="5060150" y="3103700"/>
            <a:ext cx="3453900" cy="856500"/>
          </a:xfrm>
          <a:prstGeom prst="rect">
            <a:avLst/>
          </a:prstGeom>
        </p:spPr>
        <p:txBody>
          <a:bodyPr spcFirstLastPara="1" wrap="square" lIns="91425" tIns="91425" rIns="91425" bIns="91425" anchor="t" anchorCtr="0">
            <a:noAutofit/>
          </a:bodyPr>
          <a:lstStyle>
            <a:lvl1pPr marL="457200" lvl="0" indent="-342900" algn="r">
              <a:spcBef>
                <a:spcPts val="0"/>
              </a:spcBef>
              <a:spcAft>
                <a:spcPts val="0"/>
              </a:spcAft>
              <a:buSzPts val="1800"/>
              <a:buChar char="●"/>
              <a:defRPr sz="1600"/>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215" name="Google Shape;21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16" name="Google Shape;216;p11"/>
          <p:cNvSpPr/>
          <p:nvPr/>
        </p:nvSpPr>
        <p:spPr>
          <a:xfrm rot="10800000" flipH="1">
            <a:off x="2528700" y="-99300"/>
            <a:ext cx="6658613" cy="5342109"/>
          </a:xfrm>
          <a:custGeom>
            <a:avLst/>
            <a:gdLst/>
            <a:ahLst/>
            <a:cxnLst/>
            <a:rect l="l" t="t" r="r" b="b"/>
            <a:pathLst>
              <a:path w="244892" h="209803" extrusionOk="0">
                <a:moveTo>
                  <a:pt x="244892" y="0"/>
                </a:moveTo>
                <a:lnTo>
                  <a:pt x="0" y="442"/>
                </a:lnTo>
                <a:cubicBezTo>
                  <a:pt x="0" y="442"/>
                  <a:pt x="31537" y="13225"/>
                  <a:pt x="35069" y="44551"/>
                </a:cubicBezTo>
                <a:cubicBezTo>
                  <a:pt x="38580" y="75877"/>
                  <a:pt x="30822" y="98374"/>
                  <a:pt x="47389" y="119125"/>
                </a:cubicBezTo>
                <a:cubicBezTo>
                  <a:pt x="63935" y="139897"/>
                  <a:pt x="83971" y="148327"/>
                  <a:pt x="78715" y="179654"/>
                </a:cubicBezTo>
                <a:cubicBezTo>
                  <a:pt x="76318" y="193824"/>
                  <a:pt x="82794" y="203390"/>
                  <a:pt x="90594" y="209593"/>
                </a:cubicBezTo>
                <a:lnTo>
                  <a:pt x="244892" y="209803"/>
                </a:lnTo>
                <a:lnTo>
                  <a:pt x="24489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7"/>
        <p:cNvGrpSpPr/>
        <p:nvPr/>
      </p:nvGrpSpPr>
      <p:grpSpPr>
        <a:xfrm>
          <a:off x="0" y="0"/>
          <a:ext cx="0" cy="0"/>
          <a:chOff x="0" y="0"/>
          <a:chExt cx="0" cy="0"/>
        </a:xfrm>
      </p:grpSpPr>
      <p:sp>
        <p:nvSpPr>
          <p:cNvPr id="218" name="Google Shape;21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Six Columns">
  <p:cSld name="CUSTOM_5">
    <p:bg>
      <p:bgPr>
        <a:solidFill>
          <a:schemeClr val="accent2"/>
        </a:solidFill>
        <a:effectLst/>
      </p:bgPr>
    </p:bg>
    <p:spTree>
      <p:nvGrpSpPr>
        <p:cNvPr id="1" name="Shape 365"/>
        <p:cNvGrpSpPr/>
        <p:nvPr/>
      </p:nvGrpSpPr>
      <p:grpSpPr>
        <a:xfrm>
          <a:off x="0" y="0"/>
          <a:ext cx="0" cy="0"/>
          <a:chOff x="0" y="0"/>
          <a:chExt cx="0" cy="0"/>
        </a:xfrm>
      </p:grpSpPr>
      <p:sp>
        <p:nvSpPr>
          <p:cNvPr id="366" name="Google Shape;366;p14"/>
          <p:cNvSpPr txBox="1">
            <a:spLocks noGrp="1"/>
          </p:cNvSpPr>
          <p:nvPr>
            <p:ph type="title"/>
          </p:nvPr>
        </p:nvSpPr>
        <p:spPr>
          <a:xfrm>
            <a:off x="1443000" y="1934888"/>
            <a:ext cx="1415700" cy="2502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FFFF"/>
              </a:buClr>
              <a:buSzPts val="1400"/>
              <a:buNone/>
              <a:defRPr sz="1600" b="1" i="0">
                <a:solidFill>
                  <a:srgbClr val="FFFFFF"/>
                </a:solidFill>
                <a:latin typeface="Poppins"/>
                <a:ea typeface="Poppins"/>
                <a:cs typeface="Poppins"/>
                <a:sym typeface="Poppins"/>
              </a:defRPr>
            </a:lvl1pPr>
            <a:lvl2pPr lvl="1" algn="ctr" rtl="0">
              <a:spcBef>
                <a:spcPts val="0"/>
              </a:spcBef>
              <a:spcAft>
                <a:spcPts val="0"/>
              </a:spcAft>
              <a:buClr>
                <a:srgbClr val="FFFFFF"/>
              </a:buClr>
              <a:buSzPts val="1400"/>
              <a:buNone/>
              <a:defRPr sz="1400">
                <a:solidFill>
                  <a:srgbClr val="FFFFFF"/>
                </a:solidFill>
              </a:defRPr>
            </a:lvl2pPr>
            <a:lvl3pPr lvl="2" algn="ctr" rtl="0">
              <a:spcBef>
                <a:spcPts val="0"/>
              </a:spcBef>
              <a:spcAft>
                <a:spcPts val="0"/>
              </a:spcAft>
              <a:buClr>
                <a:srgbClr val="FFFFFF"/>
              </a:buClr>
              <a:buSzPts val="1400"/>
              <a:buNone/>
              <a:defRPr sz="1400">
                <a:solidFill>
                  <a:srgbClr val="FFFFFF"/>
                </a:solidFill>
              </a:defRPr>
            </a:lvl3pPr>
            <a:lvl4pPr lvl="3" algn="ctr" rtl="0">
              <a:spcBef>
                <a:spcPts val="0"/>
              </a:spcBef>
              <a:spcAft>
                <a:spcPts val="0"/>
              </a:spcAft>
              <a:buClr>
                <a:srgbClr val="FFFFFF"/>
              </a:buClr>
              <a:buSzPts val="1400"/>
              <a:buNone/>
              <a:defRPr sz="1400">
                <a:solidFill>
                  <a:srgbClr val="FFFFFF"/>
                </a:solidFill>
              </a:defRPr>
            </a:lvl4pPr>
            <a:lvl5pPr lvl="4" algn="ctr" rtl="0">
              <a:spcBef>
                <a:spcPts val="0"/>
              </a:spcBef>
              <a:spcAft>
                <a:spcPts val="0"/>
              </a:spcAft>
              <a:buClr>
                <a:srgbClr val="FFFFFF"/>
              </a:buClr>
              <a:buSzPts val="1400"/>
              <a:buNone/>
              <a:defRPr sz="1400">
                <a:solidFill>
                  <a:srgbClr val="FFFFFF"/>
                </a:solidFill>
              </a:defRPr>
            </a:lvl5pPr>
            <a:lvl6pPr lvl="5" algn="ctr" rtl="0">
              <a:spcBef>
                <a:spcPts val="0"/>
              </a:spcBef>
              <a:spcAft>
                <a:spcPts val="0"/>
              </a:spcAft>
              <a:buClr>
                <a:srgbClr val="FFFFFF"/>
              </a:buClr>
              <a:buSzPts val="1400"/>
              <a:buNone/>
              <a:defRPr sz="1400">
                <a:solidFill>
                  <a:srgbClr val="FFFFFF"/>
                </a:solidFill>
              </a:defRPr>
            </a:lvl6pPr>
            <a:lvl7pPr lvl="6" algn="ctr" rtl="0">
              <a:spcBef>
                <a:spcPts val="0"/>
              </a:spcBef>
              <a:spcAft>
                <a:spcPts val="0"/>
              </a:spcAft>
              <a:buClr>
                <a:srgbClr val="FFFFFF"/>
              </a:buClr>
              <a:buSzPts val="1400"/>
              <a:buNone/>
              <a:defRPr sz="1400">
                <a:solidFill>
                  <a:srgbClr val="FFFFFF"/>
                </a:solidFill>
              </a:defRPr>
            </a:lvl7pPr>
            <a:lvl8pPr lvl="7" algn="ctr" rtl="0">
              <a:spcBef>
                <a:spcPts val="0"/>
              </a:spcBef>
              <a:spcAft>
                <a:spcPts val="0"/>
              </a:spcAft>
              <a:buClr>
                <a:srgbClr val="FFFFFF"/>
              </a:buClr>
              <a:buSzPts val="1400"/>
              <a:buNone/>
              <a:defRPr sz="1400">
                <a:solidFill>
                  <a:srgbClr val="FFFFFF"/>
                </a:solidFill>
              </a:defRPr>
            </a:lvl8pPr>
            <a:lvl9pPr lvl="8" algn="ctr" rtl="0">
              <a:spcBef>
                <a:spcPts val="0"/>
              </a:spcBef>
              <a:spcAft>
                <a:spcPts val="0"/>
              </a:spcAft>
              <a:buClr>
                <a:srgbClr val="FFFFFF"/>
              </a:buClr>
              <a:buSzPts val="1400"/>
              <a:buNone/>
              <a:defRPr sz="1400">
                <a:solidFill>
                  <a:srgbClr val="FFFFFF"/>
                </a:solidFill>
              </a:defRPr>
            </a:lvl9pPr>
          </a:lstStyle>
          <a:p>
            <a:endParaRPr/>
          </a:p>
        </p:txBody>
      </p:sp>
      <p:sp>
        <p:nvSpPr>
          <p:cNvPr id="367" name="Google Shape;367;p14"/>
          <p:cNvSpPr txBox="1">
            <a:spLocks noGrp="1"/>
          </p:cNvSpPr>
          <p:nvPr>
            <p:ph type="subTitle" idx="1"/>
          </p:nvPr>
        </p:nvSpPr>
        <p:spPr>
          <a:xfrm>
            <a:off x="1065000" y="2284363"/>
            <a:ext cx="2171700" cy="618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solidFill>
                  <a:srgbClr val="FFFFFF"/>
                </a:solidFill>
              </a:defRPr>
            </a:lvl1pPr>
            <a:lvl2pPr lvl="1" algn="ctr" rtl="0">
              <a:spcBef>
                <a:spcPts val="0"/>
              </a:spcBef>
              <a:spcAft>
                <a:spcPts val="0"/>
              </a:spcAft>
              <a:buNone/>
              <a:defRPr sz="1400">
                <a:solidFill>
                  <a:srgbClr val="FFFFFF"/>
                </a:solidFill>
              </a:defRPr>
            </a:lvl2pPr>
            <a:lvl3pPr lvl="2" algn="ctr" rtl="0">
              <a:spcBef>
                <a:spcPts val="0"/>
              </a:spcBef>
              <a:spcAft>
                <a:spcPts val="0"/>
              </a:spcAft>
              <a:buNone/>
              <a:defRPr sz="1400">
                <a:solidFill>
                  <a:srgbClr val="FFFFFF"/>
                </a:solidFill>
              </a:defRPr>
            </a:lvl3pPr>
            <a:lvl4pPr lvl="3" algn="ctr" rtl="0">
              <a:spcBef>
                <a:spcPts val="0"/>
              </a:spcBef>
              <a:spcAft>
                <a:spcPts val="0"/>
              </a:spcAft>
              <a:buNone/>
              <a:defRPr sz="1400">
                <a:solidFill>
                  <a:srgbClr val="FFFFFF"/>
                </a:solidFill>
              </a:defRPr>
            </a:lvl4pPr>
            <a:lvl5pPr lvl="4" algn="ctr" rtl="0">
              <a:spcBef>
                <a:spcPts val="0"/>
              </a:spcBef>
              <a:spcAft>
                <a:spcPts val="0"/>
              </a:spcAft>
              <a:buNone/>
              <a:defRPr sz="1400">
                <a:solidFill>
                  <a:srgbClr val="FFFFFF"/>
                </a:solidFill>
              </a:defRPr>
            </a:lvl5pPr>
            <a:lvl6pPr lvl="5" algn="ctr" rtl="0">
              <a:spcBef>
                <a:spcPts val="0"/>
              </a:spcBef>
              <a:spcAft>
                <a:spcPts val="0"/>
              </a:spcAft>
              <a:buNone/>
              <a:defRPr sz="1400">
                <a:solidFill>
                  <a:srgbClr val="FFFFFF"/>
                </a:solidFill>
              </a:defRPr>
            </a:lvl6pPr>
            <a:lvl7pPr lvl="6" algn="ctr" rtl="0">
              <a:spcBef>
                <a:spcPts val="0"/>
              </a:spcBef>
              <a:spcAft>
                <a:spcPts val="0"/>
              </a:spcAft>
              <a:buNone/>
              <a:defRPr sz="1400">
                <a:solidFill>
                  <a:srgbClr val="FFFFFF"/>
                </a:solidFill>
              </a:defRPr>
            </a:lvl7pPr>
            <a:lvl8pPr lvl="7" algn="ctr" rtl="0">
              <a:spcBef>
                <a:spcPts val="0"/>
              </a:spcBef>
              <a:spcAft>
                <a:spcPts val="0"/>
              </a:spcAft>
              <a:buNone/>
              <a:defRPr sz="1400">
                <a:solidFill>
                  <a:srgbClr val="FFFFFF"/>
                </a:solidFill>
              </a:defRPr>
            </a:lvl8pPr>
            <a:lvl9pPr lvl="8" algn="ctr" rtl="0">
              <a:spcBef>
                <a:spcPts val="0"/>
              </a:spcBef>
              <a:spcAft>
                <a:spcPts val="0"/>
              </a:spcAft>
              <a:buNone/>
              <a:defRPr sz="1400">
                <a:solidFill>
                  <a:srgbClr val="FFFFFF"/>
                </a:solidFill>
              </a:defRPr>
            </a:lvl9pPr>
          </a:lstStyle>
          <a:p>
            <a:endParaRPr/>
          </a:p>
        </p:txBody>
      </p:sp>
      <p:sp>
        <p:nvSpPr>
          <p:cNvPr id="368" name="Google Shape;368;p14"/>
          <p:cNvSpPr txBox="1">
            <a:spLocks noGrp="1"/>
          </p:cNvSpPr>
          <p:nvPr>
            <p:ph type="title" idx="2"/>
          </p:nvPr>
        </p:nvSpPr>
        <p:spPr>
          <a:xfrm>
            <a:off x="3811050" y="1854488"/>
            <a:ext cx="1522800" cy="3303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FFFF"/>
              </a:buClr>
              <a:buSzPts val="1400"/>
              <a:buNone/>
              <a:defRPr sz="1600" b="1" i="0">
                <a:solidFill>
                  <a:srgbClr val="FFFFFF"/>
                </a:solidFill>
                <a:latin typeface="Poppins"/>
                <a:ea typeface="Poppins"/>
                <a:cs typeface="Poppins"/>
                <a:sym typeface="Poppins"/>
              </a:defRPr>
            </a:lvl1pPr>
            <a:lvl2pPr lvl="1" algn="ctr" rtl="0">
              <a:spcBef>
                <a:spcPts val="0"/>
              </a:spcBef>
              <a:spcAft>
                <a:spcPts val="0"/>
              </a:spcAft>
              <a:buClr>
                <a:srgbClr val="FFFFFF"/>
              </a:buClr>
              <a:buSzPts val="1400"/>
              <a:buNone/>
              <a:defRPr sz="1400">
                <a:solidFill>
                  <a:srgbClr val="FFFFFF"/>
                </a:solidFill>
              </a:defRPr>
            </a:lvl2pPr>
            <a:lvl3pPr lvl="2" algn="ctr" rtl="0">
              <a:spcBef>
                <a:spcPts val="0"/>
              </a:spcBef>
              <a:spcAft>
                <a:spcPts val="0"/>
              </a:spcAft>
              <a:buClr>
                <a:srgbClr val="FFFFFF"/>
              </a:buClr>
              <a:buSzPts val="1400"/>
              <a:buNone/>
              <a:defRPr sz="1400">
                <a:solidFill>
                  <a:srgbClr val="FFFFFF"/>
                </a:solidFill>
              </a:defRPr>
            </a:lvl3pPr>
            <a:lvl4pPr lvl="3" algn="ctr" rtl="0">
              <a:spcBef>
                <a:spcPts val="0"/>
              </a:spcBef>
              <a:spcAft>
                <a:spcPts val="0"/>
              </a:spcAft>
              <a:buClr>
                <a:srgbClr val="FFFFFF"/>
              </a:buClr>
              <a:buSzPts val="1400"/>
              <a:buNone/>
              <a:defRPr sz="1400">
                <a:solidFill>
                  <a:srgbClr val="FFFFFF"/>
                </a:solidFill>
              </a:defRPr>
            </a:lvl4pPr>
            <a:lvl5pPr lvl="4" algn="ctr" rtl="0">
              <a:spcBef>
                <a:spcPts val="0"/>
              </a:spcBef>
              <a:spcAft>
                <a:spcPts val="0"/>
              </a:spcAft>
              <a:buClr>
                <a:srgbClr val="FFFFFF"/>
              </a:buClr>
              <a:buSzPts val="1400"/>
              <a:buNone/>
              <a:defRPr sz="1400">
                <a:solidFill>
                  <a:srgbClr val="FFFFFF"/>
                </a:solidFill>
              </a:defRPr>
            </a:lvl5pPr>
            <a:lvl6pPr lvl="5" algn="ctr" rtl="0">
              <a:spcBef>
                <a:spcPts val="0"/>
              </a:spcBef>
              <a:spcAft>
                <a:spcPts val="0"/>
              </a:spcAft>
              <a:buClr>
                <a:srgbClr val="FFFFFF"/>
              </a:buClr>
              <a:buSzPts val="1400"/>
              <a:buNone/>
              <a:defRPr sz="1400">
                <a:solidFill>
                  <a:srgbClr val="FFFFFF"/>
                </a:solidFill>
              </a:defRPr>
            </a:lvl6pPr>
            <a:lvl7pPr lvl="6" algn="ctr" rtl="0">
              <a:spcBef>
                <a:spcPts val="0"/>
              </a:spcBef>
              <a:spcAft>
                <a:spcPts val="0"/>
              </a:spcAft>
              <a:buClr>
                <a:srgbClr val="FFFFFF"/>
              </a:buClr>
              <a:buSzPts val="1400"/>
              <a:buNone/>
              <a:defRPr sz="1400">
                <a:solidFill>
                  <a:srgbClr val="FFFFFF"/>
                </a:solidFill>
              </a:defRPr>
            </a:lvl7pPr>
            <a:lvl8pPr lvl="7" algn="ctr" rtl="0">
              <a:spcBef>
                <a:spcPts val="0"/>
              </a:spcBef>
              <a:spcAft>
                <a:spcPts val="0"/>
              </a:spcAft>
              <a:buClr>
                <a:srgbClr val="FFFFFF"/>
              </a:buClr>
              <a:buSzPts val="1400"/>
              <a:buNone/>
              <a:defRPr sz="1400">
                <a:solidFill>
                  <a:srgbClr val="FFFFFF"/>
                </a:solidFill>
              </a:defRPr>
            </a:lvl8pPr>
            <a:lvl9pPr lvl="8" algn="ctr" rtl="0">
              <a:spcBef>
                <a:spcPts val="0"/>
              </a:spcBef>
              <a:spcAft>
                <a:spcPts val="0"/>
              </a:spcAft>
              <a:buClr>
                <a:srgbClr val="FFFFFF"/>
              </a:buClr>
              <a:buSzPts val="1400"/>
              <a:buNone/>
              <a:defRPr sz="1400">
                <a:solidFill>
                  <a:srgbClr val="FFFFFF"/>
                </a:solidFill>
              </a:defRPr>
            </a:lvl9pPr>
          </a:lstStyle>
          <a:p>
            <a:endParaRPr/>
          </a:p>
        </p:txBody>
      </p:sp>
      <p:sp>
        <p:nvSpPr>
          <p:cNvPr id="369" name="Google Shape;369;p14"/>
          <p:cNvSpPr txBox="1">
            <a:spLocks noGrp="1"/>
          </p:cNvSpPr>
          <p:nvPr>
            <p:ph type="subTitle" idx="3"/>
          </p:nvPr>
        </p:nvSpPr>
        <p:spPr>
          <a:xfrm>
            <a:off x="3574150" y="2274388"/>
            <a:ext cx="2001300" cy="618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solidFill>
                  <a:srgbClr val="FFFFFF"/>
                </a:solidFill>
              </a:defRPr>
            </a:lvl1pPr>
            <a:lvl2pPr lvl="1" algn="ctr" rtl="0">
              <a:spcBef>
                <a:spcPts val="0"/>
              </a:spcBef>
              <a:spcAft>
                <a:spcPts val="0"/>
              </a:spcAft>
              <a:buNone/>
              <a:defRPr sz="1400">
                <a:solidFill>
                  <a:srgbClr val="FFFFFF"/>
                </a:solidFill>
              </a:defRPr>
            </a:lvl2pPr>
            <a:lvl3pPr lvl="2" algn="ctr" rtl="0">
              <a:spcBef>
                <a:spcPts val="0"/>
              </a:spcBef>
              <a:spcAft>
                <a:spcPts val="0"/>
              </a:spcAft>
              <a:buNone/>
              <a:defRPr sz="1400">
                <a:solidFill>
                  <a:srgbClr val="FFFFFF"/>
                </a:solidFill>
              </a:defRPr>
            </a:lvl3pPr>
            <a:lvl4pPr lvl="3" algn="ctr" rtl="0">
              <a:spcBef>
                <a:spcPts val="0"/>
              </a:spcBef>
              <a:spcAft>
                <a:spcPts val="0"/>
              </a:spcAft>
              <a:buNone/>
              <a:defRPr sz="1400">
                <a:solidFill>
                  <a:srgbClr val="FFFFFF"/>
                </a:solidFill>
              </a:defRPr>
            </a:lvl4pPr>
            <a:lvl5pPr lvl="4" algn="ctr" rtl="0">
              <a:spcBef>
                <a:spcPts val="0"/>
              </a:spcBef>
              <a:spcAft>
                <a:spcPts val="0"/>
              </a:spcAft>
              <a:buNone/>
              <a:defRPr sz="1400">
                <a:solidFill>
                  <a:srgbClr val="FFFFFF"/>
                </a:solidFill>
              </a:defRPr>
            </a:lvl5pPr>
            <a:lvl6pPr lvl="5" algn="ctr" rtl="0">
              <a:spcBef>
                <a:spcPts val="0"/>
              </a:spcBef>
              <a:spcAft>
                <a:spcPts val="0"/>
              </a:spcAft>
              <a:buNone/>
              <a:defRPr sz="1400">
                <a:solidFill>
                  <a:srgbClr val="FFFFFF"/>
                </a:solidFill>
              </a:defRPr>
            </a:lvl6pPr>
            <a:lvl7pPr lvl="6" algn="ctr" rtl="0">
              <a:spcBef>
                <a:spcPts val="0"/>
              </a:spcBef>
              <a:spcAft>
                <a:spcPts val="0"/>
              </a:spcAft>
              <a:buNone/>
              <a:defRPr sz="1400">
                <a:solidFill>
                  <a:srgbClr val="FFFFFF"/>
                </a:solidFill>
              </a:defRPr>
            </a:lvl7pPr>
            <a:lvl8pPr lvl="7" algn="ctr" rtl="0">
              <a:spcBef>
                <a:spcPts val="0"/>
              </a:spcBef>
              <a:spcAft>
                <a:spcPts val="0"/>
              </a:spcAft>
              <a:buNone/>
              <a:defRPr sz="1400">
                <a:solidFill>
                  <a:srgbClr val="FFFFFF"/>
                </a:solidFill>
              </a:defRPr>
            </a:lvl8pPr>
            <a:lvl9pPr lvl="8" algn="ctr" rtl="0">
              <a:spcBef>
                <a:spcPts val="0"/>
              </a:spcBef>
              <a:spcAft>
                <a:spcPts val="0"/>
              </a:spcAft>
              <a:buNone/>
              <a:defRPr sz="1400">
                <a:solidFill>
                  <a:srgbClr val="FFFFFF"/>
                </a:solidFill>
              </a:defRPr>
            </a:lvl9pPr>
          </a:lstStyle>
          <a:p>
            <a:endParaRPr/>
          </a:p>
        </p:txBody>
      </p:sp>
      <p:sp>
        <p:nvSpPr>
          <p:cNvPr id="370" name="Google Shape;370;p14"/>
          <p:cNvSpPr txBox="1">
            <a:spLocks noGrp="1"/>
          </p:cNvSpPr>
          <p:nvPr>
            <p:ph type="title" idx="4"/>
          </p:nvPr>
        </p:nvSpPr>
        <p:spPr>
          <a:xfrm>
            <a:off x="6203250" y="1934588"/>
            <a:ext cx="1544400" cy="2502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FFFF"/>
              </a:buClr>
              <a:buSzPts val="1400"/>
              <a:buNone/>
              <a:defRPr sz="1600" b="1" i="0">
                <a:solidFill>
                  <a:srgbClr val="FFFFFF"/>
                </a:solidFill>
                <a:latin typeface="Poppins"/>
                <a:ea typeface="Poppins"/>
                <a:cs typeface="Poppins"/>
                <a:sym typeface="Poppins"/>
              </a:defRPr>
            </a:lvl1pPr>
            <a:lvl2pPr lvl="1" algn="ctr" rtl="0">
              <a:spcBef>
                <a:spcPts val="0"/>
              </a:spcBef>
              <a:spcAft>
                <a:spcPts val="0"/>
              </a:spcAft>
              <a:buClr>
                <a:srgbClr val="FFFFFF"/>
              </a:buClr>
              <a:buSzPts val="1400"/>
              <a:buNone/>
              <a:defRPr sz="1400">
                <a:solidFill>
                  <a:srgbClr val="FFFFFF"/>
                </a:solidFill>
              </a:defRPr>
            </a:lvl2pPr>
            <a:lvl3pPr lvl="2" algn="ctr" rtl="0">
              <a:spcBef>
                <a:spcPts val="0"/>
              </a:spcBef>
              <a:spcAft>
                <a:spcPts val="0"/>
              </a:spcAft>
              <a:buClr>
                <a:srgbClr val="FFFFFF"/>
              </a:buClr>
              <a:buSzPts val="1400"/>
              <a:buNone/>
              <a:defRPr sz="1400">
                <a:solidFill>
                  <a:srgbClr val="FFFFFF"/>
                </a:solidFill>
              </a:defRPr>
            </a:lvl3pPr>
            <a:lvl4pPr lvl="3" algn="ctr" rtl="0">
              <a:spcBef>
                <a:spcPts val="0"/>
              </a:spcBef>
              <a:spcAft>
                <a:spcPts val="0"/>
              </a:spcAft>
              <a:buClr>
                <a:srgbClr val="FFFFFF"/>
              </a:buClr>
              <a:buSzPts val="1400"/>
              <a:buNone/>
              <a:defRPr sz="1400">
                <a:solidFill>
                  <a:srgbClr val="FFFFFF"/>
                </a:solidFill>
              </a:defRPr>
            </a:lvl4pPr>
            <a:lvl5pPr lvl="4" algn="ctr" rtl="0">
              <a:spcBef>
                <a:spcPts val="0"/>
              </a:spcBef>
              <a:spcAft>
                <a:spcPts val="0"/>
              </a:spcAft>
              <a:buClr>
                <a:srgbClr val="FFFFFF"/>
              </a:buClr>
              <a:buSzPts val="1400"/>
              <a:buNone/>
              <a:defRPr sz="1400">
                <a:solidFill>
                  <a:srgbClr val="FFFFFF"/>
                </a:solidFill>
              </a:defRPr>
            </a:lvl5pPr>
            <a:lvl6pPr lvl="5" algn="ctr" rtl="0">
              <a:spcBef>
                <a:spcPts val="0"/>
              </a:spcBef>
              <a:spcAft>
                <a:spcPts val="0"/>
              </a:spcAft>
              <a:buClr>
                <a:srgbClr val="FFFFFF"/>
              </a:buClr>
              <a:buSzPts val="1400"/>
              <a:buNone/>
              <a:defRPr sz="1400">
                <a:solidFill>
                  <a:srgbClr val="FFFFFF"/>
                </a:solidFill>
              </a:defRPr>
            </a:lvl6pPr>
            <a:lvl7pPr lvl="6" algn="ctr" rtl="0">
              <a:spcBef>
                <a:spcPts val="0"/>
              </a:spcBef>
              <a:spcAft>
                <a:spcPts val="0"/>
              </a:spcAft>
              <a:buClr>
                <a:srgbClr val="FFFFFF"/>
              </a:buClr>
              <a:buSzPts val="1400"/>
              <a:buNone/>
              <a:defRPr sz="1400">
                <a:solidFill>
                  <a:srgbClr val="FFFFFF"/>
                </a:solidFill>
              </a:defRPr>
            </a:lvl7pPr>
            <a:lvl8pPr lvl="7" algn="ctr" rtl="0">
              <a:spcBef>
                <a:spcPts val="0"/>
              </a:spcBef>
              <a:spcAft>
                <a:spcPts val="0"/>
              </a:spcAft>
              <a:buClr>
                <a:srgbClr val="FFFFFF"/>
              </a:buClr>
              <a:buSzPts val="1400"/>
              <a:buNone/>
              <a:defRPr sz="1400">
                <a:solidFill>
                  <a:srgbClr val="FFFFFF"/>
                </a:solidFill>
              </a:defRPr>
            </a:lvl8pPr>
            <a:lvl9pPr lvl="8" algn="ctr" rtl="0">
              <a:spcBef>
                <a:spcPts val="0"/>
              </a:spcBef>
              <a:spcAft>
                <a:spcPts val="0"/>
              </a:spcAft>
              <a:buClr>
                <a:srgbClr val="FFFFFF"/>
              </a:buClr>
              <a:buSzPts val="1400"/>
              <a:buNone/>
              <a:defRPr sz="1400">
                <a:solidFill>
                  <a:srgbClr val="FFFFFF"/>
                </a:solidFill>
              </a:defRPr>
            </a:lvl9pPr>
          </a:lstStyle>
          <a:p>
            <a:endParaRPr/>
          </a:p>
        </p:txBody>
      </p:sp>
      <p:sp>
        <p:nvSpPr>
          <p:cNvPr id="371" name="Google Shape;371;p14"/>
          <p:cNvSpPr txBox="1">
            <a:spLocks noGrp="1"/>
          </p:cNvSpPr>
          <p:nvPr>
            <p:ph type="subTitle" idx="5"/>
          </p:nvPr>
        </p:nvSpPr>
        <p:spPr>
          <a:xfrm>
            <a:off x="5891450" y="2274400"/>
            <a:ext cx="2171700" cy="608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solidFill>
                  <a:srgbClr val="FFFFFF"/>
                </a:solidFill>
              </a:defRPr>
            </a:lvl1pPr>
            <a:lvl2pPr lvl="1" algn="ctr" rtl="0">
              <a:spcBef>
                <a:spcPts val="0"/>
              </a:spcBef>
              <a:spcAft>
                <a:spcPts val="0"/>
              </a:spcAft>
              <a:buNone/>
              <a:defRPr sz="1400">
                <a:solidFill>
                  <a:srgbClr val="FFFFFF"/>
                </a:solidFill>
              </a:defRPr>
            </a:lvl2pPr>
            <a:lvl3pPr lvl="2" algn="ctr" rtl="0">
              <a:spcBef>
                <a:spcPts val="0"/>
              </a:spcBef>
              <a:spcAft>
                <a:spcPts val="0"/>
              </a:spcAft>
              <a:buNone/>
              <a:defRPr sz="1400">
                <a:solidFill>
                  <a:srgbClr val="FFFFFF"/>
                </a:solidFill>
              </a:defRPr>
            </a:lvl3pPr>
            <a:lvl4pPr lvl="3" algn="ctr" rtl="0">
              <a:spcBef>
                <a:spcPts val="0"/>
              </a:spcBef>
              <a:spcAft>
                <a:spcPts val="0"/>
              </a:spcAft>
              <a:buNone/>
              <a:defRPr sz="1400">
                <a:solidFill>
                  <a:srgbClr val="FFFFFF"/>
                </a:solidFill>
              </a:defRPr>
            </a:lvl4pPr>
            <a:lvl5pPr lvl="4" algn="ctr" rtl="0">
              <a:spcBef>
                <a:spcPts val="0"/>
              </a:spcBef>
              <a:spcAft>
                <a:spcPts val="0"/>
              </a:spcAft>
              <a:buNone/>
              <a:defRPr sz="1400">
                <a:solidFill>
                  <a:srgbClr val="FFFFFF"/>
                </a:solidFill>
              </a:defRPr>
            </a:lvl5pPr>
            <a:lvl6pPr lvl="5" algn="ctr" rtl="0">
              <a:spcBef>
                <a:spcPts val="0"/>
              </a:spcBef>
              <a:spcAft>
                <a:spcPts val="0"/>
              </a:spcAft>
              <a:buNone/>
              <a:defRPr sz="1400">
                <a:solidFill>
                  <a:srgbClr val="FFFFFF"/>
                </a:solidFill>
              </a:defRPr>
            </a:lvl6pPr>
            <a:lvl7pPr lvl="6" algn="ctr" rtl="0">
              <a:spcBef>
                <a:spcPts val="0"/>
              </a:spcBef>
              <a:spcAft>
                <a:spcPts val="0"/>
              </a:spcAft>
              <a:buNone/>
              <a:defRPr sz="1400">
                <a:solidFill>
                  <a:srgbClr val="FFFFFF"/>
                </a:solidFill>
              </a:defRPr>
            </a:lvl7pPr>
            <a:lvl8pPr lvl="7" algn="ctr" rtl="0">
              <a:spcBef>
                <a:spcPts val="0"/>
              </a:spcBef>
              <a:spcAft>
                <a:spcPts val="0"/>
              </a:spcAft>
              <a:buNone/>
              <a:defRPr sz="1400">
                <a:solidFill>
                  <a:srgbClr val="FFFFFF"/>
                </a:solidFill>
              </a:defRPr>
            </a:lvl8pPr>
            <a:lvl9pPr lvl="8" algn="ctr" rtl="0">
              <a:spcBef>
                <a:spcPts val="0"/>
              </a:spcBef>
              <a:spcAft>
                <a:spcPts val="0"/>
              </a:spcAft>
              <a:buNone/>
              <a:defRPr sz="1400">
                <a:solidFill>
                  <a:srgbClr val="FFFFFF"/>
                </a:solidFill>
              </a:defRPr>
            </a:lvl9pPr>
          </a:lstStyle>
          <a:p>
            <a:endParaRPr/>
          </a:p>
        </p:txBody>
      </p:sp>
      <p:sp>
        <p:nvSpPr>
          <p:cNvPr id="372" name="Google Shape;372;p14"/>
          <p:cNvSpPr txBox="1">
            <a:spLocks noGrp="1"/>
          </p:cNvSpPr>
          <p:nvPr>
            <p:ph type="title" idx="6"/>
          </p:nvPr>
        </p:nvSpPr>
        <p:spPr>
          <a:xfrm>
            <a:off x="1326300" y="3609850"/>
            <a:ext cx="1649100" cy="2502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FFFF"/>
              </a:buClr>
              <a:buSzPts val="1400"/>
              <a:buNone/>
              <a:defRPr sz="1600" b="1" i="0">
                <a:solidFill>
                  <a:srgbClr val="FFFFFF"/>
                </a:solidFill>
                <a:latin typeface="Poppins"/>
                <a:ea typeface="Poppins"/>
                <a:cs typeface="Poppins"/>
                <a:sym typeface="Poppins"/>
              </a:defRPr>
            </a:lvl1pPr>
            <a:lvl2pPr lvl="1" algn="ctr" rtl="0">
              <a:spcBef>
                <a:spcPts val="0"/>
              </a:spcBef>
              <a:spcAft>
                <a:spcPts val="0"/>
              </a:spcAft>
              <a:buClr>
                <a:srgbClr val="FFFFFF"/>
              </a:buClr>
              <a:buSzPts val="1400"/>
              <a:buNone/>
              <a:defRPr sz="1400">
                <a:solidFill>
                  <a:srgbClr val="FFFFFF"/>
                </a:solidFill>
              </a:defRPr>
            </a:lvl2pPr>
            <a:lvl3pPr lvl="2" algn="ctr" rtl="0">
              <a:spcBef>
                <a:spcPts val="0"/>
              </a:spcBef>
              <a:spcAft>
                <a:spcPts val="0"/>
              </a:spcAft>
              <a:buClr>
                <a:srgbClr val="FFFFFF"/>
              </a:buClr>
              <a:buSzPts val="1400"/>
              <a:buNone/>
              <a:defRPr sz="1400">
                <a:solidFill>
                  <a:srgbClr val="FFFFFF"/>
                </a:solidFill>
              </a:defRPr>
            </a:lvl3pPr>
            <a:lvl4pPr lvl="3" algn="ctr" rtl="0">
              <a:spcBef>
                <a:spcPts val="0"/>
              </a:spcBef>
              <a:spcAft>
                <a:spcPts val="0"/>
              </a:spcAft>
              <a:buClr>
                <a:srgbClr val="FFFFFF"/>
              </a:buClr>
              <a:buSzPts val="1400"/>
              <a:buNone/>
              <a:defRPr sz="1400">
                <a:solidFill>
                  <a:srgbClr val="FFFFFF"/>
                </a:solidFill>
              </a:defRPr>
            </a:lvl4pPr>
            <a:lvl5pPr lvl="4" algn="ctr" rtl="0">
              <a:spcBef>
                <a:spcPts val="0"/>
              </a:spcBef>
              <a:spcAft>
                <a:spcPts val="0"/>
              </a:spcAft>
              <a:buClr>
                <a:srgbClr val="FFFFFF"/>
              </a:buClr>
              <a:buSzPts val="1400"/>
              <a:buNone/>
              <a:defRPr sz="1400">
                <a:solidFill>
                  <a:srgbClr val="FFFFFF"/>
                </a:solidFill>
              </a:defRPr>
            </a:lvl5pPr>
            <a:lvl6pPr lvl="5" algn="ctr" rtl="0">
              <a:spcBef>
                <a:spcPts val="0"/>
              </a:spcBef>
              <a:spcAft>
                <a:spcPts val="0"/>
              </a:spcAft>
              <a:buClr>
                <a:srgbClr val="FFFFFF"/>
              </a:buClr>
              <a:buSzPts val="1400"/>
              <a:buNone/>
              <a:defRPr sz="1400">
                <a:solidFill>
                  <a:srgbClr val="FFFFFF"/>
                </a:solidFill>
              </a:defRPr>
            </a:lvl6pPr>
            <a:lvl7pPr lvl="6" algn="ctr" rtl="0">
              <a:spcBef>
                <a:spcPts val="0"/>
              </a:spcBef>
              <a:spcAft>
                <a:spcPts val="0"/>
              </a:spcAft>
              <a:buClr>
                <a:srgbClr val="FFFFFF"/>
              </a:buClr>
              <a:buSzPts val="1400"/>
              <a:buNone/>
              <a:defRPr sz="1400">
                <a:solidFill>
                  <a:srgbClr val="FFFFFF"/>
                </a:solidFill>
              </a:defRPr>
            </a:lvl7pPr>
            <a:lvl8pPr lvl="7" algn="ctr" rtl="0">
              <a:spcBef>
                <a:spcPts val="0"/>
              </a:spcBef>
              <a:spcAft>
                <a:spcPts val="0"/>
              </a:spcAft>
              <a:buClr>
                <a:srgbClr val="FFFFFF"/>
              </a:buClr>
              <a:buSzPts val="1400"/>
              <a:buNone/>
              <a:defRPr sz="1400">
                <a:solidFill>
                  <a:srgbClr val="FFFFFF"/>
                </a:solidFill>
              </a:defRPr>
            </a:lvl8pPr>
            <a:lvl9pPr lvl="8" algn="ctr" rtl="0">
              <a:spcBef>
                <a:spcPts val="0"/>
              </a:spcBef>
              <a:spcAft>
                <a:spcPts val="0"/>
              </a:spcAft>
              <a:buClr>
                <a:srgbClr val="FFFFFF"/>
              </a:buClr>
              <a:buSzPts val="1400"/>
              <a:buNone/>
              <a:defRPr sz="1400">
                <a:solidFill>
                  <a:srgbClr val="FFFFFF"/>
                </a:solidFill>
              </a:defRPr>
            </a:lvl9pPr>
          </a:lstStyle>
          <a:p>
            <a:endParaRPr/>
          </a:p>
        </p:txBody>
      </p:sp>
      <p:sp>
        <p:nvSpPr>
          <p:cNvPr id="373" name="Google Shape;373;p14"/>
          <p:cNvSpPr txBox="1">
            <a:spLocks noGrp="1"/>
          </p:cNvSpPr>
          <p:nvPr>
            <p:ph type="subTitle" idx="7"/>
          </p:nvPr>
        </p:nvSpPr>
        <p:spPr>
          <a:xfrm>
            <a:off x="1065000" y="3944400"/>
            <a:ext cx="2171700" cy="523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solidFill>
                  <a:srgbClr val="FFFFFF"/>
                </a:solidFill>
              </a:defRPr>
            </a:lvl1pPr>
            <a:lvl2pPr lvl="1" algn="ctr" rtl="0">
              <a:spcBef>
                <a:spcPts val="0"/>
              </a:spcBef>
              <a:spcAft>
                <a:spcPts val="0"/>
              </a:spcAft>
              <a:buNone/>
              <a:defRPr sz="1400">
                <a:solidFill>
                  <a:srgbClr val="FFFFFF"/>
                </a:solidFill>
              </a:defRPr>
            </a:lvl2pPr>
            <a:lvl3pPr lvl="2" algn="ctr" rtl="0">
              <a:spcBef>
                <a:spcPts val="0"/>
              </a:spcBef>
              <a:spcAft>
                <a:spcPts val="0"/>
              </a:spcAft>
              <a:buNone/>
              <a:defRPr sz="1400">
                <a:solidFill>
                  <a:srgbClr val="FFFFFF"/>
                </a:solidFill>
              </a:defRPr>
            </a:lvl3pPr>
            <a:lvl4pPr lvl="3" algn="ctr" rtl="0">
              <a:spcBef>
                <a:spcPts val="0"/>
              </a:spcBef>
              <a:spcAft>
                <a:spcPts val="0"/>
              </a:spcAft>
              <a:buNone/>
              <a:defRPr sz="1400">
                <a:solidFill>
                  <a:srgbClr val="FFFFFF"/>
                </a:solidFill>
              </a:defRPr>
            </a:lvl4pPr>
            <a:lvl5pPr lvl="4" algn="ctr" rtl="0">
              <a:spcBef>
                <a:spcPts val="0"/>
              </a:spcBef>
              <a:spcAft>
                <a:spcPts val="0"/>
              </a:spcAft>
              <a:buNone/>
              <a:defRPr sz="1400">
                <a:solidFill>
                  <a:srgbClr val="FFFFFF"/>
                </a:solidFill>
              </a:defRPr>
            </a:lvl5pPr>
            <a:lvl6pPr lvl="5" algn="ctr" rtl="0">
              <a:spcBef>
                <a:spcPts val="0"/>
              </a:spcBef>
              <a:spcAft>
                <a:spcPts val="0"/>
              </a:spcAft>
              <a:buNone/>
              <a:defRPr sz="1400">
                <a:solidFill>
                  <a:srgbClr val="FFFFFF"/>
                </a:solidFill>
              </a:defRPr>
            </a:lvl6pPr>
            <a:lvl7pPr lvl="6" algn="ctr" rtl="0">
              <a:spcBef>
                <a:spcPts val="0"/>
              </a:spcBef>
              <a:spcAft>
                <a:spcPts val="0"/>
              </a:spcAft>
              <a:buNone/>
              <a:defRPr sz="1400">
                <a:solidFill>
                  <a:srgbClr val="FFFFFF"/>
                </a:solidFill>
              </a:defRPr>
            </a:lvl7pPr>
            <a:lvl8pPr lvl="7" algn="ctr" rtl="0">
              <a:spcBef>
                <a:spcPts val="0"/>
              </a:spcBef>
              <a:spcAft>
                <a:spcPts val="0"/>
              </a:spcAft>
              <a:buNone/>
              <a:defRPr sz="1400">
                <a:solidFill>
                  <a:srgbClr val="FFFFFF"/>
                </a:solidFill>
              </a:defRPr>
            </a:lvl8pPr>
            <a:lvl9pPr lvl="8" algn="ctr" rtl="0">
              <a:spcBef>
                <a:spcPts val="0"/>
              </a:spcBef>
              <a:spcAft>
                <a:spcPts val="0"/>
              </a:spcAft>
              <a:buNone/>
              <a:defRPr sz="1400">
                <a:solidFill>
                  <a:srgbClr val="FFFFFF"/>
                </a:solidFill>
              </a:defRPr>
            </a:lvl9pPr>
          </a:lstStyle>
          <a:p>
            <a:endParaRPr/>
          </a:p>
        </p:txBody>
      </p:sp>
      <p:sp>
        <p:nvSpPr>
          <p:cNvPr id="374" name="Google Shape;374;p14"/>
          <p:cNvSpPr txBox="1">
            <a:spLocks noGrp="1"/>
          </p:cNvSpPr>
          <p:nvPr>
            <p:ph type="title" idx="8"/>
          </p:nvPr>
        </p:nvSpPr>
        <p:spPr>
          <a:xfrm>
            <a:off x="3811038" y="3582025"/>
            <a:ext cx="1522800" cy="2841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FFFF"/>
              </a:buClr>
              <a:buSzPts val="1400"/>
              <a:buNone/>
              <a:defRPr sz="1600" b="1" i="0">
                <a:solidFill>
                  <a:srgbClr val="FFFFFF"/>
                </a:solidFill>
                <a:latin typeface="Poppins"/>
                <a:ea typeface="Poppins"/>
                <a:cs typeface="Poppins"/>
                <a:sym typeface="Poppins"/>
              </a:defRPr>
            </a:lvl1pPr>
            <a:lvl2pPr lvl="1" algn="ctr" rtl="0">
              <a:spcBef>
                <a:spcPts val="0"/>
              </a:spcBef>
              <a:spcAft>
                <a:spcPts val="0"/>
              </a:spcAft>
              <a:buClr>
                <a:srgbClr val="FFFFFF"/>
              </a:buClr>
              <a:buSzPts val="1400"/>
              <a:buNone/>
              <a:defRPr sz="1400">
                <a:solidFill>
                  <a:srgbClr val="FFFFFF"/>
                </a:solidFill>
              </a:defRPr>
            </a:lvl2pPr>
            <a:lvl3pPr lvl="2" algn="ctr" rtl="0">
              <a:spcBef>
                <a:spcPts val="0"/>
              </a:spcBef>
              <a:spcAft>
                <a:spcPts val="0"/>
              </a:spcAft>
              <a:buClr>
                <a:srgbClr val="FFFFFF"/>
              </a:buClr>
              <a:buSzPts val="1400"/>
              <a:buNone/>
              <a:defRPr sz="1400">
                <a:solidFill>
                  <a:srgbClr val="FFFFFF"/>
                </a:solidFill>
              </a:defRPr>
            </a:lvl3pPr>
            <a:lvl4pPr lvl="3" algn="ctr" rtl="0">
              <a:spcBef>
                <a:spcPts val="0"/>
              </a:spcBef>
              <a:spcAft>
                <a:spcPts val="0"/>
              </a:spcAft>
              <a:buClr>
                <a:srgbClr val="FFFFFF"/>
              </a:buClr>
              <a:buSzPts val="1400"/>
              <a:buNone/>
              <a:defRPr sz="1400">
                <a:solidFill>
                  <a:srgbClr val="FFFFFF"/>
                </a:solidFill>
              </a:defRPr>
            </a:lvl4pPr>
            <a:lvl5pPr lvl="4" algn="ctr" rtl="0">
              <a:spcBef>
                <a:spcPts val="0"/>
              </a:spcBef>
              <a:spcAft>
                <a:spcPts val="0"/>
              </a:spcAft>
              <a:buClr>
                <a:srgbClr val="FFFFFF"/>
              </a:buClr>
              <a:buSzPts val="1400"/>
              <a:buNone/>
              <a:defRPr sz="1400">
                <a:solidFill>
                  <a:srgbClr val="FFFFFF"/>
                </a:solidFill>
              </a:defRPr>
            </a:lvl5pPr>
            <a:lvl6pPr lvl="5" algn="ctr" rtl="0">
              <a:spcBef>
                <a:spcPts val="0"/>
              </a:spcBef>
              <a:spcAft>
                <a:spcPts val="0"/>
              </a:spcAft>
              <a:buClr>
                <a:srgbClr val="FFFFFF"/>
              </a:buClr>
              <a:buSzPts val="1400"/>
              <a:buNone/>
              <a:defRPr sz="1400">
                <a:solidFill>
                  <a:srgbClr val="FFFFFF"/>
                </a:solidFill>
              </a:defRPr>
            </a:lvl6pPr>
            <a:lvl7pPr lvl="6" algn="ctr" rtl="0">
              <a:spcBef>
                <a:spcPts val="0"/>
              </a:spcBef>
              <a:spcAft>
                <a:spcPts val="0"/>
              </a:spcAft>
              <a:buClr>
                <a:srgbClr val="FFFFFF"/>
              </a:buClr>
              <a:buSzPts val="1400"/>
              <a:buNone/>
              <a:defRPr sz="1400">
                <a:solidFill>
                  <a:srgbClr val="FFFFFF"/>
                </a:solidFill>
              </a:defRPr>
            </a:lvl7pPr>
            <a:lvl8pPr lvl="7" algn="ctr" rtl="0">
              <a:spcBef>
                <a:spcPts val="0"/>
              </a:spcBef>
              <a:spcAft>
                <a:spcPts val="0"/>
              </a:spcAft>
              <a:buClr>
                <a:srgbClr val="FFFFFF"/>
              </a:buClr>
              <a:buSzPts val="1400"/>
              <a:buNone/>
              <a:defRPr sz="1400">
                <a:solidFill>
                  <a:srgbClr val="FFFFFF"/>
                </a:solidFill>
              </a:defRPr>
            </a:lvl8pPr>
            <a:lvl9pPr lvl="8" algn="ctr" rtl="0">
              <a:spcBef>
                <a:spcPts val="0"/>
              </a:spcBef>
              <a:spcAft>
                <a:spcPts val="0"/>
              </a:spcAft>
              <a:buClr>
                <a:srgbClr val="FFFFFF"/>
              </a:buClr>
              <a:buSzPts val="1400"/>
              <a:buNone/>
              <a:defRPr sz="1400">
                <a:solidFill>
                  <a:srgbClr val="FFFFFF"/>
                </a:solidFill>
              </a:defRPr>
            </a:lvl9pPr>
          </a:lstStyle>
          <a:p>
            <a:endParaRPr/>
          </a:p>
        </p:txBody>
      </p:sp>
      <p:sp>
        <p:nvSpPr>
          <p:cNvPr id="375" name="Google Shape;375;p14"/>
          <p:cNvSpPr txBox="1">
            <a:spLocks noGrp="1"/>
          </p:cNvSpPr>
          <p:nvPr>
            <p:ph type="subTitle" idx="9"/>
          </p:nvPr>
        </p:nvSpPr>
        <p:spPr>
          <a:xfrm>
            <a:off x="3486600" y="3946400"/>
            <a:ext cx="2171700" cy="5463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solidFill>
                  <a:srgbClr val="FFFFFF"/>
                </a:solidFill>
              </a:defRPr>
            </a:lvl1pPr>
            <a:lvl2pPr lvl="1" algn="ctr" rtl="0">
              <a:spcBef>
                <a:spcPts val="0"/>
              </a:spcBef>
              <a:spcAft>
                <a:spcPts val="0"/>
              </a:spcAft>
              <a:buNone/>
              <a:defRPr sz="1400">
                <a:solidFill>
                  <a:srgbClr val="FFFFFF"/>
                </a:solidFill>
              </a:defRPr>
            </a:lvl2pPr>
            <a:lvl3pPr lvl="2" algn="ctr" rtl="0">
              <a:spcBef>
                <a:spcPts val="0"/>
              </a:spcBef>
              <a:spcAft>
                <a:spcPts val="0"/>
              </a:spcAft>
              <a:buNone/>
              <a:defRPr sz="1400">
                <a:solidFill>
                  <a:srgbClr val="FFFFFF"/>
                </a:solidFill>
              </a:defRPr>
            </a:lvl3pPr>
            <a:lvl4pPr lvl="3" algn="ctr" rtl="0">
              <a:spcBef>
                <a:spcPts val="0"/>
              </a:spcBef>
              <a:spcAft>
                <a:spcPts val="0"/>
              </a:spcAft>
              <a:buNone/>
              <a:defRPr sz="1400">
                <a:solidFill>
                  <a:srgbClr val="FFFFFF"/>
                </a:solidFill>
              </a:defRPr>
            </a:lvl4pPr>
            <a:lvl5pPr lvl="4" algn="ctr" rtl="0">
              <a:spcBef>
                <a:spcPts val="0"/>
              </a:spcBef>
              <a:spcAft>
                <a:spcPts val="0"/>
              </a:spcAft>
              <a:buNone/>
              <a:defRPr sz="1400">
                <a:solidFill>
                  <a:srgbClr val="FFFFFF"/>
                </a:solidFill>
              </a:defRPr>
            </a:lvl5pPr>
            <a:lvl6pPr lvl="5" algn="ctr" rtl="0">
              <a:spcBef>
                <a:spcPts val="0"/>
              </a:spcBef>
              <a:spcAft>
                <a:spcPts val="0"/>
              </a:spcAft>
              <a:buNone/>
              <a:defRPr sz="1400">
                <a:solidFill>
                  <a:srgbClr val="FFFFFF"/>
                </a:solidFill>
              </a:defRPr>
            </a:lvl6pPr>
            <a:lvl7pPr lvl="6" algn="ctr" rtl="0">
              <a:spcBef>
                <a:spcPts val="0"/>
              </a:spcBef>
              <a:spcAft>
                <a:spcPts val="0"/>
              </a:spcAft>
              <a:buNone/>
              <a:defRPr sz="1400">
                <a:solidFill>
                  <a:srgbClr val="FFFFFF"/>
                </a:solidFill>
              </a:defRPr>
            </a:lvl7pPr>
            <a:lvl8pPr lvl="7" algn="ctr" rtl="0">
              <a:spcBef>
                <a:spcPts val="0"/>
              </a:spcBef>
              <a:spcAft>
                <a:spcPts val="0"/>
              </a:spcAft>
              <a:buNone/>
              <a:defRPr sz="1400">
                <a:solidFill>
                  <a:srgbClr val="FFFFFF"/>
                </a:solidFill>
              </a:defRPr>
            </a:lvl8pPr>
            <a:lvl9pPr lvl="8" algn="ctr" rtl="0">
              <a:spcBef>
                <a:spcPts val="0"/>
              </a:spcBef>
              <a:spcAft>
                <a:spcPts val="0"/>
              </a:spcAft>
              <a:buNone/>
              <a:defRPr sz="1400">
                <a:solidFill>
                  <a:srgbClr val="FFFFFF"/>
                </a:solidFill>
              </a:defRPr>
            </a:lvl9pPr>
          </a:lstStyle>
          <a:p>
            <a:endParaRPr/>
          </a:p>
        </p:txBody>
      </p:sp>
      <p:sp>
        <p:nvSpPr>
          <p:cNvPr id="376" name="Google Shape;376;p14"/>
          <p:cNvSpPr txBox="1">
            <a:spLocks noGrp="1"/>
          </p:cNvSpPr>
          <p:nvPr>
            <p:ph type="title" idx="13"/>
          </p:nvPr>
        </p:nvSpPr>
        <p:spPr>
          <a:xfrm>
            <a:off x="6198775" y="3582025"/>
            <a:ext cx="1544400" cy="2841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FFFF"/>
              </a:buClr>
              <a:buSzPts val="1400"/>
              <a:buNone/>
              <a:defRPr sz="1600" b="1" i="0">
                <a:solidFill>
                  <a:srgbClr val="FFFFFF"/>
                </a:solidFill>
                <a:latin typeface="Poppins"/>
                <a:ea typeface="Poppins"/>
                <a:cs typeface="Poppins"/>
                <a:sym typeface="Poppins"/>
              </a:defRPr>
            </a:lvl1pPr>
            <a:lvl2pPr lvl="1" algn="ctr" rtl="0">
              <a:spcBef>
                <a:spcPts val="0"/>
              </a:spcBef>
              <a:spcAft>
                <a:spcPts val="0"/>
              </a:spcAft>
              <a:buClr>
                <a:srgbClr val="FFFFFF"/>
              </a:buClr>
              <a:buSzPts val="1400"/>
              <a:buNone/>
              <a:defRPr sz="1400">
                <a:solidFill>
                  <a:srgbClr val="FFFFFF"/>
                </a:solidFill>
              </a:defRPr>
            </a:lvl2pPr>
            <a:lvl3pPr lvl="2" algn="ctr" rtl="0">
              <a:spcBef>
                <a:spcPts val="0"/>
              </a:spcBef>
              <a:spcAft>
                <a:spcPts val="0"/>
              </a:spcAft>
              <a:buClr>
                <a:srgbClr val="FFFFFF"/>
              </a:buClr>
              <a:buSzPts val="1400"/>
              <a:buNone/>
              <a:defRPr sz="1400">
                <a:solidFill>
                  <a:srgbClr val="FFFFFF"/>
                </a:solidFill>
              </a:defRPr>
            </a:lvl3pPr>
            <a:lvl4pPr lvl="3" algn="ctr" rtl="0">
              <a:spcBef>
                <a:spcPts val="0"/>
              </a:spcBef>
              <a:spcAft>
                <a:spcPts val="0"/>
              </a:spcAft>
              <a:buClr>
                <a:srgbClr val="FFFFFF"/>
              </a:buClr>
              <a:buSzPts val="1400"/>
              <a:buNone/>
              <a:defRPr sz="1400">
                <a:solidFill>
                  <a:srgbClr val="FFFFFF"/>
                </a:solidFill>
              </a:defRPr>
            </a:lvl4pPr>
            <a:lvl5pPr lvl="4" algn="ctr" rtl="0">
              <a:spcBef>
                <a:spcPts val="0"/>
              </a:spcBef>
              <a:spcAft>
                <a:spcPts val="0"/>
              </a:spcAft>
              <a:buClr>
                <a:srgbClr val="FFFFFF"/>
              </a:buClr>
              <a:buSzPts val="1400"/>
              <a:buNone/>
              <a:defRPr sz="1400">
                <a:solidFill>
                  <a:srgbClr val="FFFFFF"/>
                </a:solidFill>
              </a:defRPr>
            </a:lvl5pPr>
            <a:lvl6pPr lvl="5" algn="ctr" rtl="0">
              <a:spcBef>
                <a:spcPts val="0"/>
              </a:spcBef>
              <a:spcAft>
                <a:spcPts val="0"/>
              </a:spcAft>
              <a:buClr>
                <a:srgbClr val="FFFFFF"/>
              </a:buClr>
              <a:buSzPts val="1400"/>
              <a:buNone/>
              <a:defRPr sz="1400">
                <a:solidFill>
                  <a:srgbClr val="FFFFFF"/>
                </a:solidFill>
              </a:defRPr>
            </a:lvl6pPr>
            <a:lvl7pPr lvl="6" algn="ctr" rtl="0">
              <a:spcBef>
                <a:spcPts val="0"/>
              </a:spcBef>
              <a:spcAft>
                <a:spcPts val="0"/>
              </a:spcAft>
              <a:buClr>
                <a:srgbClr val="FFFFFF"/>
              </a:buClr>
              <a:buSzPts val="1400"/>
              <a:buNone/>
              <a:defRPr sz="1400">
                <a:solidFill>
                  <a:srgbClr val="FFFFFF"/>
                </a:solidFill>
              </a:defRPr>
            </a:lvl7pPr>
            <a:lvl8pPr lvl="7" algn="ctr" rtl="0">
              <a:spcBef>
                <a:spcPts val="0"/>
              </a:spcBef>
              <a:spcAft>
                <a:spcPts val="0"/>
              </a:spcAft>
              <a:buClr>
                <a:srgbClr val="FFFFFF"/>
              </a:buClr>
              <a:buSzPts val="1400"/>
              <a:buNone/>
              <a:defRPr sz="1400">
                <a:solidFill>
                  <a:srgbClr val="FFFFFF"/>
                </a:solidFill>
              </a:defRPr>
            </a:lvl8pPr>
            <a:lvl9pPr lvl="8" algn="ctr" rtl="0">
              <a:spcBef>
                <a:spcPts val="0"/>
              </a:spcBef>
              <a:spcAft>
                <a:spcPts val="0"/>
              </a:spcAft>
              <a:buClr>
                <a:srgbClr val="FFFFFF"/>
              </a:buClr>
              <a:buSzPts val="1400"/>
              <a:buNone/>
              <a:defRPr sz="1400">
                <a:solidFill>
                  <a:srgbClr val="FFFFFF"/>
                </a:solidFill>
              </a:defRPr>
            </a:lvl9pPr>
          </a:lstStyle>
          <a:p>
            <a:endParaRPr/>
          </a:p>
        </p:txBody>
      </p:sp>
      <p:sp>
        <p:nvSpPr>
          <p:cNvPr id="377" name="Google Shape;377;p14"/>
          <p:cNvSpPr txBox="1">
            <a:spLocks noGrp="1"/>
          </p:cNvSpPr>
          <p:nvPr>
            <p:ph type="subTitle" idx="14"/>
          </p:nvPr>
        </p:nvSpPr>
        <p:spPr>
          <a:xfrm>
            <a:off x="5846150" y="3944400"/>
            <a:ext cx="2262300" cy="618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solidFill>
                  <a:srgbClr val="FFFFFF"/>
                </a:solidFill>
              </a:defRPr>
            </a:lvl1pPr>
            <a:lvl2pPr lvl="1" algn="ctr" rtl="0">
              <a:spcBef>
                <a:spcPts val="0"/>
              </a:spcBef>
              <a:spcAft>
                <a:spcPts val="0"/>
              </a:spcAft>
              <a:buNone/>
              <a:defRPr sz="1400">
                <a:solidFill>
                  <a:srgbClr val="FFFFFF"/>
                </a:solidFill>
              </a:defRPr>
            </a:lvl2pPr>
            <a:lvl3pPr lvl="2" algn="ctr" rtl="0">
              <a:spcBef>
                <a:spcPts val="0"/>
              </a:spcBef>
              <a:spcAft>
                <a:spcPts val="0"/>
              </a:spcAft>
              <a:buNone/>
              <a:defRPr sz="1400">
                <a:solidFill>
                  <a:srgbClr val="FFFFFF"/>
                </a:solidFill>
              </a:defRPr>
            </a:lvl3pPr>
            <a:lvl4pPr lvl="3" algn="ctr" rtl="0">
              <a:spcBef>
                <a:spcPts val="0"/>
              </a:spcBef>
              <a:spcAft>
                <a:spcPts val="0"/>
              </a:spcAft>
              <a:buNone/>
              <a:defRPr sz="1400">
                <a:solidFill>
                  <a:srgbClr val="FFFFFF"/>
                </a:solidFill>
              </a:defRPr>
            </a:lvl4pPr>
            <a:lvl5pPr lvl="4" algn="ctr" rtl="0">
              <a:spcBef>
                <a:spcPts val="0"/>
              </a:spcBef>
              <a:spcAft>
                <a:spcPts val="0"/>
              </a:spcAft>
              <a:buNone/>
              <a:defRPr sz="1400">
                <a:solidFill>
                  <a:srgbClr val="FFFFFF"/>
                </a:solidFill>
              </a:defRPr>
            </a:lvl5pPr>
            <a:lvl6pPr lvl="5" algn="ctr" rtl="0">
              <a:spcBef>
                <a:spcPts val="0"/>
              </a:spcBef>
              <a:spcAft>
                <a:spcPts val="0"/>
              </a:spcAft>
              <a:buNone/>
              <a:defRPr sz="1400">
                <a:solidFill>
                  <a:srgbClr val="FFFFFF"/>
                </a:solidFill>
              </a:defRPr>
            </a:lvl6pPr>
            <a:lvl7pPr lvl="6" algn="ctr" rtl="0">
              <a:spcBef>
                <a:spcPts val="0"/>
              </a:spcBef>
              <a:spcAft>
                <a:spcPts val="0"/>
              </a:spcAft>
              <a:buNone/>
              <a:defRPr sz="1400">
                <a:solidFill>
                  <a:srgbClr val="FFFFFF"/>
                </a:solidFill>
              </a:defRPr>
            </a:lvl7pPr>
            <a:lvl8pPr lvl="7" algn="ctr" rtl="0">
              <a:spcBef>
                <a:spcPts val="0"/>
              </a:spcBef>
              <a:spcAft>
                <a:spcPts val="0"/>
              </a:spcAft>
              <a:buNone/>
              <a:defRPr sz="1400">
                <a:solidFill>
                  <a:srgbClr val="FFFFFF"/>
                </a:solidFill>
              </a:defRPr>
            </a:lvl8pPr>
            <a:lvl9pPr lvl="8" algn="ctr" rtl="0">
              <a:spcBef>
                <a:spcPts val="0"/>
              </a:spcBef>
              <a:spcAft>
                <a:spcPts val="0"/>
              </a:spcAft>
              <a:buNone/>
              <a:defRPr sz="1400">
                <a:solidFill>
                  <a:srgbClr val="FFFFFF"/>
                </a:solidFill>
              </a:defRPr>
            </a:lvl9pPr>
          </a:lstStyle>
          <a:p>
            <a:endParaRPr/>
          </a:p>
        </p:txBody>
      </p:sp>
      <p:sp>
        <p:nvSpPr>
          <p:cNvPr id="378" name="Google Shape;378;p14"/>
          <p:cNvSpPr/>
          <p:nvPr/>
        </p:nvSpPr>
        <p:spPr>
          <a:xfrm rot="10800000" flipH="1">
            <a:off x="6333200" y="-210293"/>
            <a:ext cx="3166331" cy="1442168"/>
          </a:xfrm>
          <a:custGeom>
            <a:avLst/>
            <a:gdLst/>
            <a:ahLst/>
            <a:cxnLst/>
            <a:rect l="l" t="t" r="r" b="b"/>
            <a:pathLst>
              <a:path w="285255" h="129925" extrusionOk="0">
                <a:moveTo>
                  <a:pt x="281161" y="0"/>
                </a:moveTo>
                <a:cubicBezTo>
                  <a:pt x="262994" y="0"/>
                  <a:pt x="223861" y="5178"/>
                  <a:pt x="209892" y="47820"/>
                </a:cubicBezTo>
                <a:cubicBezTo>
                  <a:pt x="197514" y="85754"/>
                  <a:pt x="165644" y="91947"/>
                  <a:pt x="146153" y="91947"/>
                </a:cubicBezTo>
                <a:cubicBezTo>
                  <a:pt x="136705" y="91947"/>
                  <a:pt x="130166" y="90492"/>
                  <a:pt x="130166" y="90492"/>
                </a:cubicBezTo>
                <a:cubicBezTo>
                  <a:pt x="130166" y="90492"/>
                  <a:pt x="112999" y="85248"/>
                  <a:pt x="90105" y="85248"/>
                </a:cubicBezTo>
                <a:cubicBezTo>
                  <a:pt x="61588" y="85248"/>
                  <a:pt x="24183" y="93384"/>
                  <a:pt x="0" y="129925"/>
                </a:cubicBezTo>
                <a:lnTo>
                  <a:pt x="285254" y="129925"/>
                </a:lnTo>
                <a:lnTo>
                  <a:pt x="285254" y="90"/>
                </a:lnTo>
                <a:cubicBezTo>
                  <a:pt x="284055" y="36"/>
                  <a:pt x="282681" y="0"/>
                  <a:pt x="2811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4"/>
          <p:cNvSpPr/>
          <p:nvPr/>
        </p:nvSpPr>
        <p:spPr>
          <a:xfrm flipH="1">
            <a:off x="-279530" y="3911550"/>
            <a:ext cx="3166331" cy="1442168"/>
          </a:xfrm>
          <a:custGeom>
            <a:avLst/>
            <a:gdLst/>
            <a:ahLst/>
            <a:cxnLst/>
            <a:rect l="l" t="t" r="r" b="b"/>
            <a:pathLst>
              <a:path w="285255" h="129925" extrusionOk="0">
                <a:moveTo>
                  <a:pt x="281161" y="0"/>
                </a:moveTo>
                <a:cubicBezTo>
                  <a:pt x="262994" y="0"/>
                  <a:pt x="223861" y="5178"/>
                  <a:pt x="209892" y="47820"/>
                </a:cubicBezTo>
                <a:cubicBezTo>
                  <a:pt x="197514" y="85754"/>
                  <a:pt x="165644" y="91947"/>
                  <a:pt x="146153" y="91947"/>
                </a:cubicBezTo>
                <a:cubicBezTo>
                  <a:pt x="136705" y="91947"/>
                  <a:pt x="130166" y="90492"/>
                  <a:pt x="130166" y="90492"/>
                </a:cubicBezTo>
                <a:cubicBezTo>
                  <a:pt x="130166" y="90492"/>
                  <a:pt x="112999" y="85248"/>
                  <a:pt x="90105" y="85248"/>
                </a:cubicBezTo>
                <a:cubicBezTo>
                  <a:pt x="61588" y="85248"/>
                  <a:pt x="24183" y="93384"/>
                  <a:pt x="0" y="129925"/>
                </a:cubicBezTo>
                <a:lnTo>
                  <a:pt x="285254" y="129925"/>
                </a:lnTo>
                <a:lnTo>
                  <a:pt x="285254" y="90"/>
                </a:lnTo>
                <a:cubicBezTo>
                  <a:pt x="284055" y="36"/>
                  <a:pt x="282681" y="0"/>
                  <a:pt x="2811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4"/>
          <p:cNvSpPr txBox="1">
            <a:spLocks noGrp="1"/>
          </p:cNvSpPr>
          <p:nvPr>
            <p:ph type="title" idx="15"/>
          </p:nvPr>
        </p:nvSpPr>
        <p:spPr>
          <a:xfrm>
            <a:off x="2128700" y="313075"/>
            <a:ext cx="4877400" cy="608700"/>
          </a:xfrm>
          <a:prstGeom prst="rect">
            <a:avLst/>
          </a:prstGeom>
        </p:spPr>
        <p:txBody>
          <a:bodyPr spcFirstLastPara="1" wrap="square" lIns="91425" tIns="91425" rIns="91425" bIns="91425" anchor="t" anchorCtr="0">
            <a:noAutofit/>
          </a:bodyPr>
          <a:lstStyle>
            <a:lvl1pPr lvl="0" algn="ctr">
              <a:lnSpc>
                <a:spcPct val="115000"/>
              </a:lnSpc>
              <a:spcBef>
                <a:spcPts val="1200"/>
              </a:spcBef>
              <a:spcAft>
                <a:spcPts val="0"/>
              </a:spcAft>
              <a:buSzPts val="1600"/>
              <a:buNone/>
              <a:defRPr sz="2400">
                <a:solidFill>
                  <a:srgbClr val="FFFFFF"/>
                </a:solidFill>
              </a:defRPr>
            </a:lvl1pPr>
            <a:lvl2pPr lvl="1">
              <a:spcBef>
                <a:spcPts val="120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CUSTOM_1_1">
    <p:bg>
      <p:bgPr>
        <a:solidFill>
          <a:srgbClr val="FFFFFF"/>
        </a:solidFill>
        <a:effectLst/>
      </p:bgPr>
    </p:bg>
    <p:spTree>
      <p:nvGrpSpPr>
        <p:cNvPr id="1" name="Shape 381"/>
        <p:cNvGrpSpPr/>
        <p:nvPr/>
      </p:nvGrpSpPr>
      <p:grpSpPr>
        <a:xfrm>
          <a:off x="0" y="0"/>
          <a:ext cx="0" cy="0"/>
          <a:chOff x="0" y="0"/>
          <a:chExt cx="0" cy="0"/>
        </a:xfrm>
      </p:grpSpPr>
      <p:sp>
        <p:nvSpPr>
          <p:cNvPr id="382" name="Google Shape;382;p15"/>
          <p:cNvSpPr txBox="1">
            <a:spLocks noGrp="1"/>
          </p:cNvSpPr>
          <p:nvPr>
            <p:ph type="title"/>
          </p:nvPr>
        </p:nvSpPr>
        <p:spPr>
          <a:xfrm>
            <a:off x="1251626" y="3336575"/>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FFFF"/>
              </a:buClr>
              <a:buSzPts val="1400"/>
              <a:buNone/>
              <a:defRPr sz="1600" b="1" i="0">
                <a:solidFill>
                  <a:schemeClr val="accent2"/>
                </a:solidFill>
                <a:latin typeface="Poppins"/>
                <a:ea typeface="Poppins"/>
                <a:cs typeface="Poppins"/>
                <a:sym typeface="Poppins"/>
              </a:defRPr>
            </a:lvl1pPr>
            <a:lvl2pPr lvl="1" algn="ctr" rtl="0">
              <a:spcBef>
                <a:spcPts val="0"/>
              </a:spcBef>
              <a:spcAft>
                <a:spcPts val="0"/>
              </a:spcAft>
              <a:buClr>
                <a:srgbClr val="FFFFFF"/>
              </a:buClr>
              <a:buSzPts val="1400"/>
              <a:buNone/>
              <a:defRPr sz="1400">
                <a:solidFill>
                  <a:srgbClr val="FFFFFF"/>
                </a:solidFill>
              </a:defRPr>
            </a:lvl2pPr>
            <a:lvl3pPr lvl="2" algn="ctr" rtl="0">
              <a:spcBef>
                <a:spcPts val="0"/>
              </a:spcBef>
              <a:spcAft>
                <a:spcPts val="0"/>
              </a:spcAft>
              <a:buClr>
                <a:srgbClr val="FFFFFF"/>
              </a:buClr>
              <a:buSzPts val="1400"/>
              <a:buNone/>
              <a:defRPr sz="1400">
                <a:solidFill>
                  <a:srgbClr val="FFFFFF"/>
                </a:solidFill>
              </a:defRPr>
            </a:lvl3pPr>
            <a:lvl4pPr lvl="3" algn="ctr" rtl="0">
              <a:spcBef>
                <a:spcPts val="0"/>
              </a:spcBef>
              <a:spcAft>
                <a:spcPts val="0"/>
              </a:spcAft>
              <a:buClr>
                <a:srgbClr val="FFFFFF"/>
              </a:buClr>
              <a:buSzPts val="1400"/>
              <a:buNone/>
              <a:defRPr sz="1400">
                <a:solidFill>
                  <a:srgbClr val="FFFFFF"/>
                </a:solidFill>
              </a:defRPr>
            </a:lvl4pPr>
            <a:lvl5pPr lvl="4" algn="ctr" rtl="0">
              <a:spcBef>
                <a:spcPts val="0"/>
              </a:spcBef>
              <a:spcAft>
                <a:spcPts val="0"/>
              </a:spcAft>
              <a:buClr>
                <a:srgbClr val="FFFFFF"/>
              </a:buClr>
              <a:buSzPts val="1400"/>
              <a:buNone/>
              <a:defRPr sz="1400">
                <a:solidFill>
                  <a:srgbClr val="FFFFFF"/>
                </a:solidFill>
              </a:defRPr>
            </a:lvl5pPr>
            <a:lvl6pPr lvl="5" algn="ctr" rtl="0">
              <a:spcBef>
                <a:spcPts val="0"/>
              </a:spcBef>
              <a:spcAft>
                <a:spcPts val="0"/>
              </a:spcAft>
              <a:buClr>
                <a:srgbClr val="FFFFFF"/>
              </a:buClr>
              <a:buSzPts val="1400"/>
              <a:buNone/>
              <a:defRPr sz="1400">
                <a:solidFill>
                  <a:srgbClr val="FFFFFF"/>
                </a:solidFill>
              </a:defRPr>
            </a:lvl6pPr>
            <a:lvl7pPr lvl="6" algn="ctr" rtl="0">
              <a:spcBef>
                <a:spcPts val="0"/>
              </a:spcBef>
              <a:spcAft>
                <a:spcPts val="0"/>
              </a:spcAft>
              <a:buClr>
                <a:srgbClr val="FFFFFF"/>
              </a:buClr>
              <a:buSzPts val="1400"/>
              <a:buNone/>
              <a:defRPr sz="1400">
                <a:solidFill>
                  <a:srgbClr val="FFFFFF"/>
                </a:solidFill>
              </a:defRPr>
            </a:lvl7pPr>
            <a:lvl8pPr lvl="7" algn="ctr" rtl="0">
              <a:spcBef>
                <a:spcPts val="0"/>
              </a:spcBef>
              <a:spcAft>
                <a:spcPts val="0"/>
              </a:spcAft>
              <a:buClr>
                <a:srgbClr val="FFFFFF"/>
              </a:buClr>
              <a:buSzPts val="1400"/>
              <a:buNone/>
              <a:defRPr sz="1400">
                <a:solidFill>
                  <a:srgbClr val="FFFFFF"/>
                </a:solidFill>
              </a:defRPr>
            </a:lvl8pPr>
            <a:lvl9pPr lvl="8" algn="ctr" rtl="0">
              <a:spcBef>
                <a:spcPts val="0"/>
              </a:spcBef>
              <a:spcAft>
                <a:spcPts val="0"/>
              </a:spcAft>
              <a:buClr>
                <a:srgbClr val="FFFFFF"/>
              </a:buClr>
              <a:buSzPts val="1400"/>
              <a:buNone/>
              <a:defRPr sz="1400">
                <a:solidFill>
                  <a:srgbClr val="FFFFFF"/>
                </a:solidFill>
              </a:defRPr>
            </a:lvl9pPr>
          </a:lstStyle>
          <a:p>
            <a:endParaRPr/>
          </a:p>
        </p:txBody>
      </p:sp>
      <p:sp>
        <p:nvSpPr>
          <p:cNvPr id="383" name="Google Shape;383;p15"/>
          <p:cNvSpPr/>
          <p:nvPr/>
        </p:nvSpPr>
        <p:spPr>
          <a:xfrm>
            <a:off x="-53401" y="-91198"/>
            <a:ext cx="9252665" cy="2304922"/>
          </a:xfrm>
          <a:custGeom>
            <a:avLst/>
            <a:gdLst/>
            <a:ahLst/>
            <a:cxnLst/>
            <a:rect l="l" t="t" r="r" b="b"/>
            <a:pathLst>
              <a:path w="285510" h="71537" extrusionOk="0">
                <a:moveTo>
                  <a:pt x="0" y="0"/>
                </a:moveTo>
                <a:lnTo>
                  <a:pt x="0" y="45964"/>
                </a:lnTo>
                <a:cubicBezTo>
                  <a:pt x="0" y="45964"/>
                  <a:pt x="12555" y="63304"/>
                  <a:pt x="35917" y="63304"/>
                </a:cubicBezTo>
                <a:cubicBezTo>
                  <a:pt x="42128" y="63304"/>
                  <a:pt x="49103" y="62078"/>
                  <a:pt x="56810" y="58975"/>
                </a:cubicBezTo>
                <a:cubicBezTo>
                  <a:pt x="65850" y="55336"/>
                  <a:pt x="74284" y="54044"/>
                  <a:pt x="81705" y="54044"/>
                </a:cubicBezTo>
                <a:cubicBezTo>
                  <a:pt x="91103" y="54044"/>
                  <a:pt x="98877" y="56117"/>
                  <a:pt x="104202" y="58125"/>
                </a:cubicBezTo>
                <a:cubicBezTo>
                  <a:pt x="107491" y="59360"/>
                  <a:pt x="110620" y="60964"/>
                  <a:pt x="113572" y="62873"/>
                </a:cubicBezTo>
                <a:cubicBezTo>
                  <a:pt x="117374" y="65328"/>
                  <a:pt x="128075" y="71280"/>
                  <a:pt x="142755" y="71537"/>
                </a:cubicBezTo>
                <a:cubicBezTo>
                  <a:pt x="157434" y="71280"/>
                  <a:pt x="168135" y="65344"/>
                  <a:pt x="171938" y="62873"/>
                </a:cubicBezTo>
                <a:cubicBezTo>
                  <a:pt x="174890" y="60964"/>
                  <a:pt x="178018" y="59360"/>
                  <a:pt x="181307" y="58125"/>
                </a:cubicBezTo>
                <a:cubicBezTo>
                  <a:pt x="186634" y="56116"/>
                  <a:pt x="194417" y="54037"/>
                  <a:pt x="203822" y="54037"/>
                </a:cubicBezTo>
                <a:cubicBezTo>
                  <a:pt x="211242" y="54037"/>
                  <a:pt x="219671" y="55331"/>
                  <a:pt x="228699" y="58975"/>
                </a:cubicBezTo>
                <a:cubicBezTo>
                  <a:pt x="236406" y="62078"/>
                  <a:pt x="243381" y="63304"/>
                  <a:pt x="249593" y="63304"/>
                </a:cubicBezTo>
                <a:cubicBezTo>
                  <a:pt x="272954" y="63304"/>
                  <a:pt x="285509" y="45964"/>
                  <a:pt x="285509" y="45964"/>
                </a:cubicBezTo>
                <a:lnTo>
                  <a:pt x="28550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4" name="Google Shape;384;p15"/>
          <p:cNvGrpSpPr/>
          <p:nvPr/>
        </p:nvGrpSpPr>
        <p:grpSpPr>
          <a:xfrm>
            <a:off x="14898" y="-91310"/>
            <a:ext cx="9164809" cy="2304922"/>
            <a:chOff x="268200" y="1957675"/>
            <a:chExt cx="7069975" cy="1788425"/>
          </a:xfrm>
        </p:grpSpPr>
        <p:sp>
          <p:nvSpPr>
            <p:cNvPr id="385" name="Google Shape;385;p15"/>
            <p:cNvSpPr/>
            <p:nvPr/>
          </p:nvSpPr>
          <p:spPr>
            <a:xfrm>
              <a:off x="4993800" y="2404675"/>
              <a:ext cx="363800" cy="220000"/>
            </a:xfrm>
            <a:custGeom>
              <a:avLst/>
              <a:gdLst/>
              <a:ahLst/>
              <a:cxnLst/>
              <a:rect l="l" t="t" r="r" b="b"/>
              <a:pathLst>
                <a:path w="14552" h="8800" extrusionOk="0">
                  <a:moveTo>
                    <a:pt x="8389" y="615"/>
                  </a:moveTo>
                  <a:cubicBezTo>
                    <a:pt x="8629" y="615"/>
                    <a:pt x="8872" y="642"/>
                    <a:pt x="9113" y="698"/>
                  </a:cubicBezTo>
                  <a:cubicBezTo>
                    <a:pt x="10557" y="1035"/>
                    <a:pt x="11584" y="2318"/>
                    <a:pt x="11600" y="3794"/>
                  </a:cubicBezTo>
                  <a:cubicBezTo>
                    <a:pt x="11600" y="3955"/>
                    <a:pt x="11728" y="4099"/>
                    <a:pt x="11888" y="4099"/>
                  </a:cubicBezTo>
                  <a:cubicBezTo>
                    <a:pt x="13012" y="4131"/>
                    <a:pt x="13910" y="5062"/>
                    <a:pt x="13894" y="6185"/>
                  </a:cubicBezTo>
                  <a:cubicBezTo>
                    <a:pt x="13862" y="7304"/>
                    <a:pt x="12963" y="8191"/>
                    <a:pt x="11867" y="8191"/>
                  </a:cubicBezTo>
                  <a:cubicBezTo>
                    <a:pt x="11847" y="8191"/>
                    <a:pt x="11828" y="8191"/>
                    <a:pt x="11808" y="8190"/>
                  </a:cubicBezTo>
                  <a:lnTo>
                    <a:pt x="2792" y="8190"/>
                  </a:lnTo>
                  <a:cubicBezTo>
                    <a:pt x="1717" y="8190"/>
                    <a:pt x="818" y="7356"/>
                    <a:pt x="738" y="6281"/>
                  </a:cubicBezTo>
                  <a:cubicBezTo>
                    <a:pt x="658" y="5206"/>
                    <a:pt x="1444" y="4260"/>
                    <a:pt x="2503" y="4115"/>
                  </a:cubicBezTo>
                  <a:cubicBezTo>
                    <a:pt x="2663" y="4099"/>
                    <a:pt x="2776" y="3955"/>
                    <a:pt x="2776" y="3810"/>
                  </a:cubicBezTo>
                  <a:lnTo>
                    <a:pt x="2776" y="3794"/>
                  </a:lnTo>
                  <a:cubicBezTo>
                    <a:pt x="2776" y="2908"/>
                    <a:pt x="3501" y="2281"/>
                    <a:pt x="4289" y="2281"/>
                  </a:cubicBezTo>
                  <a:cubicBezTo>
                    <a:pt x="4556" y="2281"/>
                    <a:pt x="4830" y="2353"/>
                    <a:pt x="5086" y="2511"/>
                  </a:cubicBezTo>
                  <a:cubicBezTo>
                    <a:pt x="5136" y="2544"/>
                    <a:pt x="5194" y="2560"/>
                    <a:pt x="5251" y="2560"/>
                  </a:cubicBezTo>
                  <a:cubicBezTo>
                    <a:pt x="5360" y="2560"/>
                    <a:pt x="5467" y="2503"/>
                    <a:pt x="5519" y="2399"/>
                  </a:cubicBezTo>
                  <a:cubicBezTo>
                    <a:pt x="6067" y="1290"/>
                    <a:pt x="7194" y="615"/>
                    <a:pt x="8389" y="615"/>
                  </a:cubicBezTo>
                  <a:close/>
                  <a:moveTo>
                    <a:pt x="8355" y="1"/>
                  </a:moveTo>
                  <a:cubicBezTo>
                    <a:pt x="7124" y="1"/>
                    <a:pt x="5883" y="581"/>
                    <a:pt x="5118" y="1853"/>
                  </a:cubicBezTo>
                  <a:cubicBezTo>
                    <a:pt x="4842" y="1734"/>
                    <a:pt x="4558" y="1678"/>
                    <a:pt x="4280" y="1678"/>
                  </a:cubicBezTo>
                  <a:cubicBezTo>
                    <a:pt x="3246" y="1678"/>
                    <a:pt x="2296" y="2445"/>
                    <a:pt x="2182" y="3570"/>
                  </a:cubicBezTo>
                  <a:cubicBezTo>
                    <a:pt x="867" y="3875"/>
                    <a:pt x="0" y="5110"/>
                    <a:pt x="161" y="6442"/>
                  </a:cubicBezTo>
                  <a:cubicBezTo>
                    <a:pt x="305" y="7789"/>
                    <a:pt x="1444" y="8784"/>
                    <a:pt x="2776" y="8800"/>
                  </a:cubicBezTo>
                  <a:lnTo>
                    <a:pt x="11792" y="8800"/>
                  </a:lnTo>
                  <a:cubicBezTo>
                    <a:pt x="13188" y="8800"/>
                    <a:pt x="14343" y="7741"/>
                    <a:pt x="14455" y="6345"/>
                  </a:cubicBezTo>
                  <a:cubicBezTo>
                    <a:pt x="14552" y="4966"/>
                    <a:pt x="13573" y="3730"/>
                    <a:pt x="12193" y="3522"/>
                  </a:cubicBezTo>
                  <a:cubicBezTo>
                    <a:pt x="12020" y="1300"/>
                    <a:pt x="10198" y="1"/>
                    <a:pt x="8355"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5"/>
            <p:cNvSpPr/>
            <p:nvPr/>
          </p:nvSpPr>
          <p:spPr>
            <a:xfrm>
              <a:off x="4219300" y="2451450"/>
              <a:ext cx="520625" cy="313625"/>
            </a:xfrm>
            <a:custGeom>
              <a:avLst/>
              <a:gdLst/>
              <a:ahLst/>
              <a:cxnLst/>
              <a:rect l="l" t="t" r="r" b="b"/>
              <a:pathLst>
                <a:path w="20825" h="12545" extrusionOk="0">
                  <a:moveTo>
                    <a:pt x="12051" y="614"/>
                  </a:moveTo>
                  <a:cubicBezTo>
                    <a:pt x="12406" y="614"/>
                    <a:pt x="12766" y="654"/>
                    <a:pt x="13124" y="736"/>
                  </a:cubicBezTo>
                  <a:cubicBezTo>
                    <a:pt x="15306" y="1234"/>
                    <a:pt x="16846" y="3159"/>
                    <a:pt x="16862" y="5389"/>
                  </a:cubicBezTo>
                  <a:cubicBezTo>
                    <a:pt x="16862" y="5549"/>
                    <a:pt x="16990" y="5678"/>
                    <a:pt x="17151" y="5694"/>
                  </a:cubicBezTo>
                  <a:cubicBezTo>
                    <a:pt x="18851" y="5758"/>
                    <a:pt x="20199" y="7170"/>
                    <a:pt x="20167" y="8886"/>
                  </a:cubicBezTo>
                  <a:cubicBezTo>
                    <a:pt x="20119" y="10577"/>
                    <a:pt x="18739" y="11935"/>
                    <a:pt x="17036" y="11935"/>
                  </a:cubicBezTo>
                  <a:cubicBezTo>
                    <a:pt x="17026" y="11935"/>
                    <a:pt x="17016" y="11934"/>
                    <a:pt x="17006" y="11934"/>
                  </a:cubicBezTo>
                  <a:lnTo>
                    <a:pt x="3883" y="11934"/>
                  </a:lnTo>
                  <a:cubicBezTo>
                    <a:pt x="2230" y="11934"/>
                    <a:pt x="867" y="10667"/>
                    <a:pt x="754" y="9031"/>
                  </a:cubicBezTo>
                  <a:cubicBezTo>
                    <a:pt x="642" y="7378"/>
                    <a:pt x="1829" y="5934"/>
                    <a:pt x="3450" y="5726"/>
                  </a:cubicBezTo>
                  <a:cubicBezTo>
                    <a:pt x="3610" y="5694"/>
                    <a:pt x="3722" y="5565"/>
                    <a:pt x="3722" y="5421"/>
                  </a:cubicBezTo>
                  <a:lnTo>
                    <a:pt x="3722" y="5389"/>
                  </a:lnTo>
                  <a:cubicBezTo>
                    <a:pt x="3711" y="4017"/>
                    <a:pt x="4834" y="3044"/>
                    <a:pt x="6050" y="3044"/>
                  </a:cubicBezTo>
                  <a:cubicBezTo>
                    <a:pt x="6470" y="3044"/>
                    <a:pt x="6901" y="3160"/>
                    <a:pt x="7300" y="3415"/>
                  </a:cubicBezTo>
                  <a:cubicBezTo>
                    <a:pt x="7359" y="3439"/>
                    <a:pt x="7418" y="3454"/>
                    <a:pt x="7476" y="3454"/>
                  </a:cubicBezTo>
                  <a:cubicBezTo>
                    <a:pt x="7498" y="3454"/>
                    <a:pt x="7519" y="3452"/>
                    <a:pt x="7541" y="3448"/>
                  </a:cubicBezTo>
                  <a:cubicBezTo>
                    <a:pt x="7621" y="3415"/>
                    <a:pt x="7701" y="3367"/>
                    <a:pt x="7733" y="3287"/>
                  </a:cubicBezTo>
                  <a:cubicBezTo>
                    <a:pt x="8564" y="1627"/>
                    <a:pt x="10255" y="614"/>
                    <a:pt x="12051" y="614"/>
                  </a:cubicBezTo>
                  <a:close/>
                  <a:moveTo>
                    <a:pt x="12050" y="1"/>
                  </a:moveTo>
                  <a:cubicBezTo>
                    <a:pt x="10130" y="1"/>
                    <a:pt x="8311" y="1022"/>
                    <a:pt x="7332" y="2742"/>
                  </a:cubicBezTo>
                  <a:cubicBezTo>
                    <a:pt x="6914" y="2540"/>
                    <a:pt x="6479" y="2447"/>
                    <a:pt x="6054" y="2447"/>
                  </a:cubicBezTo>
                  <a:cubicBezTo>
                    <a:pt x="4588" y="2447"/>
                    <a:pt x="3241" y="3559"/>
                    <a:pt x="3129" y="5164"/>
                  </a:cubicBezTo>
                  <a:cubicBezTo>
                    <a:pt x="1268" y="5565"/>
                    <a:pt x="0" y="7298"/>
                    <a:pt x="193" y="9191"/>
                  </a:cubicBezTo>
                  <a:cubicBezTo>
                    <a:pt x="385" y="11084"/>
                    <a:pt x="1974" y="12528"/>
                    <a:pt x="3883" y="12544"/>
                  </a:cubicBezTo>
                  <a:lnTo>
                    <a:pt x="17006" y="12544"/>
                  </a:lnTo>
                  <a:cubicBezTo>
                    <a:pt x="18980" y="12528"/>
                    <a:pt x="20600" y="10988"/>
                    <a:pt x="20712" y="9031"/>
                  </a:cubicBezTo>
                  <a:cubicBezTo>
                    <a:pt x="20825" y="7073"/>
                    <a:pt x="19397" y="5357"/>
                    <a:pt x="17456" y="5116"/>
                  </a:cubicBezTo>
                  <a:cubicBezTo>
                    <a:pt x="17311" y="2726"/>
                    <a:pt x="15611" y="704"/>
                    <a:pt x="13284" y="143"/>
                  </a:cubicBezTo>
                  <a:cubicBezTo>
                    <a:pt x="12873" y="47"/>
                    <a:pt x="12459" y="1"/>
                    <a:pt x="12050"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5"/>
            <p:cNvSpPr/>
            <p:nvPr/>
          </p:nvSpPr>
          <p:spPr>
            <a:xfrm>
              <a:off x="533725" y="2382850"/>
              <a:ext cx="258725" cy="158400"/>
            </a:xfrm>
            <a:custGeom>
              <a:avLst/>
              <a:gdLst/>
              <a:ahLst/>
              <a:cxnLst/>
              <a:rect l="l" t="t" r="r" b="b"/>
              <a:pathLst>
                <a:path w="10349" h="6336" extrusionOk="0">
                  <a:moveTo>
                    <a:pt x="5933" y="611"/>
                  </a:moveTo>
                  <a:cubicBezTo>
                    <a:pt x="7016" y="611"/>
                    <a:pt x="8092" y="1404"/>
                    <a:pt x="8102" y="2742"/>
                  </a:cubicBezTo>
                  <a:cubicBezTo>
                    <a:pt x="8102" y="2903"/>
                    <a:pt x="8230" y="3047"/>
                    <a:pt x="8391" y="3047"/>
                  </a:cubicBezTo>
                  <a:cubicBezTo>
                    <a:pt x="9113" y="3095"/>
                    <a:pt x="9674" y="3689"/>
                    <a:pt x="9658" y="4411"/>
                  </a:cubicBezTo>
                  <a:cubicBezTo>
                    <a:pt x="9642" y="5133"/>
                    <a:pt x="9049" y="5710"/>
                    <a:pt x="8327" y="5726"/>
                  </a:cubicBezTo>
                  <a:lnTo>
                    <a:pt x="2054" y="5726"/>
                  </a:lnTo>
                  <a:cubicBezTo>
                    <a:pt x="385" y="5726"/>
                    <a:pt x="209" y="3288"/>
                    <a:pt x="1861" y="3063"/>
                  </a:cubicBezTo>
                  <a:cubicBezTo>
                    <a:pt x="2022" y="3047"/>
                    <a:pt x="2134" y="2903"/>
                    <a:pt x="2134" y="2758"/>
                  </a:cubicBezTo>
                  <a:cubicBezTo>
                    <a:pt x="2134" y="2229"/>
                    <a:pt x="2551" y="1796"/>
                    <a:pt x="3080" y="1796"/>
                  </a:cubicBezTo>
                  <a:cubicBezTo>
                    <a:pt x="3273" y="1796"/>
                    <a:pt x="3449" y="1844"/>
                    <a:pt x="3594" y="1940"/>
                  </a:cubicBezTo>
                  <a:cubicBezTo>
                    <a:pt x="3646" y="1971"/>
                    <a:pt x="3697" y="1989"/>
                    <a:pt x="3753" y="1989"/>
                  </a:cubicBezTo>
                  <a:cubicBezTo>
                    <a:pt x="3784" y="1989"/>
                    <a:pt x="3816" y="1984"/>
                    <a:pt x="3850" y="1972"/>
                  </a:cubicBezTo>
                  <a:cubicBezTo>
                    <a:pt x="3931" y="1956"/>
                    <a:pt x="3995" y="1892"/>
                    <a:pt x="4027" y="1828"/>
                  </a:cubicBezTo>
                  <a:cubicBezTo>
                    <a:pt x="4433" y="989"/>
                    <a:pt x="5185" y="611"/>
                    <a:pt x="5933" y="611"/>
                  </a:cubicBezTo>
                  <a:close/>
                  <a:moveTo>
                    <a:pt x="5935" y="1"/>
                  </a:moveTo>
                  <a:cubicBezTo>
                    <a:pt x="5069" y="1"/>
                    <a:pt x="4197" y="402"/>
                    <a:pt x="3642" y="1282"/>
                  </a:cubicBezTo>
                  <a:cubicBezTo>
                    <a:pt x="3460" y="1213"/>
                    <a:pt x="3275" y="1181"/>
                    <a:pt x="3094" y="1181"/>
                  </a:cubicBezTo>
                  <a:cubicBezTo>
                    <a:pt x="2344" y="1181"/>
                    <a:pt x="1656" y="1730"/>
                    <a:pt x="1540" y="2518"/>
                  </a:cubicBezTo>
                  <a:cubicBezTo>
                    <a:pt x="610" y="2774"/>
                    <a:pt x="0" y="3689"/>
                    <a:pt x="128" y="4651"/>
                  </a:cubicBezTo>
                  <a:cubicBezTo>
                    <a:pt x="257" y="5614"/>
                    <a:pt x="1075" y="6320"/>
                    <a:pt x="2054" y="6336"/>
                  </a:cubicBezTo>
                  <a:lnTo>
                    <a:pt x="8327" y="6336"/>
                  </a:lnTo>
                  <a:cubicBezTo>
                    <a:pt x="9337" y="6336"/>
                    <a:pt x="10172" y="5566"/>
                    <a:pt x="10252" y="4571"/>
                  </a:cubicBezTo>
                  <a:cubicBezTo>
                    <a:pt x="10348" y="3576"/>
                    <a:pt x="9674" y="2678"/>
                    <a:pt x="8696" y="2486"/>
                  </a:cubicBezTo>
                  <a:cubicBezTo>
                    <a:pt x="8541" y="920"/>
                    <a:pt x="7246" y="1"/>
                    <a:pt x="5935"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5"/>
            <p:cNvSpPr/>
            <p:nvPr/>
          </p:nvSpPr>
          <p:spPr>
            <a:xfrm>
              <a:off x="1832825" y="2205050"/>
              <a:ext cx="178525" cy="152925"/>
            </a:xfrm>
            <a:custGeom>
              <a:avLst/>
              <a:gdLst/>
              <a:ahLst/>
              <a:cxnLst/>
              <a:rect l="l" t="t" r="r" b="b"/>
              <a:pathLst>
                <a:path w="7141" h="6117" extrusionOk="0">
                  <a:moveTo>
                    <a:pt x="3065" y="613"/>
                  </a:moveTo>
                  <a:cubicBezTo>
                    <a:pt x="5247" y="613"/>
                    <a:pt x="6338" y="3244"/>
                    <a:pt x="4798" y="4801"/>
                  </a:cubicBezTo>
                  <a:cubicBezTo>
                    <a:pt x="4295" y="5298"/>
                    <a:pt x="3681" y="5521"/>
                    <a:pt x="3079" y="5521"/>
                  </a:cubicBezTo>
                  <a:cubicBezTo>
                    <a:pt x="1817" y="5521"/>
                    <a:pt x="610" y="4540"/>
                    <a:pt x="610" y="3052"/>
                  </a:cubicBezTo>
                  <a:cubicBezTo>
                    <a:pt x="610" y="1704"/>
                    <a:pt x="1701" y="613"/>
                    <a:pt x="3065" y="613"/>
                  </a:cubicBezTo>
                  <a:close/>
                  <a:moveTo>
                    <a:pt x="3075" y="1"/>
                  </a:moveTo>
                  <a:cubicBezTo>
                    <a:pt x="1506" y="1"/>
                    <a:pt x="1" y="1218"/>
                    <a:pt x="1" y="3052"/>
                  </a:cubicBezTo>
                  <a:cubicBezTo>
                    <a:pt x="1" y="4752"/>
                    <a:pt x="1364" y="6116"/>
                    <a:pt x="3065" y="6116"/>
                  </a:cubicBezTo>
                  <a:cubicBezTo>
                    <a:pt x="5776" y="6116"/>
                    <a:pt x="7140" y="2827"/>
                    <a:pt x="5215" y="902"/>
                  </a:cubicBezTo>
                  <a:cubicBezTo>
                    <a:pt x="4592" y="279"/>
                    <a:pt x="3826" y="1"/>
                    <a:pt x="3075"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5"/>
            <p:cNvSpPr/>
            <p:nvPr/>
          </p:nvSpPr>
          <p:spPr>
            <a:xfrm>
              <a:off x="1754625" y="2381200"/>
              <a:ext cx="309250" cy="162075"/>
            </a:xfrm>
            <a:custGeom>
              <a:avLst/>
              <a:gdLst/>
              <a:ahLst/>
              <a:cxnLst/>
              <a:rect l="l" t="t" r="r" b="b"/>
              <a:pathLst>
                <a:path w="12370" h="6483" extrusionOk="0">
                  <a:moveTo>
                    <a:pt x="6177" y="610"/>
                  </a:moveTo>
                  <a:cubicBezTo>
                    <a:pt x="9145" y="610"/>
                    <a:pt x="11600" y="2921"/>
                    <a:pt x="11760" y="5889"/>
                  </a:cubicBezTo>
                  <a:lnTo>
                    <a:pt x="610" y="5889"/>
                  </a:lnTo>
                  <a:cubicBezTo>
                    <a:pt x="770" y="2921"/>
                    <a:pt x="3225" y="610"/>
                    <a:pt x="6177" y="610"/>
                  </a:cubicBezTo>
                  <a:close/>
                  <a:moveTo>
                    <a:pt x="6193" y="1"/>
                  </a:moveTo>
                  <a:cubicBezTo>
                    <a:pt x="2760" y="1"/>
                    <a:pt x="0" y="2760"/>
                    <a:pt x="0" y="6177"/>
                  </a:cubicBezTo>
                  <a:cubicBezTo>
                    <a:pt x="0" y="6354"/>
                    <a:pt x="129" y="6482"/>
                    <a:pt x="289" y="6482"/>
                  </a:cubicBezTo>
                  <a:lnTo>
                    <a:pt x="12081" y="6482"/>
                  </a:lnTo>
                  <a:cubicBezTo>
                    <a:pt x="12241" y="6482"/>
                    <a:pt x="12370" y="6354"/>
                    <a:pt x="12370" y="6177"/>
                  </a:cubicBezTo>
                  <a:cubicBezTo>
                    <a:pt x="12370" y="2760"/>
                    <a:pt x="9594" y="1"/>
                    <a:pt x="6193"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5"/>
            <p:cNvSpPr/>
            <p:nvPr/>
          </p:nvSpPr>
          <p:spPr>
            <a:xfrm>
              <a:off x="4097775" y="1990900"/>
              <a:ext cx="178500" cy="152900"/>
            </a:xfrm>
            <a:custGeom>
              <a:avLst/>
              <a:gdLst/>
              <a:ahLst/>
              <a:cxnLst/>
              <a:rect l="l" t="t" r="r" b="b"/>
              <a:pathLst>
                <a:path w="7140" h="6116" extrusionOk="0">
                  <a:moveTo>
                    <a:pt x="3048" y="612"/>
                  </a:moveTo>
                  <a:cubicBezTo>
                    <a:pt x="5230" y="612"/>
                    <a:pt x="6337" y="3259"/>
                    <a:pt x="4781" y="4800"/>
                  </a:cubicBezTo>
                  <a:cubicBezTo>
                    <a:pt x="4283" y="5297"/>
                    <a:pt x="3670" y="5520"/>
                    <a:pt x="3067" y="5520"/>
                  </a:cubicBezTo>
                  <a:cubicBezTo>
                    <a:pt x="1806" y="5520"/>
                    <a:pt x="594" y="4543"/>
                    <a:pt x="594" y="3067"/>
                  </a:cubicBezTo>
                  <a:cubicBezTo>
                    <a:pt x="594" y="1703"/>
                    <a:pt x="1701" y="612"/>
                    <a:pt x="3048" y="612"/>
                  </a:cubicBezTo>
                  <a:close/>
                  <a:moveTo>
                    <a:pt x="3077" y="0"/>
                  </a:moveTo>
                  <a:cubicBezTo>
                    <a:pt x="1506" y="0"/>
                    <a:pt x="0" y="1221"/>
                    <a:pt x="0" y="3067"/>
                  </a:cubicBezTo>
                  <a:cubicBezTo>
                    <a:pt x="0" y="4751"/>
                    <a:pt x="1364" y="6115"/>
                    <a:pt x="3048" y="6115"/>
                  </a:cubicBezTo>
                  <a:cubicBezTo>
                    <a:pt x="5776" y="6115"/>
                    <a:pt x="7140" y="2826"/>
                    <a:pt x="5214" y="901"/>
                  </a:cubicBezTo>
                  <a:cubicBezTo>
                    <a:pt x="4592" y="279"/>
                    <a:pt x="3827" y="0"/>
                    <a:pt x="3077"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5"/>
            <p:cNvSpPr/>
            <p:nvPr/>
          </p:nvSpPr>
          <p:spPr>
            <a:xfrm>
              <a:off x="4019150" y="2167025"/>
              <a:ext cx="309675" cy="162075"/>
            </a:xfrm>
            <a:custGeom>
              <a:avLst/>
              <a:gdLst/>
              <a:ahLst/>
              <a:cxnLst/>
              <a:rect l="l" t="t" r="r" b="b"/>
              <a:pathLst>
                <a:path w="12387" h="6483" extrusionOk="0">
                  <a:moveTo>
                    <a:pt x="6193" y="594"/>
                  </a:moveTo>
                  <a:cubicBezTo>
                    <a:pt x="9161" y="594"/>
                    <a:pt x="11616" y="2920"/>
                    <a:pt x="11777" y="5888"/>
                  </a:cubicBezTo>
                  <a:lnTo>
                    <a:pt x="610" y="5888"/>
                  </a:lnTo>
                  <a:cubicBezTo>
                    <a:pt x="771" y="2920"/>
                    <a:pt x="3225" y="594"/>
                    <a:pt x="6193" y="594"/>
                  </a:cubicBezTo>
                  <a:close/>
                  <a:moveTo>
                    <a:pt x="6193" y="1"/>
                  </a:moveTo>
                  <a:cubicBezTo>
                    <a:pt x="2776" y="1"/>
                    <a:pt x="1" y="2776"/>
                    <a:pt x="1" y="6193"/>
                  </a:cubicBezTo>
                  <a:cubicBezTo>
                    <a:pt x="1" y="6354"/>
                    <a:pt x="145" y="6482"/>
                    <a:pt x="305" y="6482"/>
                  </a:cubicBezTo>
                  <a:lnTo>
                    <a:pt x="12081" y="6482"/>
                  </a:lnTo>
                  <a:cubicBezTo>
                    <a:pt x="12258" y="6482"/>
                    <a:pt x="12386" y="6354"/>
                    <a:pt x="12386" y="6193"/>
                  </a:cubicBezTo>
                  <a:cubicBezTo>
                    <a:pt x="12386" y="2776"/>
                    <a:pt x="9611" y="1"/>
                    <a:pt x="6193"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5"/>
            <p:cNvSpPr/>
            <p:nvPr/>
          </p:nvSpPr>
          <p:spPr>
            <a:xfrm>
              <a:off x="5501175" y="2406575"/>
              <a:ext cx="328900" cy="323500"/>
            </a:xfrm>
            <a:custGeom>
              <a:avLst/>
              <a:gdLst/>
              <a:ahLst/>
              <a:cxnLst/>
              <a:rect l="l" t="t" r="r" b="b"/>
              <a:pathLst>
                <a:path w="13156" h="12940" extrusionOk="0">
                  <a:moveTo>
                    <a:pt x="6578" y="2275"/>
                  </a:moveTo>
                  <a:cubicBezTo>
                    <a:pt x="7220" y="4264"/>
                    <a:pt x="8792" y="5836"/>
                    <a:pt x="10797" y="6478"/>
                  </a:cubicBezTo>
                  <a:cubicBezTo>
                    <a:pt x="8792" y="7120"/>
                    <a:pt x="7220" y="8692"/>
                    <a:pt x="6578" y="10697"/>
                  </a:cubicBezTo>
                  <a:cubicBezTo>
                    <a:pt x="5936" y="8692"/>
                    <a:pt x="4364" y="7120"/>
                    <a:pt x="2375" y="6478"/>
                  </a:cubicBezTo>
                  <a:cubicBezTo>
                    <a:pt x="4364" y="5836"/>
                    <a:pt x="5936" y="4264"/>
                    <a:pt x="6578" y="2275"/>
                  </a:cubicBezTo>
                  <a:close/>
                  <a:moveTo>
                    <a:pt x="6578" y="0"/>
                  </a:moveTo>
                  <a:cubicBezTo>
                    <a:pt x="6426" y="0"/>
                    <a:pt x="6273" y="101"/>
                    <a:pt x="6273" y="301"/>
                  </a:cubicBezTo>
                  <a:cubicBezTo>
                    <a:pt x="6273" y="3542"/>
                    <a:pt x="3642" y="6157"/>
                    <a:pt x="401" y="6173"/>
                  </a:cubicBezTo>
                  <a:cubicBezTo>
                    <a:pt x="0" y="6173"/>
                    <a:pt x="0" y="6767"/>
                    <a:pt x="401" y="6767"/>
                  </a:cubicBezTo>
                  <a:cubicBezTo>
                    <a:pt x="3642" y="6767"/>
                    <a:pt x="6273" y="9398"/>
                    <a:pt x="6273" y="12638"/>
                  </a:cubicBezTo>
                  <a:cubicBezTo>
                    <a:pt x="6273" y="12839"/>
                    <a:pt x="6426" y="12939"/>
                    <a:pt x="6578" y="12939"/>
                  </a:cubicBezTo>
                  <a:cubicBezTo>
                    <a:pt x="6730" y="12939"/>
                    <a:pt x="6883" y="12839"/>
                    <a:pt x="6883" y="12638"/>
                  </a:cubicBezTo>
                  <a:cubicBezTo>
                    <a:pt x="6883" y="9398"/>
                    <a:pt x="9514" y="6783"/>
                    <a:pt x="12755" y="6767"/>
                  </a:cubicBezTo>
                  <a:cubicBezTo>
                    <a:pt x="13156" y="6767"/>
                    <a:pt x="13156" y="6173"/>
                    <a:pt x="12755" y="6173"/>
                  </a:cubicBezTo>
                  <a:cubicBezTo>
                    <a:pt x="9514" y="6173"/>
                    <a:pt x="6883" y="3542"/>
                    <a:pt x="6883" y="301"/>
                  </a:cubicBezTo>
                  <a:cubicBezTo>
                    <a:pt x="6883" y="101"/>
                    <a:pt x="6730" y="0"/>
                    <a:pt x="6578"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5"/>
            <p:cNvSpPr/>
            <p:nvPr/>
          </p:nvSpPr>
          <p:spPr>
            <a:xfrm>
              <a:off x="3637725" y="3408075"/>
              <a:ext cx="488150" cy="338025"/>
            </a:xfrm>
            <a:custGeom>
              <a:avLst/>
              <a:gdLst/>
              <a:ahLst/>
              <a:cxnLst/>
              <a:rect l="l" t="t" r="r" b="b"/>
              <a:pathLst>
                <a:path w="19526" h="13521" extrusionOk="0">
                  <a:moveTo>
                    <a:pt x="9763" y="0"/>
                  </a:moveTo>
                  <a:cubicBezTo>
                    <a:pt x="9614" y="0"/>
                    <a:pt x="9466" y="101"/>
                    <a:pt x="9466" y="301"/>
                  </a:cubicBezTo>
                  <a:cubicBezTo>
                    <a:pt x="9450" y="5291"/>
                    <a:pt x="5407" y="9350"/>
                    <a:pt x="401" y="9350"/>
                  </a:cubicBezTo>
                  <a:cubicBezTo>
                    <a:pt x="0" y="9350"/>
                    <a:pt x="0" y="9959"/>
                    <a:pt x="401" y="9959"/>
                  </a:cubicBezTo>
                  <a:cubicBezTo>
                    <a:pt x="3225" y="9959"/>
                    <a:pt x="5872" y="11275"/>
                    <a:pt x="7589" y="13505"/>
                  </a:cubicBezTo>
                  <a:lnTo>
                    <a:pt x="7974" y="13521"/>
                  </a:lnTo>
                  <a:lnTo>
                    <a:pt x="8327" y="13505"/>
                  </a:lnTo>
                  <a:cubicBezTo>
                    <a:pt x="7011" y="11596"/>
                    <a:pt x="5038" y="10232"/>
                    <a:pt x="2792" y="9654"/>
                  </a:cubicBezTo>
                  <a:cubicBezTo>
                    <a:pt x="6209" y="8772"/>
                    <a:pt x="8872" y="6109"/>
                    <a:pt x="9755" y="2692"/>
                  </a:cubicBezTo>
                  <a:cubicBezTo>
                    <a:pt x="10637" y="6109"/>
                    <a:pt x="13300" y="8772"/>
                    <a:pt x="16718" y="9654"/>
                  </a:cubicBezTo>
                  <a:cubicBezTo>
                    <a:pt x="14536" y="10216"/>
                    <a:pt x="12627" y="11531"/>
                    <a:pt x="11311" y="13360"/>
                  </a:cubicBezTo>
                  <a:cubicBezTo>
                    <a:pt x="11568" y="13328"/>
                    <a:pt x="11840" y="13312"/>
                    <a:pt x="12113" y="13296"/>
                  </a:cubicBezTo>
                  <a:cubicBezTo>
                    <a:pt x="13830" y="11178"/>
                    <a:pt x="16397" y="9959"/>
                    <a:pt x="19124" y="9959"/>
                  </a:cubicBezTo>
                  <a:cubicBezTo>
                    <a:pt x="19525" y="9959"/>
                    <a:pt x="19525" y="9350"/>
                    <a:pt x="19124" y="9350"/>
                  </a:cubicBezTo>
                  <a:cubicBezTo>
                    <a:pt x="14119" y="9350"/>
                    <a:pt x="10076" y="5291"/>
                    <a:pt x="10060" y="301"/>
                  </a:cubicBezTo>
                  <a:cubicBezTo>
                    <a:pt x="10060" y="101"/>
                    <a:pt x="9911" y="0"/>
                    <a:pt x="9763"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5"/>
            <p:cNvSpPr/>
            <p:nvPr/>
          </p:nvSpPr>
          <p:spPr>
            <a:xfrm>
              <a:off x="5420550" y="2784800"/>
              <a:ext cx="122750" cy="117725"/>
            </a:xfrm>
            <a:custGeom>
              <a:avLst/>
              <a:gdLst/>
              <a:ahLst/>
              <a:cxnLst/>
              <a:rect l="l" t="t" r="r" b="b"/>
              <a:pathLst>
                <a:path w="4910" h="4709" extrusionOk="0">
                  <a:moveTo>
                    <a:pt x="2455" y="1456"/>
                  </a:moveTo>
                  <a:cubicBezTo>
                    <a:pt x="2664" y="1825"/>
                    <a:pt x="2969" y="2146"/>
                    <a:pt x="3354" y="2355"/>
                  </a:cubicBezTo>
                  <a:cubicBezTo>
                    <a:pt x="2969" y="2563"/>
                    <a:pt x="2664" y="2868"/>
                    <a:pt x="2455" y="3253"/>
                  </a:cubicBezTo>
                  <a:cubicBezTo>
                    <a:pt x="2231" y="2868"/>
                    <a:pt x="1926" y="2563"/>
                    <a:pt x="1557" y="2355"/>
                  </a:cubicBezTo>
                  <a:cubicBezTo>
                    <a:pt x="1926" y="2146"/>
                    <a:pt x="2247" y="1825"/>
                    <a:pt x="2455" y="1456"/>
                  </a:cubicBezTo>
                  <a:close/>
                  <a:moveTo>
                    <a:pt x="2455" y="0"/>
                  </a:moveTo>
                  <a:cubicBezTo>
                    <a:pt x="2303" y="0"/>
                    <a:pt x="2150" y="100"/>
                    <a:pt x="2150" y="301"/>
                  </a:cubicBezTo>
                  <a:cubicBezTo>
                    <a:pt x="2150" y="1264"/>
                    <a:pt x="1364" y="2050"/>
                    <a:pt x="402" y="2050"/>
                  </a:cubicBezTo>
                  <a:cubicBezTo>
                    <a:pt x="1" y="2050"/>
                    <a:pt x="1" y="2659"/>
                    <a:pt x="402" y="2659"/>
                  </a:cubicBezTo>
                  <a:cubicBezTo>
                    <a:pt x="1364" y="2659"/>
                    <a:pt x="2150" y="3429"/>
                    <a:pt x="2150" y="4408"/>
                  </a:cubicBezTo>
                  <a:cubicBezTo>
                    <a:pt x="2150" y="4609"/>
                    <a:pt x="2303" y="4709"/>
                    <a:pt x="2455" y="4709"/>
                  </a:cubicBezTo>
                  <a:cubicBezTo>
                    <a:pt x="2608" y="4709"/>
                    <a:pt x="2760" y="4609"/>
                    <a:pt x="2760" y="4408"/>
                  </a:cubicBezTo>
                  <a:cubicBezTo>
                    <a:pt x="2760" y="3429"/>
                    <a:pt x="3530" y="2659"/>
                    <a:pt x="4509" y="2659"/>
                  </a:cubicBezTo>
                  <a:cubicBezTo>
                    <a:pt x="4910" y="2659"/>
                    <a:pt x="4910" y="2050"/>
                    <a:pt x="4509" y="2050"/>
                  </a:cubicBezTo>
                  <a:cubicBezTo>
                    <a:pt x="3530" y="2050"/>
                    <a:pt x="2760" y="1264"/>
                    <a:pt x="2760" y="301"/>
                  </a:cubicBezTo>
                  <a:cubicBezTo>
                    <a:pt x="2760" y="100"/>
                    <a:pt x="2608" y="0"/>
                    <a:pt x="2455"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5"/>
            <p:cNvSpPr/>
            <p:nvPr/>
          </p:nvSpPr>
          <p:spPr>
            <a:xfrm>
              <a:off x="6685975" y="2689325"/>
              <a:ext cx="122750" cy="117750"/>
            </a:xfrm>
            <a:custGeom>
              <a:avLst/>
              <a:gdLst/>
              <a:ahLst/>
              <a:cxnLst/>
              <a:rect l="l" t="t" r="r" b="b"/>
              <a:pathLst>
                <a:path w="4910" h="4710" extrusionOk="0">
                  <a:moveTo>
                    <a:pt x="2455" y="1457"/>
                  </a:moveTo>
                  <a:cubicBezTo>
                    <a:pt x="2664" y="1826"/>
                    <a:pt x="2985" y="2147"/>
                    <a:pt x="3354" y="2355"/>
                  </a:cubicBezTo>
                  <a:cubicBezTo>
                    <a:pt x="2985" y="2564"/>
                    <a:pt x="2664" y="2885"/>
                    <a:pt x="2455" y="3254"/>
                  </a:cubicBezTo>
                  <a:cubicBezTo>
                    <a:pt x="2247" y="2885"/>
                    <a:pt x="1926" y="2564"/>
                    <a:pt x="1557" y="2355"/>
                  </a:cubicBezTo>
                  <a:cubicBezTo>
                    <a:pt x="1926" y="2147"/>
                    <a:pt x="2247" y="1826"/>
                    <a:pt x="2455" y="1457"/>
                  </a:cubicBezTo>
                  <a:close/>
                  <a:moveTo>
                    <a:pt x="2455" y="1"/>
                  </a:moveTo>
                  <a:cubicBezTo>
                    <a:pt x="2303" y="1"/>
                    <a:pt x="2150" y="101"/>
                    <a:pt x="2150" y="302"/>
                  </a:cubicBezTo>
                  <a:cubicBezTo>
                    <a:pt x="2150" y="1264"/>
                    <a:pt x="1364" y="2050"/>
                    <a:pt x="402" y="2050"/>
                  </a:cubicBezTo>
                  <a:cubicBezTo>
                    <a:pt x="1" y="2050"/>
                    <a:pt x="1" y="2660"/>
                    <a:pt x="402" y="2660"/>
                  </a:cubicBezTo>
                  <a:cubicBezTo>
                    <a:pt x="1364" y="2660"/>
                    <a:pt x="2150" y="3446"/>
                    <a:pt x="2150" y="4409"/>
                  </a:cubicBezTo>
                  <a:cubicBezTo>
                    <a:pt x="2150" y="4609"/>
                    <a:pt x="2303" y="4710"/>
                    <a:pt x="2455" y="4710"/>
                  </a:cubicBezTo>
                  <a:cubicBezTo>
                    <a:pt x="2608" y="4710"/>
                    <a:pt x="2760" y="4609"/>
                    <a:pt x="2760" y="4409"/>
                  </a:cubicBezTo>
                  <a:cubicBezTo>
                    <a:pt x="2760" y="3446"/>
                    <a:pt x="3546" y="2660"/>
                    <a:pt x="4509" y="2660"/>
                  </a:cubicBezTo>
                  <a:cubicBezTo>
                    <a:pt x="4910" y="2660"/>
                    <a:pt x="4910" y="2050"/>
                    <a:pt x="4509" y="2050"/>
                  </a:cubicBezTo>
                  <a:cubicBezTo>
                    <a:pt x="3546" y="2050"/>
                    <a:pt x="2760" y="1264"/>
                    <a:pt x="2760" y="302"/>
                  </a:cubicBezTo>
                  <a:cubicBezTo>
                    <a:pt x="2760" y="101"/>
                    <a:pt x="2608" y="1"/>
                    <a:pt x="2455"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5"/>
            <p:cNvSpPr/>
            <p:nvPr/>
          </p:nvSpPr>
          <p:spPr>
            <a:xfrm>
              <a:off x="4847800" y="2733450"/>
              <a:ext cx="122750" cy="117750"/>
            </a:xfrm>
            <a:custGeom>
              <a:avLst/>
              <a:gdLst/>
              <a:ahLst/>
              <a:cxnLst/>
              <a:rect l="l" t="t" r="r" b="b"/>
              <a:pathLst>
                <a:path w="4910" h="4710" extrusionOk="0">
                  <a:moveTo>
                    <a:pt x="2455" y="1457"/>
                  </a:moveTo>
                  <a:cubicBezTo>
                    <a:pt x="2680" y="1842"/>
                    <a:pt x="2985" y="2146"/>
                    <a:pt x="3370" y="2355"/>
                  </a:cubicBezTo>
                  <a:cubicBezTo>
                    <a:pt x="2985" y="2564"/>
                    <a:pt x="2680" y="2884"/>
                    <a:pt x="2455" y="3269"/>
                  </a:cubicBezTo>
                  <a:cubicBezTo>
                    <a:pt x="2247" y="2884"/>
                    <a:pt x="1942" y="2564"/>
                    <a:pt x="1557" y="2355"/>
                  </a:cubicBezTo>
                  <a:cubicBezTo>
                    <a:pt x="1942" y="2146"/>
                    <a:pt x="2247" y="1842"/>
                    <a:pt x="2455" y="1457"/>
                  </a:cubicBezTo>
                  <a:close/>
                  <a:moveTo>
                    <a:pt x="2463" y="1"/>
                  </a:moveTo>
                  <a:cubicBezTo>
                    <a:pt x="2315" y="1"/>
                    <a:pt x="2166" y="101"/>
                    <a:pt x="2166" y="301"/>
                  </a:cubicBezTo>
                  <a:cubicBezTo>
                    <a:pt x="2150" y="1280"/>
                    <a:pt x="1380" y="2050"/>
                    <a:pt x="402" y="2066"/>
                  </a:cubicBezTo>
                  <a:cubicBezTo>
                    <a:pt x="0" y="2066"/>
                    <a:pt x="0" y="2660"/>
                    <a:pt x="402" y="2660"/>
                  </a:cubicBezTo>
                  <a:cubicBezTo>
                    <a:pt x="1380" y="2660"/>
                    <a:pt x="2150" y="3446"/>
                    <a:pt x="2166" y="4409"/>
                  </a:cubicBezTo>
                  <a:cubicBezTo>
                    <a:pt x="2166" y="4609"/>
                    <a:pt x="2315" y="4709"/>
                    <a:pt x="2463" y="4709"/>
                  </a:cubicBezTo>
                  <a:cubicBezTo>
                    <a:pt x="2612" y="4709"/>
                    <a:pt x="2760" y="4609"/>
                    <a:pt x="2760" y="4409"/>
                  </a:cubicBezTo>
                  <a:cubicBezTo>
                    <a:pt x="2760" y="3446"/>
                    <a:pt x="3546" y="2660"/>
                    <a:pt x="4509" y="2660"/>
                  </a:cubicBezTo>
                  <a:cubicBezTo>
                    <a:pt x="4910" y="2660"/>
                    <a:pt x="4910" y="2066"/>
                    <a:pt x="4509" y="2066"/>
                  </a:cubicBezTo>
                  <a:cubicBezTo>
                    <a:pt x="3546" y="2050"/>
                    <a:pt x="2760" y="1280"/>
                    <a:pt x="2760" y="301"/>
                  </a:cubicBezTo>
                  <a:cubicBezTo>
                    <a:pt x="2760" y="101"/>
                    <a:pt x="2612" y="1"/>
                    <a:pt x="2463"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5"/>
            <p:cNvSpPr/>
            <p:nvPr/>
          </p:nvSpPr>
          <p:spPr>
            <a:xfrm>
              <a:off x="3131550" y="2638700"/>
              <a:ext cx="77025" cy="170875"/>
            </a:xfrm>
            <a:custGeom>
              <a:avLst/>
              <a:gdLst/>
              <a:ahLst/>
              <a:cxnLst/>
              <a:rect l="l" t="t" r="r" b="b"/>
              <a:pathLst>
                <a:path w="3081" h="6835" extrusionOk="0">
                  <a:moveTo>
                    <a:pt x="2487" y="610"/>
                  </a:moveTo>
                  <a:lnTo>
                    <a:pt x="2487" y="6241"/>
                  </a:lnTo>
                  <a:lnTo>
                    <a:pt x="594" y="6241"/>
                  </a:lnTo>
                  <a:lnTo>
                    <a:pt x="594" y="610"/>
                  </a:lnTo>
                  <a:close/>
                  <a:moveTo>
                    <a:pt x="498" y="0"/>
                  </a:moveTo>
                  <a:cubicBezTo>
                    <a:pt x="225" y="0"/>
                    <a:pt x="0" y="225"/>
                    <a:pt x="0" y="498"/>
                  </a:cubicBezTo>
                  <a:lnTo>
                    <a:pt x="0" y="6337"/>
                  </a:lnTo>
                  <a:cubicBezTo>
                    <a:pt x="0" y="6626"/>
                    <a:pt x="225" y="6835"/>
                    <a:pt x="498" y="6835"/>
                  </a:cubicBezTo>
                  <a:lnTo>
                    <a:pt x="2583" y="6835"/>
                  </a:lnTo>
                  <a:cubicBezTo>
                    <a:pt x="2856" y="6835"/>
                    <a:pt x="3081" y="6626"/>
                    <a:pt x="3081" y="6337"/>
                  </a:cubicBezTo>
                  <a:lnTo>
                    <a:pt x="3081" y="498"/>
                  </a:lnTo>
                  <a:cubicBezTo>
                    <a:pt x="3081" y="225"/>
                    <a:pt x="2856" y="0"/>
                    <a:pt x="2583"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5"/>
            <p:cNvSpPr/>
            <p:nvPr/>
          </p:nvSpPr>
          <p:spPr>
            <a:xfrm>
              <a:off x="3236225" y="2586950"/>
              <a:ext cx="77050" cy="223025"/>
            </a:xfrm>
            <a:custGeom>
              <a:avLst/>
              <a:gdLst/>
              <a:ahLst/>
              <a:cxnLst/>
              <a:rect l="l" t="t" r="r" b="b"/>
              <a:pathLst>
                <a:path w="3082" h="8921" extrusionOk="0">
                  <a:moveTo>
                    <a:pt x="2488" y="594"/>
                  </a:moveTo>
                  <a:lnTo>
                    <a:pt x="2488" y="8327"/>
                  </a:lnTo>
                  <a:lnTo>
                    <a:pt x="610" y="8327"/>
                  </a:lnTo>
                  <a:lnTo>
                    <a:pt x="610" y="594"/>
                  </a:lnTo>
                  <a:close/>
                  <a:moveTo>
                    <a:pt x="472" y="0"/>
                  </a:moveTo>
                  <a:cubicBezTo>
                    <a:pt x="211" y="0"/>
                    <a:pt x="1" y="234"/>
                    <a:pt x="1" y="498"/>
                  </a:cubicBezTo>
                  <a:lnTo>
                    <a:pt x="1" y="8424"/>
                  </a:lnTo>
                  <a:cubicBezTo>
                    <a:pt x="1" y="8696"/>
                    <a:pt x="225" y="8921"/>
                    <a:pt x="498" y="8921"/>
                  </a:cubicBezTo>
                  <a:lnTo>
                    <a:pt x="2584" y="8921"/>
                  </a:lnTo>
                  <a:cubicBezTo>
                    <a:pt x="2857" y="8921"/>
                    <a:pt x="3081" y="8696"/>
                    <a:pt x="3081" y="8424"/>
                  </a:cubicBezTo>
                  <a:lnTo>
                    <a:pt x="3081" y="498"/>
                  </a:lnTo>
                  <a:cubicBezTo>
                    <a:pt x="3081" y="225"/>
                    <a:pt x="2857" y="1"/>
                    <a:pt x="2584" y="1"/>
                  </a:cubicBezTo>
                  <a:lnTo>
                    <a:pt x="498" y="1"/>
                  </a:lnTo>
                  <a:cubicBezTo>
                    <a:pt x="490" y="0"/>
                    <a:pt x="481" y="0"/>
                    <a:pt x="472"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5"/>
            <p:cNvSpPr/>
            <p:nvPr/>
          </p:nvSpPr>
          <p:spPr>
            <a:xfrm>
              <a:off x="3340925" y="2534825"/>
              <a:ext cx="77425" cy="274750"/>
            </a:xfrm>
            <a:custGeom>
              <a:avLst/>
              <a:gdLst/>
              <a:ahLst/>
              <a:cxnLst/>
              <a:rect l="l" t="t" r="r" b="b"/>
              <a:pathLst>
                <a:path w="3097" h="10990" extrusionOk="0">
                  <a:moveTo>
                    <a:pt x="2487" y="594"/>
                  </a:moveTo>
                  <a:lnTo>
                    <a:pt x="2487" y="10396"/>
                  </a:lnTo>
                  <a:lnTo>
                    <a:pt x="610" y="10396"/>
                  </a:lnTo>
                  <a:lnTo>
                    <a:pt x="610" y="594"/>
                  </a:lnTo>
                  <a:close/>
                  <a:moveTo>
                    <a:pt x="498" y="0"/>
                  </a:moveTo>
                  <a:cubicBezTo>
                    <a:pt x="225" y="0"/>
                    <a:pt x="0" y="225"/>
                    <a:pt x="0" y="498"/>
                  </a:cubicBezTo>
                  <a:lnTo>
                    <a:pt x="0" y="10492"/>
                  </a:lnTo>
                  <a:cubicBezTo>
                    <a:pt x="0" y="10781"/>
                    <a:pt x="225" y="10990"/>
                    <a:pt x="498" y="10990"/>
                  </a:cubicBezTo>
                  <a:lnTo>
                    <a:pt x="2583" y="10990"/>
                  </a:lnTo>
                  <a:cubicBezTo>
                    <a:pt x="2856" y="10990"/>
                    <a:pt x="3081" y="10765"/>
                    <a:pt x="3097" y="10492"/>
                  </a:cubicBezTo>
                  <a:lnTo>
                    <a:pt x="3097" y="498"/>
                  </a:lnTo>
                  <a:cubicBezTo>
                    <a:pt x="3081" y="225"/>
                    <a:pt x="2856" y="0"/>
                    <a:pt x="2583"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5"/>
            <p:cNvSpPr/>
            <p:nvPr/>
          </p:nvSpPr>
          <p:spPr>
            <a:xfrm>
              <a:off x="3445600" y="2482675"/>
              <a:ext cx="77425" cy="327300"/>
            </a:xfrm>
            <a:custGeom>
              <a:avLst/>
              <a:gdLst/>
              <a:ahLst/>
              <a:cxnLst/>
              <a:rect l="l" t="t" r="r" b="b"/>
              <a:pathLst>
                <a:path w="3097" h="13092" extrusionOk="0">
                  <a:moveTo>
                    <a:pt x="2487" y="610"/>
                  </a:moveTo>
                  <a:lnTo>
                    <a:pt x="2487" y="12482"/>
                  </a:lnTo>
                  <a:lnTo>
                    <a:pt x="610" y="12482"/>
                  </a:lnTo>
                  <a:lnTo>
                    <a:pt x="610" y="610"/>
                  </a:lnTo>
                  <a:close/>
                  <a:moveTo>
                    <a:pt x="498" y="1"/>
                  </a:moveTo>
                  <a:cubicBezTo>
                    <a:pt x="225" y="1"/>
                    <a:pt x="1" y="225"/>
                    <a:pt x="1" y="498"/>
                  </a:cubicBezTo>
                  <a:lnTo>
                    <a:pt x="1" y="12578"/>
                  </a:lnTo>
                  <a:cubicBezTo>
                    <a:pt x="1" y="12867"/>
                    <a:pt x="225" y="13092"/>
                    <a:pt x="498" y="13092"/>
                  </a:cubicBezTo>
                  <a:lnTo>
                    <a:pt x="2584" y="13092"/>
                  </a:lnTo>
                  <a:cubicBezTo>
                    <a:pt x="2872" y="13092"/>
                    <a:pt x="3097" y="12867"/>
                    <a:pt x="3097" y="12578"/>
                  </a:cubicBezTo>
                  <a:lnTo>
                    <a:pt x="3097" y="498"/>
                  </a:lnTo>
                  <a:cubicBezTo>
                    <a:pt x="3097" y="225"/>
                    <a:pt x="2872" y="1"/>
                    <a:pt x="2584"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5"/>
            <p:cNvSpPr/>
            <p:nvPr/>
          </p:nvSpPr>
          <p:spPr>
            <a:xfrm>
              <a:off x="3129150" y="2308600"/>
              <a:ext cx="393475" cy="189350"/>
            </a:xfrm>
            <a:custGeom>
              <a:avLst/>
              <a:gdLst/>
              <a:ahLst/>
              <a:cxnLst/>
              <a:rect l="l" t="t" r="r" b="b"/>
              <a:pathLst>
                <a:path w="15739" h="7574" extrusionOk="0">
                  <a:moveTo>
                    <a:pt x="12963" y="1"/>
                  </a:moveTo>
                  <a:cubicBezTo>
                    <a:pt x="12562" y="1"/>
                    <a:pt x="12562" y="610"/>
                    <a:pt x="12963" y="610"/>
                  </a:cubicBezTo>
                  <a:lnTo>
                    <a:pt x="14616" y="610"/>
                  </a:lnTo>
                  <a:cubicBezTo>
                    <a:pt x="6979" y="6883"/>
                    <a:pt x="706" y="6964"/>
                    <a:pt x="417" y="6964"/>
                  </a:cubicBezTo>
                  <a:lnTo>
                    <a:pt x="401" y="6964"/>
                  </a:lnTo>
                  <a:cubicBezTo>
                    <a:pt x="0" y="6964"/>
                    <a:pt x="0" y="7573"/>
                    <a:pt x="401" y="7573"/>
                  </a:cubicBezTo>
                  <a:lnTo>
                    <a:pt x="449" y="7573"/>
                  </a:lnTo>
                  <a:cubicBezTo>
                    <a:pt x="1107" y="7573"/>
                    <a:pt x="7284" y="7397"/>
                    <a:pt x="14953" y="1108"/>
                  </a:cubicBezTo>
                  <a:lnTo>
                    <a:pt x="14953" y="1108"/>
                  </a:lnTo>
                  <a:lnTo>
                    <a:pt x="14552" y="2905"/>
                  </a:lnTo>
                  <a:cubicBezTo>
                    <a:pt x="14520" y="3065"/>
                    <a:pt x="14616" y="3226"/>
                    <a:pt x="14776" y="3274"/>
                  </a:cubicBezTo>
                  <a:lnTo>
                    <a:pt x="14856" y="3274"/>
                  </a:lnTo>
                  <a:cubicBezTo>
                    <a:pt x="14985" y="3274"/>
                    <a:pt x="15113" y="3161"/>
                    <a:pt x="15145" y="3033"/>
                  </a:cubicBezTo>
                  <a:lnTo>
                    <a:pt x="15739" y="370"/>
                  </a:lnTo>
                  <a:cubicBezTo>
                    <a:pt x="15739" y="354"/>
                    <a:pt x="15739" y="322"/>
                    <a:pt x="15739" y="306"/>
                  </a:cubicBezTo>
                  <a:lnTo>
                    <a:pt x="15739" y="290"/>
                  </a:lnTo>
                  <a:cubicBezTo>
                    <a:pt x="15739" y="258"/>
                    <a:pt x="15739" y="225"/>
                    <a:pt x="15723" y="209"/>
                  </a:cubicBezTo>
                  <a:cubicBezTo>
                    <a:pt x="15723" y="177"/>
                    <a:pt x="15707" y="161"/>
                    <a:pt x="15691" y="129"/>
                  </a:cubicBezTo>
                  <a:lnTo>
                    <a:pt x="15675" y="113"/>
                  </a:lnTo>
                  <a:cubicBezTo>
                    <a:pt x="15659" y="97"/>
                    <a:pt x="15643" y="81"/>
                    <a:pt x="15627" y="65"/>
                  </a:cubicBezTo>
                  <a:cubicBezTo>
                    <a:pt x="15594" y="49"/>
                    <a:pt x="15578" y="33"/>
                    <a:pt x="15546" y="33"/>
                  </a:cubicBezTo>
                  <a:lnTo>
                    <a:pt x="15530" y="33"/>
                  </a:lnTo>
                  <a:lnTo>
                    <a:pt x="15514" y="1"/>
                  </a:ln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5"/>
            <p:cNvSpPr/>
            <p:nvPr/>
          </p:nvSpPr>
          <p:spPr>
            <a:xfrm>
              <a:off x="5469875" y="1968900"/>
              <a:ext cx="77450" cy="170875"/>
            </a:xfrm>
            <a:custGeom>
              <a:avLst/>
              <a:gdLst/>
              <a:ahLst/>
              <a:cxnLst/>
              <a:rect l="l" t="t" r="r" b="b"/>
              <a:pathLst>
                <a:path w="3098" h="6835" extrusionOk="0">
                  <a:moveTo>
                    <a:pt x="2488" y="594"/>
                  </a:moveTo>
                  <a:lnTo>
                    <a:pt x="2488" y="6241"/>
                  </a:lnTo>
                  <a:lnTo>
                    <a:pt x="611" y="6241"/>
                  </a:lnTo>
                  <a:lnTo>
                    <a:pt x="611" y="594"/>
                  </a:lnTo>
                  <a:close/>
                  <a:moveTo>
                    <a:pt x="514" y="0"/>
                  </a:moveTo>
                  <a:cubicBezTo>
                    <a:pt x="225" y="0"/>
                    <a:pt x="1" y="225"/>
                    <a:pt x="1" y="498"/>
                  </a:cubicBezTo>
                  <a:lnTo>
                    <a:pt x="1" y="6337"/>
                  </a:lnTo>
                  <a:cubicBezTo>
                    <a:pt x="1" y="6610"/>
                    <a:pt x="225" y="6835"/>
                    <a:pt x="514" y="6835"/>
                  </a:cubicBezTo>
                  <a:lnTo>
                    <a:pt x="2600" y="6835"/>
                  </a:lnTo>
                  <a:cubicBezTo>
                    <a:pt x="2873" y="6835"/>
                    <a:pt x="3097" y="6610"/>
                    <a:pt x="3097" y="6337"/>
                  </a:cubicBezTo>
                  <a:lnTo>
                    <a:pt x="3097" y="498"/>
                  </a:lnTo>
                  <a:cubicBezTo>
                    <a:pt x="3097" y="225"/>
                    <a:pt x="2873" y="0"/>
                    <a:pt x="2600"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5"/>
            <p:cNvSpPr/>
            <p:nvPr/>
          </p:nvSpPr>
          <p:spPr>
            <a:xfrm>
              <a:off x="5574575" y="1957675"/>
              <a:ext cx="77425" cy="182100"/>
            </a:xfrm>
            <a:custGeom>
              <a:avLst/>
              <a:gdLst/>
              <a:ahLst/>
              <a:cxnLst/>
              <a:rect l="l" t="t" r="r" b="b"/>
              <a:pathLst>
                <a:path w="3097" h="7284" extrusionOk="0">
                  <a:moveTo>
                    <a:pt x="0" y="0"/>
                  </a:moveTo>
                  <a:lnTo>
                    <a:pt x="0" y="6786"/>
                  </a:lnTo>
                  <a:cubicBezTo>
                    <a:pt x="0" y="7059"/>
                    <a:pt x="225" y="7284"/>
                    <a:pt x="514" y="7284"/>
                  </a:cubicBezTo>
                  <a:lnTo>
                    <a:pt x="2599" y="7284"/>
                  </a:lnTo>
                  <a:cubicBezTo>
                    <a:pt x="2872" y="7284"/>
                    <a:pt x="3097" y="7059"/>
                    <a:pt x="3097" y="6786"/>
                  </a:cubicBezTo>
                  <a:lnTo>
                    <a:pt x="3097" y="0"/>
                  </a:lnTo>
                  <a:lnTo>
                    <a:pt x="2487" y="0"/>
                  </a:lnTo>
                  <a:lnTo>
                    <a:pt x="2487" y="6690"/>
                  </a:lnTo>
                  <a:lnTo>
                    <a:pt x="610" y="6690"/>
                  </a:lnTo>
                  <a:lnTo>
                    <a:pt x="610" y="0"/>
                  </a:ln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5"/>
            <p:cNvSpPr/>
            <p:nvPr/>
          </p:nvSpPr>
          <p:spPr>
            <a:xfrm>
              <a:off x="5679250" y="1957675"/>
              <a:ext cx="77425" cy="182100"/>
            </a:xfrm>
            <a:custGeom>
              <a:avLst/>
              <a:gdLst/>
              <a:ahLst/>
              <a:cxnLst/>
              <a:rect l="l" t="t" r="r" b="b"/>
              <a:pathLst>
                <a:path w="3097" h="7284" extrusionOk="0">
                  <a:moveTo>
                    <a:pt x="1" y="0"/>
                  </a:moveTo>
                  <a:lnTo>
                    <a:pt x="1" y="6786"/>
                  </a:lnTo>
                  <a:cubicBezTo>
                    <a:pt x="1" y="7059"/>
                    <a:pt x="225" y="7284"/>
                    <a:pt x="514" y="7284"/>
                  </a:cubicBezTo>
                  <a:lnTo>
                    <a:pt x="2600" y="7284"/>
                  </a:lnTo>
                  <a:cubicBezTo>
                    <a:pt x="2872" y="7284"/>
                    <a:pt x="3097" y="7059"/>
                    <a:pt x="3097" y="6786"/>
                  </a:cubicBezTo>
                  <a:lnTo>
                    <a:pt x="3097" y="0"/>
                  </a:lnTo>
                  <a:lnTo>
                    <a:pt x="2487" y="0"/>
                  </a:lnTo>
                  <a:lnTo>
                    <a:pt x="2487" y="6690"/>
                  </a:lnTo>
                  <a:lnTo>
                    <a:pt x="610" y="6690"/>
                  </a:lnTo>
                  <a:lnTo>
                    <a:pt x="610" y="0"/>
                  </a:ln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5"/>
            <p:cNvSpPr/>
            <p:nvPr/>
          </p:nvSpPr>
          <p:spPr>
            <a:xfrm>
              <a:off x="5783925" y="1957675"/>
              <a:ext cx="77450" cy="182100"/>
            </a:xfrm>
            <a:custGeom>
              <a:avLst/>
              <a:gdLst/>
              <a:ahLst/>
              <a:cxnLst/>
              <a:rect l="l" t="t" r="r" b="b"/>
              <a:pathLst>
                <a:path w="3098" h="7284" extrusionOk="0">
                  <a:moveTo>
                    <a:pt x="1" y="0"/>
                  </a:moveTo>
                  <a:lnTo>
                    <a:pt x="1" y="6786"/>
                  </a:lnTo>
                  <a:cubicBezTo>
                    <a:pt x="1" y="7059"/>
                    <a:pt x="225" y="7284"/>
                    <a:pt x="514" y="7284"/>
                  </a:cubicBezTo>
                  <a:lnTo>
                    <a:pt x="2600" y="7284"/>
                  </a:lnTo>
                  <a:cubicBezTo>
                    <a:pt x="2873" y="7284"/>
                    <a:pt x="3097" y="7059"/>
                    <a:pt x="3097" y="6786"/>
                  </a:cubicBezTo>
                  <a:lnTo>
                    <a:pt x="3097" y="0"/>
                  </a:lnTo>
                  <a:lnTo>
                    <a:pt x="2488" y="0"/>
                  </a:lnTo>
                  <a:lnTo>
                    <a:pt x="2488" y="6690"/>
                  </a:lnTo>
                  <a:lnTo>
                    <a:pt x="611" y="6690"/>
                  </a:lnTo>
                  <a:lnTo>
                    <a:pt x="611" y="0"/>
                  </a:ln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5"/>
            <p:cNvSpPr/>
            <p:nvPr/>
          </p:nvSpPr>
          <p:spPr>
            <a:xfrm>
              <a:off x="3328875" y="3641800"/>
              <a:ext cx="67825" cy="26100"/>
            </a:xfrm>
            <a:custGeom>
              <a:avLst/>
              <a:gdLst/>
              <a:ahLst/>
              <a:cxnLst/>
              <a:rect l="l" t="t" r="r" b="b"/>
              <a:pathLst>
                <a:path w="2713" h="1044" extrusionOk="0">
                  <a:moveTo>
                    <a:pt x="129" y="1"/>
                  </a:moveTo>
                  <a:cubicBezTo>
                    <a:pt x="81" y="1"/>
                    <a:pt x="49" y="17"/>
                    <a:pt x="1" y="33"/>
                  </a:cubicBezTo>
                  <a:cubicBezTo>
                    <a:pt x="482" y="225"/>
                    <a:pt x="980" y="418"/>
                    <a:pt x="1509" y="610"/>
                  </a:cubicBezTo>
                  <a:lnTo>
                    <a:pt x="2119" y="610"/>
                  </a:lnTo>
                  <a:lnTo>
                    <a:pt x="2119" y="835"/>
                  </a:lnTo>
                  <a:lnTo>
                    <a:pt x="2712" y="1043"/>
                  </a:lnTo>
                  <a:lnTo>
                    <a:pt x="2712" y="514"/>
                  </a:lnTo>
                  <a:cubicBezTo>
                    <a:pt x="2712" y="225"/>
                    <a:pt x="2488" y="1"/>
                    <a:pt x="2215"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5"/>
            <p:cNvSpPr/>
            <p:nvPr/>
          </p:nvSpPr>
          <p:spPr>
            <a:xfrm>
              <a:off x="3207350" y="3468125"/>
              <a:ext cx="189350" cy="127575"/>
            </a:xfrm>
            <a:custGeom>
              <a:avLst/>
              <a:gdLst/>
              <a:ahLst/>
              <a:cxnLst/>
              <a:rect l="l" t="t" r="r" b="b"/>
              <a:pathLst>
                <a:path w="7574" h="5103" extrusionOk="0">
                  <a:moveTo>
                    <a:pt x="4798" y="1"/>
                  </a:moveTo>
                  <a:cubicBezTo>
                    <a:pt x="4397" y="1"/>
                    <a:pt x="4397" y="610"/>
                    <a:pt x="4798" y="610"/>
                  </a:cubicBezTo>
                  <a:lnTo>
                    <a:pt x="6450" y="610"/>
                  </a:lnTo>
                  <a:cubicBezTo>
                    <a:pt x="4477" y="2247"/>
                    <a:pt x="2311" y="3627"/>
                    <a:pt x="1" y="4766"/>
                  </a:cubicBezTo>
                  <a:lnTo>
                    <a:pt x="691" y="5103"/>
                  </a:lnTo>
                  <a:cubicBezTo>
                    <a:pt x="2872" y="3996"/>
                    <a:pt x="4910" y="2648"/>
                    <a:pt x="6787" y="1092"/>
                  </a:cubicBezTo>
                  <a:lnTo>
                    <a:pt x="6787" y="1092"/>
                  </a:lnTo>
                  <a:lnTo>
                    <a:pt x="6386" y="2889"/>
                  </a:lnTo>
                  <a:cubicBezTo>
                    <a:pt x="6354" y="3049"/>
                    <a:pt x="6450" y="3209"/>
                    <a:pt x="6611" y="3242"/>
                  </a:cubicBezTo>
                  <a:lnTo>
                    <a:pt x="6675" y="3242"/>
                  </a:lnTo>
                  <a:cubicBezTo>
                    <a:pt x="6819" y="3242"/>
                    <a:pt x="6948" y="3145"/>
                    <a:pt x="6980" y="3001"/>
                  </a:cubicBezTo>
                  <a:lnTo>
                    <a:pt x="7573" y="354"/>
                  </a:lnTo>
                  <a:cubicBezTo>
                    <a:pt x="7573" y="322"/>
                    <a:pt x="7573" y="290"/>
                    <a:pt x="7573" y="274"/>
                  </a:cubicBezTo>
                  <a:lnTo>
                    <a:pt x="7573" y="258"/>
                  </a:lnTo>
                  <a:cubicBezTo>
                    <a:pt x="7573" y="225"/>
                    <a:pt x="7573" y="209"/>
                    <a:pt x="7557" y="177"/>
                  </a:cubicBezTo>
                  <a:cubicBezTo>
                    <a:pt x="7541" y="145"/>
                    <a:pt x="7541" y="129"/>
                    <a:pt x="7509" y="113"/>
                  </a:cubicBezTo>
                  <a:lnTo>
                    <a:pt x="7509" y="97"/>
                  </a:lnTo>
                  <a:cubicBezTo>
                    <a:pt x="7493" y="81"/>
                    <a:pt x="7477" y="49"/>
                    <a:pt x="7445" y="33"/>
                  </a:cubicBezTo>
                  <a:cubicBezTo>
                    <a:pt x="7429" y="17"/>
                    <a:pt x="7413" y="17"/>
                    <a:pt x="7381"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5"/>
            <p:cNvSpPr/>
            <p:nvPr/>
          </p:nvSpPr>
          <p:spPr>
            <a:xfrm>
              <a:off x="5899850" y="2856825"/>
              <a:ext cx="115125" cy="98750"/>
            </a:xfrm>
            <a:custGeom>
              <a:avLst/>
              <a:gdLst/>
              <a:ahLst/>
              <a:cxnLst/>
              <a:rect l="l" t="t" r="r" b="b"/>
              <a:pathLst>
                <a:path w="4605" h="3950" extrusionOk="0">
                  <a:moveTo>
                    <a:pt x="2646" y="607"/>
                  </a:moveTo>
                  <a:cubicBezTo>
                    <a:pt x="2984" y="607"/>
                    <a:pt x="3329" y="733"/>
                    <a:pt x="3610" y="1014"/>
                  </a:cubicBezTo>
                  <a:cubicBezTo>
                    <a:pt x="4477" y="1880"/>
                    <a:pt x="3851" y="3356"/>
                    <a:pt x="2632" y="3356"/>
                  </a:cubicBezTo>
                  <a:cubicBezTo>
                    <a:pt x="1878" y="3356"/>
                    <a:pt x="1268" y="2730"/>
                    <a:pt x="1268" y="1976"/>
                  </a:cubicBezTo>
                  <a:cubicBezTo>
                    <a:pt x="1268" y="1152"/>
                    <a:pt x="1942" y="607"/>
                    <a:pt x="2646" y="607"/>
                  </a:cubicBezTo>
                  <a:close/>
                  <a:moveTo>
                    <a:pt x="2623" y="1"/>
                  </a:moveTo>
                  <a:cubicBezTo>
                    <a:pt x="2137" y="1"/>
                    <a:pt x="1641" y="180"/>
                    <a:pt x="1236" y="580"/>
                  </a:cubicBezTo>
                  <a:cubicBezTo>
                    <a:pt x="0" y="1832"/>
                    <a:pt x="867" y="3950"/>
                    <a:pt x="2632" y="3950"/>
                  </a:cubicBezTo>
                  <a:cubicBezTo>
                    <a:pt x="3723" y="3950"/>
                    <a:pt x="4605" y="3067"/>
                    <a:pt x="4605" y="1976"/>
                  </a:cubicBezTo>
                  <a:cubicBezTo>
                    <a:pt x="4605" y="783"/>
                    <a:pt x="3637" y="1"/>
                    <a:pt x="2623"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5"/>
            <p:cNvSpPr/>
            <p:nvPr/>
          </p:nvSpPr>
          <p:spPr>
            <a:xfrm>
              <a:off x="5868575" y="2963975"/>
              <a:ext cx="194150" cy="104700"/>
            </a:xfrm>
            <a:custGeom>
              <a:avLst/>
              <a:gdLst/>
              <a:ahLst/>
              <a:cxnLst/>
              <a:rect l="l" t="t" r="r" b="b"/>
              <a:pathLst>
                <a:path w="7766" h="4188" extrusionOk="0">
                  <a:moveTo>
                    <a:pt x="3883" y="594"/>
                  </a:moveTo>
                  <a:cubicBezTo>
                    <a:pt x="5567" y="594"/>
                    <a:pt x="6995" y="1894"/>
                    <a:pt x="7139" y="3578"/>
                  </a:cubicBezTo>
                  <a:lnTo>
                    <a:pt x="610" y="3578"/>
                  </a:lnTo>
                  <a:cubicBezTo>
                    <a:pt x="770" y="1894"/>
                    <a:pt x="2182" y="594"/>
                    <a:pt x="3883" y="594"/>
                  </a:cubicBezTo>
                  <a:close/>
                  <a:moveTo>
                    <a:pt x="3883" y="0"/>
                  </a:moveTo>
                  <a:cubicBezTo>
                    <a:pt x="1733" y="0"/>
                    <a:pt x="0" y="1733"/>
                    <a:pt x="0" y="3883"/>
                  </a:cubicBezTo>
                  <a:cubicBezTo>
                    <a:pt x="0" y="4043"/>
                    <a:pt x="128" y="4188"/>
                    <a:pt x="289" y="4188"/>
                  </a:cubicBezTo>
                  <a:lnTo>
                    <a:pt x="7460" y="4188"/>
                  </a:lnTo>
                  <a:cubicBezTo>
                    <a:pt x="7621" y="4188"/>
                    <a:pt x="7765" y="4043"/>
                    <a:pt x="7765" y="3883"/>
                  </a:cubicBezTo>
                  <a:cubicBezTo>
                    <a:pt x="7765" y="1733"/>
                    <a:pt x="6016" y="0"/>
                    <a:pt x="3883"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5"/>
            <p:cNvSpPr/>
            <p:nvPr/>
          </p:nvSpPr>
          <p:spPr>
            <a:xfrm>
              <a:off x="5720575" y="3111975"/>
              <a:ext cx="115525" cy="98650"/>
            </a:xfrm>
            <a:custGeom>
              <a:avLst/>
              <a:gdLst/>
              <a:ahLst/>
              <a:cxnLst/>
              <a:rect l="l" t="t" r="r" b="b"/>
              <a:pathLst>
                <a:path w="4621" h="3946" extrusionOk="0">
                  <a:moveTo>
                    <a:pt x="2631" y="589"/>
                  </a:moveTo>
                  <a:cubicBezTo>
                    <a:pt x="3336" y="589"/>
                    <a:pt x="4011" y="1138"/>
                    <a:pt x="4011" y="1974"/>
                  </a:cubicBezTo>
                  <a:cubicBezTo>
                    <a:pt x="4011" y="2728"/>
                    <a:pt x="3401" y="3337"/>
                    <a:pt x="2631" y="3337"/>
                  </a:cubicBezTo>
                  <a:cubicBezTo>
                    <a:pt x="1412" y="3337"/>
                    <a:pt x="802" y="1861"/>
                    <a:pt x="1669" y="995"/>
                  </a:cubicBezTo>
                  <a:cubicBezTo>
                    <a:pt x="1949" y="715"/>
                    <a:pt x="2293" y="589"/>
                    <a:pt x="2631" y="589"/>
                  </a:cubicBezTo>
                  <a:close/>
                  <a:moveTo>
                    <a:pt x="2631" y="0"/>
                  </a:moveTo>
                  <a:cubicBezTo>
                    <a:pt x="882" y="0"/>
                    <a:pt x="0" y="2118"/>
                    <a:pt x="1235" y="3370"/>
                  </a:cubicBezTo>
                  <a:cubicBezTo>
                    <a:pt x="1639" y="3768"/>
                    <a:pt x="2134" y="3946"/>
                    <a:pt x="2620" y="3946"/>
                  </a:cubicBezTo>
                  <a:cubicBezTo>
                    <a:pt x="3641" y="3946"/>
                    <a:pt x="4621" y="3159"/>
                    <a:pt x="4621" y="1974"/>
                  </a:cubicBezTo>
                  <a:cubicBezTo>
                    <a:pt x="4604" y="883"/>
                    <a:pt x="3722" y="0"/>
                    <a:pt x="2631"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5"/>
            <p:cNvSpPr/>
            <p:nvPr/>
          </p:nvSpPr>
          <p:spPr>
            <a:xfrm>
              <a:off x="5689275" y="3218650"/>
              <a:ext cx="194550" cy="104725"/>
            </a:xfrm>
            <a:custGeom>
              <a:avLst/>
              <a:gdLst/>
              <a:ahLst/>
              <a:cxnLst/>
              <a:rect l="l" t="t" r="r" b="b"/>
              <a:pathLst>
                <a:path w="7782" h="4189" extrusionOk="0">
                  <a:moveTo>
                    <a:pt x="3883" y="611"/>
                  </a:moveTo>
                  <a:cubicBezTo>
                    <a:pt x="5584" y="611"/>
                    <a:pt x="6996" y="1894"/>
                    <a:pt x="7156" y="3595"/>
                  </a:cubicBezTo>
                  <a:lnTo>
                    <a:pt x="626" y="3595"/>
                  </a:lnTo>
                  <a:cubicBezTo>
                    <a:pt x="771" y="1894"/>
                    <a:pt x="2199" y="611"/>
                    <a:pt x="3883" y="611"/>
                  </a:cubicBezTo>
                  <a:close/>
                  <a:moveTo>
                    <a:pt x="3883" y="1"/>
                  </a:moveTo>
                  <a:cubicBezTo>
                    <a:pt x="1749" y="1"/>
                    <a:pt x="1" y="1750"/>
                    <a:pt x="1" y="3883"/>
                  </a:cubicBezTo>
                  <a:cubicBezTo>
                    <a:pt x="1" y="4060"/>
                    <a:pt x="145" y="4188"/>
                    <a:pt x="305" y="4188"/>
                  </a:cubicBezTo>
                  <a:lnTo>
                    <a:pt x="7477" y="4188"/>
                  </a:lnTo>
                  <a:cubicBezTo>
                    <a:pt x="7637" y="4188"/>
                    <a:pt x="7782" y="4060"/>
                    <a:pt x="7782" y="3883"/>
                  </a:cubicBezTo>
                  <a:cubicBezTo>
                    <a:pt x="7766" y="1750"/>
                    <a:pt x="6033" y="1"/>
                    <a:pt x="3883"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5"/>
            <p:cNvSpPr/>
            <p:nvPr/>
          </p:nvSpPr>
          <p:spPr>
            <a:xfrm>
              <a:off x="6095575" y="3111975"/>
              <a:ext cx="115150" cy="98650"/>
            </a:xfrm>
            <a:custGeom>
              <a:avLst/>
              <a:gdLst/>
              <a:ahLst/>
              <a:cxnLst/>
              <a:rect l="l" t="t" r="r" b="b"/>
              <a:pathLst>
                <a:path w="4606" h="3946" extrusionOk="0">
                  <a:moveTo>
                    <a:pt x="1974" y="594"/>
                  </a:moveTo>
                  <a:cubicBezTo>
                    <a:pt x="3193" y="594"/>
                    <a:pt x="3803" y="2070"/>
                    <a:pt x="2937" y="2936"/>
                  </a:cubicBezTo>
                  <a:cubicBezTo>
                    <a:pt x="2656" y="3217"/>
                    <a:pt x="2310" y="3343"/>
                    <a:pt x="1972" y="3343"/>
                  </a:cubicBezTo>
                  <a:cubicBezTo>
                    <a:pt x="1268" y="3343"/>
                    <a:pt x="594" y="2798"/>
                    <a:pt x="594" y="1974"/>
                  </a:cubicBezTo>
                  <a:cubicBezTo>
                    <a:pt x="594" y="1204"/>
                    <a:pt x="1220" y="594"/>
                    <a:pt x="1974" y="594"/>
                  </a:cubicBezTo>
                  <a:close/>
                  <a:moveTo>
                    <a:pt x="1974" y="0"/>
                  </a:moveTo>
                  <a:cubicBezTo>
                    <a:pt x="883" y="0"/>
                    <a:pt x="1" y="883"/>
                    <a:pt x="1" y="1974"/>
                  </a:cubicBezTo>
                  <a:cubicBezTo>
                    <a:pt x="1" y="3159"/>
                    <a:pt x="973" y="3946"/>
                    <a:pt x="1989" y="3946"/>
                  </a:cubicBezTo>
                  <a:cubicBezTo>
                    <a:pt x="2473" y="3946"/>
                    <a:pt x="2966" y="3768"/>
                    <a:pt x="3370" y="3370"/>
                  </a:cubicBezTo>
                  <a:cubicBezTo>
                    <a:pt x="4605" y="2118"/>
                    <a:pt x="3739" y="0"/>
                    <a:pt x="1974"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5"/>
            <p:cNvSpPr/>
            <p:nvPr/>
          </p:nvSpPr>
          <p:spPr>
            <a:xfrm>
              <a:off x="6047850" y="3218650"/>
              <a:ext cx="194150" cy="104725"/>
            </a:xfrm>
            <a:custGeom>
              <a:avLst/>
              <a:gdLst/>
              <a:ahLst/>
              <a:cxnLst/>
              <a:rect l="l" t="t" r="r" b="b"/>
              <a:pathLst>
                <a:path w="7766" h="4189" extrusionOk="0">
                  <a:moveTo>
                    <a:pt x="3883" y="611"/>
                  </a:moveTo>
                  <a:cubicBezTo>
                    <a:pt x="5584" y="611"/>
                    <a:pt x="6995" y="1894"/>
                    <a:pt x="7156" y="3595"/>
                  </a:cubicBezTo>
                  <a:lnTo>
                    <a:pt x="610" y="3595"/>
                  </a:lnTo>
                  <a:cubicBezTo>
                    <a:pt x="771" y="1894"/>
                    <a:pt x="2182" y="611"/>
                    <a:pt x="3883" y="611"/>
                  </a:cubicBezTo>
                  <a:close/>
                  <a:moveTo>
                    <a:pt x="3883" y="1"/>
                  </a:moveTo>
                  <a:cubicBezTo>
                    <a:pt x="1733" y="1"/>
                    <a:pt x="0" y="1750"/>
                    <a:pt x="0" y="3883"/>
                  </a:cubicBezTo>
                  <a:cubicBezTo>
                    <a:pt x="0" y="4060"/>
                    <a:pt x="129" y="4188"/>
                    <a:pt x="305" y="4188"/>
                  </a:cubicBezTo>
                  <a:lnTo>
                    <a:pt x="7461" y="4188"/>
                  </a:lnTo>
                  <a:cubicBezTo>
                    <a:pt x="7621" y="4188"/>
                    <a:pt x="7766" y="4060"/>
                    <a:pt x="7766" y="3883"/>
                  </a:cubicBezTo>
                  <a:cubicBezTo>
                    <a:pt x="7766" y="1750"/>
                    <a:pt x="6017" y="17"/>
                    <a:pt x="3883"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5"/>
            <p:cNvSpPr/>
            <p:nvPr/>
          </p:nvSpPr>
          <p:spPr>
            <a:xfrm>
              <a:off x="5900175" y="3105650"/>
              <a:ext cx="130850" cy="147925"/>
            </a:xfrm>
            <a:custGeom>
              <a:avLst/>
              <a:gdLst/>
              <a:ahLst/>
              <a:cxnLst/>
              <a:rect l="l" t="t" r="r" b="b"/>
              <a:pathLst>
                <a:path w="5234" h="5917" extrusionOk="0">
                  <a:moveTo>
                    <a:pt x="2659" y="1"/>
                  </a:moveTo>
                  <a:cubicBezTo>
                    <a:pt x="2510" y="1"/>
                    <a:pt x="2362" y="101"/>
                    <a:pt x="2362" y="302"/>
                  </a:cubicBezTo>
                  <a:lnTo>
                    <a:pt x="2362" y="3254"/>
                  </a:lnTo>
                  <a:lnTo>
                    <a:pt x="212" y="5403"/>
                  </a:lnTo>
                  <a:cubicBezTo>
                    <a:pt x="1" y="5615"/>
                    <a:pt x="203" y="5903"/>
                    <a:pt x="432" y="5903"/>
                  </a:cubicBezTo>
                  <a:cubicBezTo>
                    <a:pt x="499" y="5903"/>
                    <a:pt x="568" y="5878"/>
                    <a:pt x="629" y="5820"/>
                  </a:cubicBezTo>
                  <a:lnTo>
                    <a:pt x="2667" y="3799"/>
                  </a:lnTo>
                  <a:lnTo>
                    <a:pt x="4688" y="5820"/>
                  </a:lnTo>
                  <a:cubicBezTo>
                    <a:pt x="4736" y="5885"/>
                    <a:pt x="4817" y="5917"/>
                    <a:pt x="4897" y="5917"/>
                  </a:cubicBezTo>
                  <a:cubicBezTo>
                    <a:pt x="4977" y="5917"/>
                    <a:pt x="5057" y="5885"/>
                    <a:pt x="5105" y="5820"/>
                  </a:cubicBezTo>
                  <a:cubicBezTo>
                    <a:pt x="5234" y="5708"/>
                    <a:pt x="5234" y="5516"/>
                    <a:pt x="5105" y="5403"/>
                  </a:cubicBezTo>
                  <a:lnTo>
                    <a:pt x="2955" y="3254"/>
                  </a:lnTo>
                  <a:lnTo>
                    <a:pt x="2955" y="302"/>
                  </a:lnTo>
                  <a:cubicBezTo>
                    <a:pt x="2955" y="101"/>
                    <a:pt x="2807" y="1"/>
                    <a:pt x="2659"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5"/>
            <p:cNvSpPr/>
            <p:nvPr/>
          </p:nvSpPr>
          <p:spPr>
            <a:xfrm>
              <a:off x="6104800" y="1961050"/>
              <a:ext cx="115550" cy="98925"/>
            </a:xfrm>
            <a:custGeom>
              <a:avLst/>
              <a:gdLst/>
              <a:ahLst/>
              <a:cxnLst/>
              <a:rect l="l" t="t" r="r" b="b"/>
              <a:pathLst>
                <a:path w="4622" h="3957" extrusionOk="0">
                  <a:moveTo>
                    <a:pt x="1974" y="603"/>
                  </a:moveTo>
                  <a:cubicBezTo>
                    <a:pt x="3193" y="603"/>
                    <a:pt x="3803" y="2095"/>
                    <a:pt x="2953" y="2961"/>
                  </a:cubicBezTo>
                  <a:cubicBezTo>
                    <a:pt x="2674" y="3235"/>
                    <a:pt x="2331" y="3357"/>
                    <a:pt x="1994" y="3357"/>
                  </a:cubicBezTo>
                  <a:cubicBezTo>
                    <a:pt x="1282" y="3357"/>
                    <a:pt x="594" y="2810"/>
                    <a:pt x="594" y="1983"/>
                  </a:cubicBezTo>
                  <a:cubicBezTo>
                    <a:pt x="594" y="1229"/>
                    <a:pt x="1220" y="603"/>
                    <a:pt x="1974" y="603"/>
                  </a:cubicBezTo>
                  <a:close/>
                  <a:moveTo>
                    <a:pt x="1982" y="0"/>
                  </a:moveTo>
                  <a:cubicBezTo>
                    <a:pt x="968" y="0"/>
                    <a:pt x="1" y="790"/>
                    <a:pt x="1" y="1983"/>
                  </a:cubicBezTo>
                  <a:cubicBezTo>
                    <a:pt x="1" y="3074"/>
                    <a:pt x="883" y="3956"/>
                    <a:pt x="1974" y="3956"/>
                  </a:cubicBezTo>
                  <a:cubicBezTo>
                    <a:pt x="3739" y="3956"/>
                    <a:pt x="4621" y="1838"/>
                    <a:pt x="3370" y="587"/>
                  </a:cubicBezTo>
                  <a:cubicBezTo>
                    <a:pt x="2964" y="181"/>
                    <a:pt x="2468" y="0"/>
                    <a:pt x="1982"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5"/>
            <p:cNvSpPr/>
            <p:nvPr/>
          </p:nvSpPr>
          <p:spPr>
            <a:xfrm>
              <a:off x="6057075" y="2068350"/>
              <a:ext cx="194150" cy="104325"/>
            </a:xfrm>
            <a:custGeom>
              <a:avLst/>
              <a:gdLst/>
              <a:ahLst/>
              <a:cxnLst/>
              <a:rect l="l" t="t" r="r" b="b"/>
              <a:pathLst>
                <a:path w="7766" h="4173" extrusionOk="0">
                  <a:moveTo>
                    <a:pt x="3883" y="595"/>
                  </a:moveTo>
                  <a:cubicBezTo>
                    <a:pt x="5584" y="595"/>
                    <a:pt x="6995" y="1878"/>
                    <a:pt x="7156" y="3563"/>
                  </a:cubicBezTo>
                  <a:lnTo>
                    <a:pt x="610" y="3563"/>
                  </a:lnTo>
                  <a:cubicBezTo>
                    <a:pt x="771" y="1878"/>
                    <a:pt x="2182" y="595"/>
                    <a:pt x="3883" y="595"/>
                  </a:cubicBezTo>
                  <a:close/>
                  <a:moveTo>
                    <a:pt x="3883" y="1"/>
                  </a:moveTo>
                  <a:cubicBezTo>
                    <a:pt x="1749" y="1"/>
                    <a:pt x="0" y="1734"/>
                    <a:pt x="0" y="3883"/>
                  </a:cubicBezTo>
                  <a:cubicBezTo>
                    <a:pt x="0" y="4044"/>
                    <a:pt x="145" y="4172"/>
                    <a:pt x="305" y="4172"/>
                  </a:cubicBezTo>
                  <a:lnTo>
                    <a:pt x="7477" y="4172"/>
                  </a:lnTo>
                  <a:cubicBezTo>
                    <a:pt x="7637" y="4172"/>
                    <a:pt x="7766" y="4044"/>
                    <a:pt x="7766" y="3883"/>
                  </a:cubicBezTo>
                  <a:cubicBezTo>
                    <a:pt x="7766" y="1734"/>
                    <a:pt x="6033" y="1"/>
                    <a:pt x="3883"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5"/>
            <p:cNvSpPr/>
            <p:nvPr/>
          </p:nvSpPr>
          <p:spPr>
            <a:xfrm>
              <a:off x="5925525" y="2216125"/>
              <a:ext cx="115525" cy="98925"/>
            </a:xfrm>
            <a:custGeom>
              <a:avLst/>
              <a:gdLst/>
              <a:ahLst/>
              <a:cxnLst/>
              <a:rect l="l" t="t" r="r" b="b"/>
              <a:pathLst>
                <a:path w="4621" h="3957" extrusionOk="0">
                  <a:moveTo>
                    <a:pt x="1990" y="603"/>
                  </a:moveTo>
                  <a:cubicBezTo>
                    <a:pt x="3209" y="603"/>
                    <a:pt x="3819" y="2079"/>
                    <a:pt x="2952" y="2946"/>
                  </a:cubicBezTo>
                  <a:cubicBezTo>
                    <a:pt x="2671" y="3227"/>
                    <a:pt x="2326" y="3353"/>
                    <a:pt x="1988" y="3353"/>
                  </a:cubicBezTo>
                  <a:cubicBezTo>
                    <a:pt x="1284" y="3353"/>
                    <a:pt x="610" y="2807"/>
                    <a:pt x="610" y="1983"/>
                  </a:cubicBezTo>
                  <a:cubicBezTo>
                    <a:pt x="610" y="1213"/>
                    <a:pt x="1220" y="603"/>
                    <a:pt x="1990" y="603"/>
                  </a:cubicBezTo>
                  <a:close/>
                  <a:moveTo>
                    <a:pt x="1994" y="1"/>
                  </a:moveTo>
                  <a:cubicBezTo>
                    <a:pt x="975" y="1"/>
                    <a:pt x="0" y="790"/>
                    <a:pt x="0" y="1983"/>
                  </a:cubicBezTo>
                  <a:cubicBezTo>
                    <a:pt x="0" y="3074"/>
                    <a:pt x="883" y="3957"/>
                    <a:pt x="1990" y="3957"/>
                  </a:cubicBezTo>
                  <a:cubicBezTo>
                    <a:pt x="3738" y="3957"/>
                    <a:pt x="4621" y="1823"/>
                    <a:pt x="3385" y="587"/>
                  </a:cubicBezTo>
                  <a:cubicBezTo>
                    <a:pt x="2980" y="182"/>
                    <a:pt x="2482" y="1"/>
                    <a:pt x="1994"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5"/>
            <p:cNvSpPr/>
            <p:nvPr/>
          </p:nvSpPr>
          <p:spPr>
            <a:xfrm>
              <a:off x="5877800" y="2323050"/>
              <a:ext cx="194550" cy="104700"/>
            </a:xfrm>
            <a:custGeom>
              <a:avLst/>
              <a:gdLst/>
              <a:ahLst/>
              <a:cxnLst/>
              <a:rect l="l" t="t" r="r" b="b"/>
              <a:pathLst>
                <a:path w="7782" h="4188" extrusionOk="0">
                  <a:moveTo>
                    <a:pt x="3899" y="610"/>
                  </a:moveTo>
                  <a:cubicBezTo>
                    <a:pt x="5583" y="610"/>
                    <a:pt x="6995" y="1893"/>
                    <a:pt x="7155" y="3594"/>
                  </a:cubicBezTo>
                  <a:lnTo>
                    <a:pt x="626" y="3594"/>
                  </a:lnTo>
                  <a:cubicBezTo>
                    <a:pt x="786" y="1893"/>
                    <a:pt x="2198" y="610"/>
                    <a:pt x="3899" y="610"/>
                  </a:cubicBezTo>
                  <a:close/>
                  <a:moveTo>
                    <a:pt x="3899" y="0"/>
                  </a:moveTo>
                  <a:cubicBezTo>
                    <a:pt x="1749" y="0"/>
                    <a:pt x="0" y="1749"/>
                    <a:pt x="0" y="3883"/>
                  </a:cubicBezTo>
                  <a:cubicBezTo>
                    <a:pt x="0" y="4059"/>
                    <a:pt x="144" y="4188"/>
                    <a:pt x="305" y="4188"/>
                  </a:cubicBezTo>
                  <a:lnTo>
                    <a:pt x="7476" y="4188"/>
                  </a:lnTo>
                  <a:cubicBezTo>
                    <a:pt x="7637" y="4188"/>
                    <a:pt x="7781" y="4059"/>
                    <a:pt x="7781" y="3883"/>
                  </a:cubicBezTo>
                  <a:cubicBezTo>
                    <a:pt x="7781" y="1749"/>
                    <a:pt x="6032" y="0"/>
                    <a:pt x="3899"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5"/>
            <p:cNvSpPr/>
            <p:nvPr/>
          </p:nvSpPr>
          <p:spPr>
            <a:xfrm>
              <a:off x="6284100" y="2216125"/>
              <a:ext cx="115525" cy="98925"/>
            </a:xfrm>
            <a:custGeom>
              <a:avLst/>
              <a:gdLst/>
              <a:ahLst/>
              <a:cxnLst/>
              <a:rect l="l" t="t" r="r" b="b"/>
              <a:pathLst>
                <a:path w="4621" h="3957" extrusionOk="0">
                  <a:moveTo>
                    <a:pt x="1973" y="603"/>
                  </a:moveTo>
                  <a:cubicBezTo>
                    <a:pt x="3193" y="603"/>
                    <a:pt x="3818" y="2079"/>
                    <a:pt x="2952" y="2946"/>
                  </a:cubicBezTo>
                  <a:cubicBezTo>
                    <a:pt x="2671" y="3227"/>
                    <a:pt x="2324" y="3353"/>
                    <a:pt x="1984" y="3353"/>
                  </a:cubicBezTo>
                  <a:cubicBezTo>
                    <a:pt x="1275" y="3353"/>
                    <a:pt x="594" y="2807"/>
                    <a:pt x="594" y="1983"/>
                  </a:cubicBezTo>
                  <a:cubicBezTo>
                    <a:pt x="594" y="1213"/>
                    <a:pt x="1219" y="603"/>
                    <a:pt x="1973" y="603"/>
                  </a:cubicBezTo>
                  <a:close/>
                  <a:moveTo>
                    <a:pt x="1989" y="1"/>
                  </a:moveTo>
                  <a:cubicBezTo>
                    <a:pt x="975" y="1"/>
                    <a:pt x="0" y="790"/>
                    <a:pt x="0" y="1983"/>
                  </a:cubicBezTo>
                  <a:cubicBezTo>
                    <a:pt x="0" y="3074"/>
                    <a:pt x="882" y="3957"/>
                    <a:pt x="1973" y="3957"/>
                  </a:cubicBezTo>
                  <a:cubicBezTo>
                    <a:pt x="3738" y="3957"/>
                    <a:pt x="4621" y="1823"/>
                    <a:pt x="3369" y="587"/>
                  </a:cubicBezTo>
                  <a:cubicBezTo>
                    <a:pt x="2969" y="182"/>
                    <a:pt x="2474" y="1"/>
                    <a:pt x="1989"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5"/>
            <p:cNvSpPr/>
            <p:nvPr/>
          </p:nvSpPr>
          <p:spPr>
            <a:xfrm>
              <a:off x="6236350" y="2323050"/>
              <a:ext cx="194150" cy="104700"/>
            </a:xfrm>
            <a:custGeom>
              <a:avLst/>
              <a:gdLst/>
              <a:ahLst/>
              <a:cxnLst/>
              <a:rect l="l" t="t" r="r" b="b"/>
              <a:pathLst>
                <a:path w="7766" h="4188" extrusionOk="0">
                  <a:moveTo>
                    <a:pt x="3883" y="610"/>
                  </a:moveTo>
                  <a:cubicBezTo>
                    <a:pt x="5584" y="610"/>
                    <a:pt x="6996" y="1893"/>
                    <a:pt x="7156" y="3594"/>
                  </a:cubicBezTo>
                  <a:lnTo>
                    <a:pt x="611" y="3594"/>
                  </a:lnTo>
                  <a:cubicBezTo>
                    <a:pt x="771" y="1893"/>
                    <a:pt x="2183" y="610"/>
                    <a:pt x="3883" y="610"/>
                  </a:cubicBezTo>
                  <a:close/>
                  <a:moveTo>
                    <a:pt x="3883" y="0"/>
                  </a:moveTo>
                  <a:cubicBezTo>
                    <a:pt x="1734" y="0"/>
                    <a:pt x="1" y="1749"/>
                    <a:pt x="1" y="3883"/>
                  </a:cubicBezTo>
                  <a:cubicBezTo>
                    <a:pt x="1" y="4059"/>
                    <a:pt x="129" y="4188"/>
                    <a:pt x="306" y="4188"/>
                  </a:cubicBezTo>
                  <a:lnTo>
                    <a:pt x="7461" y="4188"/>
                  </a:lnTo>
                  <a:cubicBezTo>
                    <a:pt x="7638" y="4188"/>
                    <a:pt x="7766" y="4059"/>
                    <a:pt x="7766" y="3883"/>
                  </a:cubicBezTo>
                  <a:cubicBezTo>
                    <a:pt x="7766" y="1749"/>
                    <a:pt x="6033" y="0"/>
                    <a:pt x="3883"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5"/>
            <p:cNvSpPr/>
            <p:nvPr/>
          </p:nvSpPr>
          <p:spPr>
            <a:xfrm>
              <a:off x="6091175" y="2209650"/>
              <a:ext cx="129975" cy="148325"/>
            </a:xfrm>
            <a:custGeom>
              <a:avLst/>
              <a:gdLst/>
              <a:ahLst/>
              <a:cxnLst/>
              <a:rect l="l" t="t" r="r" b="b"/>
              <a:pathLst>
                <a:path w="5199" h="5933" extrusionOk="0">
                  <a:moveTo>
                    <a:pt x="2567" y="0"/>
                  </a:moveTo>
                  <a:cubicBezTo>
                    <a:pt x="2415" y="0"/>
                    <a:pt x="2262" y="100"/>
                    <a:pt x="2262" y="301"/>
                  </a:cubicBezTo>
                  <a:lnTo>
                    <a:pt x="2262" y="3253"/>
                  </a:lnTo>
                  <a:lnTo>
                    <a:pt x="112" y="5403"/>
                  </a:lnTo>
                  <a:cubicBezTo>
                    <a:pt x="0" y="5531"/>
                    <a:pt x="0" y="5724"/>
                    <a:pt x="112" y="5836"/>
                  </a:cubicBezTo>
                  <a:cubicBezTo>
                    <a:pt x="169" y="5892"/>
                    <a:pt x="245" y="5920"/>
                    <a:pt x="321" y="5920"/>
                  </a:cubicBezTo>
                  <a:cubicBezTo>
                    <a:pt x="397" y="5920"/>
                    <a:pt x="473" y="5892"/>
                    <a:pt x="530" y="5836"/>
                  </a:cubicBezTo>
                  <a:lnTo>
                    <a:pt x="2567" y="3814"/>
                  </a:lnTo>
                  <a:lnTo>
                    <a:pt x="4589" y="5836"/>
                  </a:lnTo>
                  <a:cubicBezTo>
                    <a:pt x="4653" y="5884"/>
                    <a:pt x="4717" y="5916"/>
                    <a:pt x="4797" y="5932"/>
                  </a:cubicBezTo>
                  <a:cubicBezTo>
                    <a:pt x="5070" y="5916"/>
                    <a:pt x="5198" y="5595"/>
                    <a:pt x="5022" y="5403"/>
                  </a:cubicBezTo>
                  <a:lnTo>
                    <a:pt x="2872" y="3253"/>
                  </a:lnTo>
                  <a:lnTo>
                    <a:pt x="2872" y="301"/>
                  </a:lnTo>
                  <a:cubicBezTo>
                    <a:pt x="2872" y="100"/>
                    <a:pt x="2720" y="0"/>
                    <a:pt x="2567"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5"/>
            <p:cNvSpPr/>
            <p:nvPr/>
          </p:nvSpPr>
          <p:spPr>
            <a:xfrm>
              <a:off x="3308425" y="2919575"/>
              <a:ext cx="291225" cy="252975"/>
            </a:xfrm>
            <a:custGeom>
              <a:avLst/>
              <a:gdLst/>
              <a:ahLst/>
              <a:cxnLst/>
              <a:rect l="l" t="t" r="r" b="b"/>
              <a:pathLst>
                <a:path w="11649" h="10119" extrusionOk="0">
                  <a:moveTo>
                    <a:pt x="3161" y="1022"/>
                  </a:moveTo>
                  <a:lnTo>
                    <a:pt x="3161" y="1953"/>
                  </a:lnTo>
                  <a:cubicBezTo>
                    <a:pt x="3161" y="2113"/>
                    <a:pt x="3306" y="2242"/>
                    <a:pt x="3466" y="2242"/>
                  </a:cubicBezTo>
                  <a:cubicBezTo>
                    <a:pt x="7525" y="2258"/>
                    <a:pt x="10862" y="5450"/>
                    <a:pt x="11039" y="9525"/>
                  </a:cubicBezTo>
                  <a:lnTo>
                    <a:pt x="8857" y="9525"/>
                  </a:lnTo>
                  <a:cubicBezTo>
                    <a:pt x="8696" y="6654"/>
                    <a:pt x="6338" y="4424"/>
                    <a:pt x="3466" y="4424"/>
                  </a:cubicBezTo>
                  <a:cubicBezTo>
                    <a:pt x="3306" y="4424"/>
                    <a:pt x="3177" y="4552"/>
                    <a:pt x="3177" y="4712"/>
                  </a:cubicBezTo>
                  <a:lnTo>
                    <a:pt x="3177" y="5803"/>
                  </a:lnTo>
                  <a:lnTo>
                    <a:pt x="723" y="3413"/>
                  </a:lnTo>
                  <a:lnTo>
                    <a:pt x="3161" y="1022"/>
                  </a:lnTo>
                  <a:close/>
                  <a:moveTo>
                    <a:pt x="3464" y="1"/>
                  </a:moveTo>
                  <a:cubicBezTo>
                    <a:pt x="3390" y="1"/>
                    <a:pt x="3318" y="26"/>
                    <a:pt x="3257" y="76"/>
                  </a:cubicBezTo>
                  <a:lnTo>
                    <a:pt x="97" y="3188"/>
                  </a:lnTo>
                  <a:cubicBezTo>
                    <a:pt x="33" y="3252"/>
                    <a:pt x="1" y="3333"/>
                    <a:pt x="1" y="3413"/>
                  </a:cubicBezTo>
                  <a:cubicBezTo>
                    <a:pt x="1" y="3493"/>
                    <a:pt x="33" y="3573"/>
                    <a:pt x="97" y="3621"/>
                  </a:cubicBezTo>
                  <a:lnTo>
                    <a:pt x="3257" y="6734"/>
                  </a:lnTo>
                  <a:cubicBezTo>
                    <a:pt x="3323" y="6788"/>
                    <a:pt x="3403" y="6821"/>
                    <a:pt x="3483" y="6821"/>
                  </a:cubicBezTo>
                  <a:cubicBezTo>
                    <a:pt x="3521" y="6821"/>
                    <a:pt x="3558" y="6813"/>
                    <a:pt x="3594" y="6798"/>
                  </a:cubicBezTo>
                  <a:cubicBezTo>
                    <a:pt x="3691" y="6750"/>
                    <a:pt x="3771" y="6638"/>
                    <a:pt x="3771" y="6525"/>
                  </a:cubicBezTo>
                  <a:lnTo>
                    <a:pt x="3771" y="5033"/>
                  </a:lnTo>
                  <a:cubicBezTo>
                    <a:pt x="6290" y="5194"/>
                    <a:pt x="8263" y="7295"/>
                    <a:pt x="8263" y="9814"/>
                  </a:cubicBezTo>
                  <a:cubicBezTo>
                    <a:pt x="8263" y="9991"/>
                    <a:pt x="8407" y="10119"/>
                    <a:pt x="8568" y="10119"/>
                  </a:cubicBezTo>
                  <a:lnTo>
                    <a:pt x="11359" y="10119"/>
                  </a:lnTo>
                  <a:cubicBezTo>
                    <a:pt x="11520" y="10119"/>
                    <a:pt x="11648" y="9991"/>
                    <a:pt x="11648" y="9814"/>
                  </a:cubicBezTo>
                  <a:cubicBezTo>
                    <a:pt x="11648" y="5418"/>
                    <a:pt x="8167" y="1809"/>
                    <a:pt x="3771" y="1648"/>
                  </a:cubicBezTo>
                  <a:lnTo>
                    <a:pt x="3771" y="301"/>
                  </a:lnTo>
                  <a:cubicBezTo>
                    <a:pt x="3771" y="172"/>
                    <a:pt x="3691" y="60"/>
                    <a:pt x="3594" y="28"/>
                  </a:cubicBezTo>
                  <a:cubicBezTo>
                    <a:pt x="3552" y="10"/>
                    <a:pt x="3508" y="1"/>
                    <a:pt x="3464"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5"/>
            <p:cNvSpPr/>
            <p:nvPr/>
          </p:nvSpPr>
          <p:spPr>
            <a:xfrm>
              <a:off x="398550" y="3103300"/>
              <a:ext cx="291200" cy="252950"/>
            </a:xfrm>
            <a:custGeom>
              <a:avLst/>
              <a:gdLst/>
              <a:ahLst/>
              <a:cxnLst/>
              <a:rect l="l" t="t" r="r" b="b"/>
              <a:pathLst>
                <a:path w="11648" h="10118" extrusionOk="0">
                  <a:moveTo>
                    <a:pt x="3161" y="1005"/>
                  </a:moveTo>
                  <a:lnTo>
                    <a:pt x="3161" y="1936"/>
                  </a:lnTo>
                  <a:cubicBezTo>
                    <a:pt x="3161" y="2112"/>
                    <a:pt x="3305" y="2241"/>
                    <a:pt x="3466" y="2241"/>
                  </a:cubicBezTo>
                  <a:cubicBezTo>
                    <a:pt x="7525" y="2241"/>
                    <a:pt x="10862" y="5449"/>
                    <a:pt x="11038" y="9508"/>
                  </a:cubicBezTo>
                  <a:lnTo>
                    <a:pt x="8856" y="9508"/>
                  </a:lnTo>
                  <a:cubicBezTo>
                    <a:pt x="8696" y="6652"/>
                    <a:pt x="6322" y="4422"/>
                    <a:pt x="3466" y="4406"/>
                  </a:cubicBezTo>
                  <a:cubicBezTo>
                    <a:pt x="3305" y="4406"/>
                    <a:pt x="3161" y="4551"/>
                    <a:pt x="3161" y="4711"/>
                  </a:cubicBezTo>
                  <a:lnTo>
                    <a:pt x="3161" y="5802"/>
                  </a:lnTo>
                  <a:lnTo>
                    <a:pt x="722" y="3412"/>
                  </a:lnTo>
                  <a:lnTo>
                    <a:pt x="3161" y="1005"/>
                  </a:lnTo>
                  <a:close/>
                  <a:moveTo>
                    <a:pt x="3454" y="0"/>
                  </a:moveTo>
                  <a:cubicBezTo>
                    <a:pt x="3380" y="0"/>
                    <a:pt x="3309" y="29"/>
                    <a:pt x="3257" y="91"/>
                  </a:cubicBezTo>
                  <a:lnTo>
                    <a:pt x="81" y="3187"/>
                  </a:lnTo>
                  <a:cubicBezTo>
                    <a:pt x="32" y="3251"/>
                    <a:pt x="0" y="3315"/>
                    <a:pt x="0" y="3412"/>
                  </a:cubicBezTo>
                  <a:cubicBezTo>
                    <a:pt x="0" y="3492"/>
                    <a:pt x="32" y="3556"/>
                    <a:pt x="81" y="3620"/>
                  </a:cubicBezTo>
                  <a:lnTo>
                    <a:pt x="3257" y="6733"/>
                  </a:lnTo>
                  <a:cubicBezTo>
                    <a:pt x="3312" y="6787"/>
                    <a:pt x="3388" y="6819"/>
                    <a:pt x="3467" y="6819"/>
                  </a:cubicBezTo>
                  <a:cubicBezTo>
                    <a:pt x="3504" y="6819"/>
                    <a:pt x="3542" y="6812"/>
                    <a:pt x="3578" y="6797"/>
                  </a:cubicBezTo>
                  <a:cubicBezTo>
                    <a:pt x="3690" y="6749"/>
                    <a:pt x="3771" y="6636"/>
                    <a:pt x="3771" y="6508"/>
                  </a:cubicBezTo>
                  <a:lnTo>
                    <a:pt x="3771" y="5032"/>
                  </a:lnTo>
                  <a:cubicBezTo>
                    <a:pt x="6289" y="5192"/>
                    <a:pt x="8263" y="7278"/>
                    <a:pt x="8263" y="9813"/>
                  </a:cubicBezTo>
                  <a:cubicBezTo>
                    <a:pt x="8263" y="9973"/>
                    <a:pt x="8407" y="10118"/>
                    <a:pt x="8568" y="10118"/>
                  </a:cubicBezTo>
                  <a:lnTo>
                    <a:pt x="11343" y="10118"/>
                  </a:lnTo>
                  <a:cubicBezTo>
                    <a:pt x="11504" y="10118"/>
                    <a:pt x="11648" y="9973"/>
                    <a:pt x="11648" y="9813"/>
                  </a:cubicBezTo>
                  <a:cubicBezTo>
                    <a:pt x="11632" y="5417"/>
                    <a:pt x="8167" y="1807"/>
                    <a:pt x="3771" y="1647"/>
                  </a:cubicBezTo>
                  <a:lnTo>
                    <a:pt x="3771" y="299"/>
                  </a:lnTo>
                  <a:cubicBezTo>
                    <a:pt x="3771" y="171"/>
                    <a:pt x="3690" y="75"/>
                    <a:pt x="3578" y="27"/>
                  </a:cubicBezTo>
                  <a:cubicBezTo>
                    <a:pt x="3538" y="9"/>
                    <a:pt x="3495" y="0"/>
                    <a:pt x="3454"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5"/>
            <p:cNvSpPr/>
            <p:nvPr/>
          </p:nvSpPr>
          <p:spPr>
            <a:xfrm>
              <a:off x="4477200" y="1957675"/>
              <a:ext cx="291200" cy="195350"/>
            </a:xfrm>
            <a:custGeom>
              <a:avLst/>
              <a:gdLst/>
              <a:ahLst/>
              <a:cxnLst/>
              <a:rect l="l" t="t" r="r" b="b"/>
              <a:pathLst>
                <a:path w="11648" h="7814" extrusionOk="0">
                  <a:moveTo>
                    <a:pt x="995" y="0"/>
                  </a:moveTo>
                  <a:lnTo>
                    <a:pt x="97" y="898"/>
                  </a:lnTo>
                  <a:cubicBezTo>
                    <a:pt x="32" y="947"/>
                    <a:pt x="0" y="1027"/>
                    <a:pt x="0" y="1107"/>
                  </a:cubicBezTo>
                  <a:cubicBezTo>
                    <a:pt x="0" y="1187"/>
                    <a:pt x="32" y="1267"/>
                    <a:pt x="97" y="1316"/>
                  </a:cubicBezTo>
                  <a:lnTo>
                    <a:pt x="3273" y="4428"/>
                  </a:lnTo>
                  <a:cubicBezTo>
                    <a:pt x="3335" y="4484"/>
                    <a:pt x="3407" y="4509"/>
                    <a:pt x="3478" y="4509"/>
                  </a:cubicBezTo>
                  <a:cubicBezTo>
                    <a:pt x="3629" y="4509"/>
                    <a:pt x="3771" y="4394"/>
                    <a:pt x="3771" y="4219"/>
                  </a:cubicBezTo>
                  <a:lnTo>
                    <a:pt x="3771" y="2727"/>
                  </a:lnTo>
                  <a:cubicBezTo>
                    <a:pt x="6305" y="2888"/>
                    <a:pt x="8263" y="4989"/>
                    <a:pt x="8279" y="7508"/>
                  </a:cubicBezTo>
                  <a:cubicBezTo>
                    <a:pt x="8279" y="7685"/>
                    <a:pt x="8407" y="7813"/>
                    <a:pt x="8568" y="7813"/>
                  </a:cubicBezTo>
                  <a:lnTo>
                    <a:pt x="11343" y="7813"/>
                  </a:lnTo>
                  <a:cubicBezTo>
                    <a:pt x="11519" y="7813"/>
                    <a:pt x="11648" y="7685"/>
                    <a:pt x="11648" y="7508"/>
                  </a:cubicBezTo>
                  <a:cubicBezTo>
                    <a:pt x="11648" y="4251"/>
                    <a:pt x="9691" y="1283"/>
                    <a:pt x="6690" y="0"/>
                  </a:cubicBezTo>
                  <a:lnTo>
                    <a:pt x="4396" y="0"/>
                  </a:lnTo>
                  <a:cubicBezTo>
                    <a:pt x="8070" y="449"/>
                    <a:pt x="10894" y="3513"/>
                    <a:pt x="11038" y="7219"/>
                  </a:cubicBezTo>
                  <a:lnTo>
                    <a:pt x="8872" y="7219"/>
                  </a:lnTo>
                  <a:cubicBezTo>
                    <a:pt x="8696" y="4364"/>
                    <a:pt x="6337" y="2134"/>
                    <a:pt x="3482" y="2118"/>
                  </a:cubicBezTo>
                  <a:cubicBezTo>
                    <a:pt x="3305" y="2118"/>
                    <a:pt x="3177" y="2262"/>
                    <a:pt x="3177" y="2423"/>
                  </a:cubicBezTo>
                  <a:lnTo>
                    <a:pt x="3177" y="3497"/>
                  </a:lnTo>
                  <a:lnTo>
                    <a:pt x="738" y="1107"/>
                  </a:lnTo>
                  <a:lnTo>
                    <a:pt x="1861" y="0"/>
                  </a:ln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5"/>
            <p:cNvSpPr/>
            <p:nvPr/>
          </p:nvSpPr>
          <p:spPr>
            <a:xfrm>
              <a:off x="2661475" y="2774375"/>
              <a:ext cx="144025" cy="141400"/>
            </a:xfrm>
            <a:custGeom>
              <a:avLst/>
              <a:gdLst/>
              <a:ahLst/>
              <a:cxnLst/>
              <a:rect l="l" t="t" r="r" b="b"/>
              <a:pathLst>
                <a:path w="5761" h="5656" extrusionOk="0">
                  <a:moveTo>
                    <a:pt x="2824" y="1568"/>
                  </a:moveTo>
                  <a:cubicBezTo>
                    <a:pt x="3097" y="2114"/>
                    <a:pt x="3546" y="2547"/>
                    <a:pt x="4092" y="2836"/>
                  </a:cubicBezTo>
                  <a:cubicBezTo>
                    <a:pt x="3546" y="3108"/>
                    <a:pt x="3097" y="3542"/>
                    <a:pt x="2824" y="4087"/>
                  </a:cubicBezTo>
                  <a:cubicBezTo>
                    <a:pt x="2551" y="3542"/>
                    <a:pt x="2102" y="3108"/>
                    <a:pt x="1557" y="2836"/>
                  </a:cubicBezTo>
                  <a:cubicBezTo>
                    <a:pt x="2102" y="2547"/>
                    <a:pt x="2551" y="2114"/>
                    <a:pt x="2824" y="1568"/>
                  </a:cubicBezTo>
                  <a:close/>
                  <a:moveTo>
                    <a:pt x="2824" y="0"/>
                  </a:moveTo>
                  <a:cubicBezTo>
                    <a:pt x="2672" y="0"/>
                    <a:pt x="2519" y="100"/>
                    <a:pt x="2519" y="301"/>
                  </a:cubicBezTo>
                  <a:cubicBezTo>
                    <a:pt x="2519" y="1520"/>
                    <a:pt x="1525" y="2531"/>
                    <a:pt x="289" y="2531"/>
                  </a:cubicBezTo>
                  <a:cubicBezTo>
                    <a:pt x="129" y="2531"/>
                    <a:pt x="1" y="2659"/>
                    <a:pt x="1" y="2836"/>
                  </a:cubicBezTo>
                  <a:cubicBezTo>
                    <a:pt x="1" y="2996"/>
                    <a:pt x="129" y="3124"/>
                    <a:pt x="289" y="3124"/>
                  </a:cubicBezTo>
                  <a:cubicBezTo>
                    <a:pt x="1525" y="3124"/>
                    <a:pt x="2519" y="4135"/>
                    <a:pt x="2519" y="5354"/>
                  </a:cubicBezTo>
                  <a:cubicBezTo>
                    <a:pt x="2519" y="5555"/>
                    <a:pt x="2672" y="5655"/>
                    <a:pt x="2824" y="5655"/>
                  </a:cubicBezTo>
                  <a:cubicBezTo>
                    <a:pt x="2977" y="5655"/>
                    <a:pt x="3129" y="5555"/>
                    <a:pt x="3129" y="5354"/>
                  </a:cubicBezTo>
                  <a:cubicBezTo>
                    <a:pt x="3129" y="4135"/>
                    <a:pt x="4124" y="3124"/>
                    <a:pt x="5359" y="3124"/>
                  </a:cubicBezTo>
                  <a:cubicBezTo>
                    <a:pt x="5760" y="3124"/>
                    <a:pt x="5760" y="2531"/>
                    <a:pt x="5359" y="2531"/>
                  </a:cubicBezTo>
                  <a:cubicBezTo>
                    <a:pt x="4124" y="2531"/>
                    <a:pt x="3129" y="1520"/>
                    <a:pt x="3129" y="301"/>
                  </a:cubicBezTo>
                  <a:cubicBezTo>
                    <a:pt x="3129" y="100"/>
                    <a:pt x="2977" y="0"/>
                    <a:pt x="2824"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5"/>
            <p:cNvSpPr/>
            <p:nvPr/>
          </p:nvSpPr>
          <p:spPr>
            <a:xfrm>
              <a:off x="2239925" y="2094925"/>
              <a:ext cx="146825" cy="141825"/>
            </a:xfrm>
            <a:custGeom>
              <a:avLst/>
              <a:gdLst/>
              <a:ahLst/>
              <a:cxnLst/>
              <a:rect l="l" t="t" r="r" b="b"/>
              <a:pathLst>
                <a:path w="5873" h="5673" extrusionOk="0">
                  <a:moveTo>
                    <a:pt x="2937" y="1569"/>
                  </a:moveTo>
                  <a:cubicBezTo>
                    <a:pt x="3210" y="2114"/>
                    <a:pt x="3659" y="2564"/>
                    <a:pt x="4204" y="2836"/>
                  </a:cubicBezTo>
                  <a:cubicBezTo>
                    <a:pt x="3659" y="3109"/>
                    <a:pt x="3210" y="3558"/>
                    <a:pt x="2937" y="4104"/>
                  </a:cubicBezTo>
                  <a:cubicBezTo>
                    <a:pt x="2664" y="3558"/>
                    <a:pt x="2215" y="3109"/>
                    <a:pt x="1685" y="2836"/>
                  </a:cubicBezTo>
                  <a:cubicBezTo>
                    <a:pt x="2215" y="2564"/>
                    <a:pt x="2664" y="2114"/>
                    <a:pt x="2937" y="1569"/>
                  </a:cubicBezTo>
                  <a:close/>
                  <a:moveTo>
                    <a:pt x="2937" y="1"/>
                  </a:moveTo>
                  <a:cubicBezTo>
                    <a:pt x="2784" y="1"/>
                    <a:pt x="2632" y="101"/>
                    <a:pt x="2632" y="302"/>
                  </a:cubicBezTo>
                  <a:cubicBezTo>
                    <a:pt x="2632" y="1537"/>
                    <a:pt x="1637" y="2532"/>
                    <a:pt x="402" y="2532"/>
                  </a:cubicBezTo>
                  <a:cubicBezTo>
                    <a:pt x="1" y="2532"/>
                    <a:pt x="1" y="3141"/>
                    <a:pt x="402" y="3141"/>
                  </a:cubicBezTo>
                  <a:cubicBezTo>
                    <a:pt x="1637" y="3141"/>
                    <a:pt x="2632" y="4136"/>
                    <a:pt x="2632" y="5371"/>
                  </a:cubicBezTo>
                  <a:cubicBezTo>
                    <a:pt x="2632" y="5572"/>
                    <a:pt x="2784" y="5672"/>
                    <a:pt x="2937" y="5672"/>
                  </a:cubicBezTo>
                  <a:cubicBezTo>
                    <a:pt x="3089" y="5672"/>
                    <a:pt x="3242" y="5572"/>
                    <a:pt x="3242" y="5371"/>
                  </a:cubicBezTo>
                  <a:cubicBezTo>
                    <a:pt x="3242" y="4136"/>
                    <a:pt x="4236" y="3141"/>
                    <a:pt x="5472" y="3141"/>
                  </a:cubicBezTo>
                  <a:cubicBezTo>
                    <a:pt x="5873" y="3141"/>
                    <a:pt x="5873" y="2532"/>
                    <a:pt x="5472" y="2532"/>
                  </a:cubicBezTo>
                  <a:cubicBezTo>
                    <a:pt x="4236" y="2532"/>
                    <a:pt x="3242" y="1537"/>
                    <a:pt x="3242" y="302"/>
                  </a:cubicBezTo>
                  <a:cubicBezTo>
                    <a:pt x="3242" y="101"/>
                    <a:pt x="3089" y="1"/>
                    <a:pt x="2937"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5"/>
            <p:cNvSpPr/>
            <p:nvPr/>
          </p:nvSpPr>
          <p:spPr>
            <a:xfrm>
              <a:off x="1239625" y="2678900"/>
              <a:ext cx="146425" cy="141825"/>
            </a:xfrm>
            <a:custGeom>
              <a:avLst/>
              <a:gdLst/>
              <a:ahLst/>
              <a:cxnLst/>
              <a:rect l="l" t="t" r="r" b="b"/>
              <a:pathLst>
                <a:path w="5857" h="5673" extrusionOk="0">
                  <a:moveTo>
                    <a:pt x="2936" y="1569"/>
                  </a:moveTo>
                  <a:cubicBezTo>
                    <a:pt x="3209" y="2114"/>
                    <a:pt x="3642" y="2564"/>
                    <a:pt x="4188" y="2836"/>
                  </a:cubicBezTo>
                  <a:cubicBezTo>
                    <a:pt x="3642" y="3109"/>
                    <a:pt x="3209" y="3558"/>
                    <a:pt x="2936" y="4104"/>
                  </a:cubicBezTo>
                  <a:cubicBezTo>
                    <a:pt x="2664" y="3558"/>
                    <a:pt x="2215" y="3109"/>
                    <a:pt x="1669" y="2836"/>
                  </a:cubicBezTo>
                  <a:cubicBezTo>
                    <a:pt x="2215" y="2564"/>
                    <a:pt x="2664" y="2114"/>
                    <a:pt x="2936" y="1569"/>
                  </a:cubicBezTo>
                  <a:close/>
                  <a:moveTo>
                    <a:pt x="2936" y="1"/>
                  </a:moveTo>
                  <a:cubicBezTo>
                    <a:pt x="2784" y="1"/>
                    <a:pt x="2632" y="101"/>
                    <a:pt x="2632" y="302"/>
                  </a:cubicBezTo>
                  <a:cubicBezTo>
                    <a:pt x="2632" y="1537"/>
                    <a:pt x="1637" y="2532"/>
                    <a:pt x="402" y="2532"/>
                  </a:cubicBezTo>
                  <a:cubicBezTo>
                    <a:pt x="1" y="2532"/>
                    <a:pt x="1" y="3141"/>
                    <a:pt x="402" y="3141"/>
                  </a:cubicBezTo>
                  <a:cubicBezTo>
                    <a:pt x="1637" y="3141"/>
                    <a:pt x="2632" y="4136"/>
                    <a:pt x="2632" y="5371"/>
                  </a:cubicBezTo>
                  <a:cubicBezTo>
                    <a:pt x="2632" y="5572"/>
                    <a:pt x="2784" y="5672"/>
                    <a:pt x="2936" y="5672"/>
                  </a:cubicBezTo>
                  <a:cubicBezTo>
                    <a:pt x="3089" y="5672"/>
                    <a:pt x="3241" y="5572"/>
                    <a:pt x="3241" y="5371"/>
                  </a:cubicBezTo>
                  <a:cubicBezTo>
                    <a:pt x="3241" y="4136"/>
                    <a:pt x="4236" y="3141"/>
                    <a:pt x="5471" y="3141"/>
                  </a:cubicBezTo>
                  <a:cubicBezTo>
                    <a:pt x="5856" y="3141"/>
                    <a:pt x="5856" y="2532"/>
                    <a:pt x="5471" y="2532"/>
                  </a:cubicBezTo>
                  <a:cubicBezTo>
                    <a:pt x="4236" y="2532"/>
                    <a:pt x="3241" y="1537"/>
                    <a:pt x="3241" y="302"/>
                  </a:cubicBezTo>
                  <a:cubicBezTo>
                    <a:pt x="3241" y="101"/>
                    <a:pt x="3089" y="1"/>
                    <a:pt x="2936"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5"/>
            <p:cNvSpPr/>
            <p:nvPr/>
          </p:nvSpPr>
          <p:spPr>
            <a:xfrm>
              <a:off x="3226200" y="3153775"/>
              <a:ext cx="146825" cy="141425"/>
            </a:xfrm>
            <a:custGeom>
              <a:avLst/>
              <a:gdLst/>
              <a:ahLst/>
              <a:cxnLst/>
              <a:rect l="l" t="t" r="r" b="b"/>
              <a:pathLst>
                <a:path w="5873" h="5657" extrusionOk="0">
                  <a:moveTo>
                    <a:pt x="2937" y="1569"/>
                  </a:moveTo>
                  <a:cubicBezTo>
                    <a:pt x="3209" y="2115"/>
                    <a:pt x="3659" y="2564"/>
                    <a:pt x="4204" y="2837"/>
                  </a:cubicBezTo>
                  <a:cubicBezTo>
                    <a:pt x="3659" y="3109"/>
                    <a:pt x="3209" y="3559"/>
                    <a:pt x="2937" y="4104"/>
                  </a:cubicBezTo>
                  <a:cubicBezTo>
                    <a:pt x="2664" y="3559"/>
                    <a:pt x="2215" y="3109"/>
                    <a:pt x="1685" y="2837"/>
                  </a:cubicBezTo>
                  <a:cubicBezTo>
                    <a:pt x="2215" y="2564"/>
                    <a:pt x="2664" y="2115"/>
                    <a:pt x="2937" y="1569"/>
                  </a:cubicBezTo>
                  <a:close/>
                  <a:moveTo>
                    <a:pt x="2937" y="1"/>
                  </a:moveTo>
                  <a:cubicBezTo>
                    <a:pt x="2784" y="1"/>
                    <a:pt x="2632" y="101"/>
                    <a:pt x="2632" y="302"/>
                  </a:cubicBezTo>
                  <a:cubicBezTo>
                    <a:pt x="2632" y="1537"/>
                    <a:pt x="1637" y="2532"/>
                    <a:pt x="402" y="2532"/>
                  </a:cubicBezTo>
                  <a:cubicBezTo>
                    <a:pt x="1" y="2532"/>
                    <a:pt x="1" y="3125"/>
                    <a:pt x="402" y="3125"/>
                  </a:cubicBezTo>
                  <a:cubicBezTo>
                    <a:pt x="1637" y="3125"/>
                    <a:pt x="2632" y="4136"/>
                    <a:pt x="2632" y="5355"/>
                  </a:cubicBezTo>
                  <a:cubicBezTo>
                    <a:pt x="2632" y="5556"/>
                    <a:pt x="2784" y="5656"/>
                    <a:pt x="2937" y="5656"/>
                  </a:cubicBezTo>
                  <a:cubicBezTo>
                    <a:pt x="3089" y="5656"/>
                    <a:pt x="3242" y="5556"/>
                    <a:pt x="3242" y="5355"/>
                  </a:cubicBezTo>
                  <a:cubicBezTo>
                    <a:pt x="3242" y="4136"/>
                    <a:pt x="4236" y="3125"/>
                    <a:pt x="5472" y="3125"/>
                  </a:cubicBezTo>
                  <a:cubicBezTo>
                    <a:pt x="5873" y="3125"/>
                    <a:pt x="5873" y="2532"/>
                    <a:pt x="5472" y="2532"/>
                  </a:cubicBezTo>
                  <a:cubicBezTo>
                    <a:pt x="4236" y="2532"/>
                    <a:pt x="3242" y="1537"/>
                    <a:pt x="3242" y="302"/>
                  </a:cubicBezTo>
                  <a:cubicBezTo>
                    <a:pt x="3242" y="101"/>
                    <a:pt x="3089" y="1"/>
                    <a:pt x="2937"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5"/>
            <p:cNvSpPr/>
            <p:nvPr/>
          </p:nvSpPr>
          <p:spPr>
            <a:xfrm>
              <a:off x="1331475" y="3340300"/>
              <a:ext cx="146825" cy="141800"/>
            </a:xfrm>
            <a:custGeom>
              <a:avLst/>
              <a:gdLst/>
              <a:ahLst/>
              <a:cxnLst/>
              <a:rect l="l" t="t" r="r" b="b"/>
              <a:pathLst>
                <a:path w="5873" h="5672" extrusionOk="0">
                  <a:moveTo>
                    <a:pt x="2936" y="1568"/>
                  </a:moveTo>
                  <a:cubicBezTo>
                    <a:pt x="3209" y="2114"/>
                    <a:pt x="3658" y="2563"/>
                    <a:pt x="4204" y="2836"/>
                  </a:cubicBezTo>
                  <a:cubicBezTo>
                    <a:pt x="3658" y="3108"/>
                    <a:pt x="3209" y="3558"/>
                    <a:pt x="2936" y="4103"/>
                  </a:cubicBezTo>
                  <a:cubicBezTo>
                    <a:pt x="2664" y="3558"/>
                    <a:pt x="2214" y="3108"/>
                    <a:pt x="1685" y="2836"/>
                  </a:cubicBezTo>
                  <a:cubicBezTo>
                    <a:pt x="2214" y="2563"/>
                    <a:pt x="2664" y="2114"/>
                    <a:pt x="2936" y="1568"/>
                  </a:cubicBezTo>
                  <a:close/>
                  <a:moveTo>
                    <a:pt x="2936" y="0"/>
                  </a:moveTo>
                  <a:cubicBezTo>
                    <a:pt x="2784" y="0"/>
                    <a:pt x="2632" y="100"/>
                    <a:pt x="2632" y="301"/>
                  </a:cubicBezTo>
                  <a:cubicBezTo>
                    <a:pt x="2632" y="1536"/>
                    <a:pt x="1637" y="2531"/>
                    <a:pt x="402" y="2531"/>
                  </a:cubicBezTo>
                  <a:cubicBezTo>
                    <a:pt x="0" y="2531"/>
                    <a:pt x="0" y="3141"/>
                    <a:pt x="402" y="3141"/>
                  </a:cubicBezTo>
                  <a:cubicBezTo>
                    <a:pt x="1637" y="3141"/>
                    <a:pt x="2632" y="4135"/>
                    <a:pt x="2632" y="5371"/>
                  </a:cubicBezTo>
                  <a:cubicBezTo>
                    <a:pt x="2632" y="5571"/>
                    <a:pt x="2784" y="5671"/>
                    <a:pt x="2936" y="5671"/>
                  </a:cubicBezTo>
                  <a:cubicBezTo>
                    <a:pt x="3089" y="5671"/>
                    <a:pt x="3241" y="5571"/>
                    <a:pt x="3241" y="5371"/>
                  </a:cubicBezTo>
                  <a:cubicBezTo>
                    <a:pt x="3241" y="4135"/>
                    <a:pt x="4236" y="3141"/>
                    <a:pt x="5471" y="3141"/>
                  </a:cubicBezTo>
                  <a:cubicBezTo>
                    <a:pt x="5872" y="3141"/>
                    <a:pt x="5872" y="2531"/>
                    <a:pt x="5471" y="2531"/>
                  </a:cubicBezTo>
                  <a:cubicBezTo>
                    <a:pt x="4236" y="2531"/>
                    <a:pt x="3241" y="1536"/>
                    <a:pt x="3241" y="301"/>
                  </a:cubicBezTo>
                  <a:cubicBezTo>
                    <a:pt x="3241" y="100"/>
                    <a:pt x="3089" y="0"/>
                    <a:pt x="2936"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5"/>
            <p:cNvSpPr/>
            <p:nvPr/>
          </p:nvSpPr>
          <p:spPr>
            <a:xfrm>
              <a:off x="4770800" y="2260975"/>
              <a:ext cx="146800" cy="141800"/>
            </a:xfrm>
            <a:custGeom>
              <a:avLst/>
              <a:gdLst/>
              <a:ahLst/>
              <a:cxnLst/>
              <a:rect l="l" t="t" r="r" b="b"/>
              <a:pathLst>
                <a:path w="5872" h="5672" extrusionOk="0">
                  <a:moveTo>
                    <a:pt x="2936" y="1585"/>
                  </a:moveTo>
                  <a:cubicBezTo>
                    <a:pt x="3209" y="2130"/>
                    <a:pt x="3658" y="2564"/>
                    <a:pt x="4203" y="2836"/>
                  </a:cubicBezTo>
                  <a:cubicBezTo>
                    <a:pt x="3658" y="3125"/>
                    <a:pt x="3209" y="3558"/>
                    <a:pt x="2936" y="4120"/>
                  </a:cubicBezTo>
                  <a:cubicBezTo>
                    <a:pt x="2663" y="3574"/>
                    <a:pt x="2214" y="3125"/>
                    <a:pt x="1685" y="2852"/>
                  </a:cubicBezTo>
                  <a:cubicBezTo>
                    <a:pt x="2214" y="2580"/>
                    <a:pt x="2663" y="2130"/>
                    <a:pt x="2936" y="1585"/>
                  </a:cubicBezTo>
                  <a:close/>
                  <a:moveTo>
                    <a:pt x="2936" y="1"/>
                  </a:moveTo>
                  <a:cubicBezTo>
                    <a:pt x="2784" y="1"/>
                    <a:pt x="2631" y="101"/>
                    <a:pt x="2631" y="302"/>
                  </a:cubicBezTo>
                  <a:cubicBezTo>
                    <a:pt x="2647" y="1537"/>
                    <a:pt x="1637" y="2532"/>
                    <a:pt x="401" y="2548"/>
                  </a:cubicBezTo>
                  <a:cubicBezTo>
                    <a:pt x="0" y="2548"/>
                    <a:pt x="0" y="3141"/>
                    <a:pt x="401" y="3141"/>
                  </a:cubicBezTo>
                  <a:cubicBezTo>
                    <a:pt x="1637" y="3141"/>
                    <a:pt x="2631" y="4136"/>
                    <a:pt x="2631" y="5371"/>
                  </a:cubicBezTo>
                  <a:cubicBezTo>
                    <a:pt x="2631" y="5572"/>
                    <a:pt x="2784" y="5672"/>
                    <a:pt x="2936" y="5672"/>
                  </a:cubicBezTo>
                  <a:cubicBezTo>
                    <a:pt x="3088" y="5672"/>
                    <a:pt x="3241" y="5572"/>
                    <a:pt x="3241" y="5371"/>
                  </a:cubicBezTo>
                  <a:cubicBezTo>
                    <a:pt x="3241" y="4136"/>
                    <a:pt x="4236" y="3141"/>
                    <a:pt x="5471" y="3141"/>
                  </a:cubicBezTo>
                  <a:cubicBezTo>
                    <a:pt x="5872" y="3141"/>
                    <a:pt x="5872" y="2548"/>
                    <a:pt x="5471" y="2548"/>
                  </a:cubicBezTo>
                  <a:cubicBezTo>
                    <a:pt x="4236" y="2532"/>
                    <a:pt x="3241" y="1537"/>
                    <a:pt x="3241" y="302"/>
                  </a:cubicBezTo>
                  <a:cubicBezTo>
                    <a:pt x="3241" y="101"/>
                    <a:pt x="3088" y="1"/>
                    <a:pt x="2936"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5"/>
            <p:cNvSpPr/>
            <p:nvPr/>
          </p:nvSpPr>
          <p:spPr>
            <a:xfrm>
              <a:off x="2386325" y="3238825"/>
              <a:ext cx="120350" cy="77725"/>
            </a:xfrm>
            <a:custGeom>
              <a:avLst/>
              <a:gdLst/>
              <a:ahLst/>
              <a:cxnLst/>
              <a:rect l="l" t="t" r="r" b="b"/>
              <a:pathLst>
                <a:path w="4814" h="3109" extrusionOk="0">
                  <a:moveTo>
                    <a:pt x="2455" y="0"/>
                  </a:moveTo>
                  <a:cubicBezTo>
                    <a:pt x="2303" y="0"/>
                    <a:pt x="2151" y="100"/>
                    <a:pt x="2151" y="301"/>
                  </a:cubicBezTo>
                  <a:cubicBezTo>
                    <a:pt x="2151" y="1280"/>
                    <a:pt x="1364" y="2066"/>
                    <a:pt x="402" y="2066"/>
                  </a:cubicBezTo>
                  <a:cubicBezTo>
                    <a:pt x="1" y="2066"/>
                    <a:pt x="1" y="2659"/>
                    <a:pt x="402" y="2659"/>
                  </a:cubicBezTo>
                  <a:cubicBezTo>
                    <a:pt x="739" y="2659"/>
                    <a:pt x="1076" y="2756"/>
                    <a:pt x="1348" y="2948"/>
                  </a:cubicBezTo>
                  <a:cubicBezTo>
                    <a:pt x="1669" y="2964"/>
                    <a:pt x="1974" y="2996"/>
                    <a:pt x="2295" y="3012"/>
                  </a:cubicBezTo>
                  <a:cubicBezTo>
                    <a:pt x="2102" y="2739"/>
                    <a:pt x="1846" y="2531"/>
                    <a:pt x="1557" y="2354"/>
                  </a:cubicBezTo>
                  <a:cubicBezTo>
                    <a:pt x="1926" y="2146"/>
                    <a:pt x="2247" y="1841"/>
                    <a:pt x="2455" y="1456"/>
                  </a:cubicBezTo>
                  <a:cubicBezTo>
                    <a:pt x="2664" y="1841"/>
                    <a:pt x="2985" y="2146"/>
                    <a:pt x="3354" y="2354"/>
                  </a:cubicBezTo>
                  <a:cubicBezTo>
                    <a:pt x="3065" y="2531"/>
                    <a:pt x="2792" y="2756"/>
                    <a:pt x="2600" y="3044"/>
                  </a:cubicBezTo>
                  <a:lnTo>
                    <a:pt x="3338" y="3108"/>
                  </a:lnTo>
                  <a:cubicBezTo>
                    <a:pt x="3659" y="2820"/>
                    <a:pt x="4076" y="2659"/>
                    <a:pt x="4509" y="2659"/>
                  </a:cubicBezTo>
                  <a:cubicBezTo>
                    <a:pt x="4669" y="2659"/>
                    <a:pt x="4814" y="2531"/>
                    <a:pt x="4814" y="2354"/>
                  </a:cubicBezTo>
                  <a:cubicBezTo>
                    <a:pt x="4814" y="2194"/>
                    <a:pt x="4669" y="2066"/>
                    <a:pt x="4509" y="2066"/>
                  </a:cubicBezTo>
                  <a:cubicBezTo>
                    <a:pt x="3546" y="2066"/>
                    <a:pt x="2760" y="1280"/>
                    <a:pt x="2760" y="301"/>
                  </a:cubicBezTo>
                  <a:cubicBezTo>
                    <a:pt x="2760" y="100"/>
                    <a:pt x="2608" y="0"/>
                    <a:pt x="2455"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5"/>
            <p:cNvSpPr/>
            <p:nvPr/>
          </p:nvSpPr>
          <p:spPr>
            <a:xfrm>
              <a:off x="598300" y="2757925"/>
              <a:ext cx="343350" cy="338325"/>
            </a:xfrm>
            <a:custGeom>
              <a:avLst/>
              <a:gdLst/>
              <a:ahLst/>
              <a:cxnLst/>
              <a:rect l="l" t="t" r="r" b="b"/>
              <a:pathLst>
                <a:path w="13734" h="13533" extrusionOk="0">
                  <a:moveTo>
                    <a:pt x="6867" y="2290"/>
                  </a:moveTo>
                  <a:cubicBezTo>
                    <a:pt x="7524" y="4424"/>
                    <a:pt x="9193" y="6093"/>
                    <a:pt x="11327" y="6767"/>
                  </a:cubicBezTo>
                  <a:cubicBezTo>
                    <a:pt x="9193" y="7424"/>
                    <a:pt x="7524" y="9093"/>
                    <a:pt x="6867" y="11227"/>
                  </a:cubicBezTo>
                  <a:cubicBezTo>
                    <a:pt x="6193" y="9093"/>
                    <a:pt x="4524" y="7424"/>
                    <a:pt x="2390" y="6767"/>
                  </a:cubicBezTo>
                  <a:cubicBezTo>
                    <a:pt x="4524" y="6093"/>
                    <a:pt x="6193" y="4424"/>
                    <a:pt x="6867" y="2290"/>
                  </a:cubicBezTo>
                  <a:close/>
                  <a:moveTo>
                    <a:pt x="6867" y="0"/>
                  </a:moveTo>
                  <a:cubicBezTo>
                    <a:pt x="6714" y="0"/>
                    <a:pt x="6562" y="101"/>
                    <a:pt x="6562" y="301"/>
                  </a:cubicBezTo>
                  <a:cubicBezTo>
                    <a:pt x="6562" y="3702"/>
                    <a:pt x="3802" y="6462"/>
                    <a:pt x="401" y="6462"/>
                  </a:cubicBezTo>
                  <a:cubicBezTo>
                    <a:pt x="0" y="6462"/>
                    <a:pt x="0" y="7071"/>
                    <a:pt x="401" y="7071"/>
                  </a:cubicBezTo>
                  <a:cubicBezTo>
                    <a:pt x="3802" y="7071"/>
                    <a:pt x="6562" y="9831"/>
                    <a:pt x="6562" y="13232"/>
                  </a:cubicBezTo>
                  <a:cubicBezTo>
                    <a:pt x="6562" y="13432"/>
                    <a:pt x="6714" y="13533"/>
                    <a:pt x="6867" y="13533"/>
                  </a:cubicBezTo>
                  <a:cubicBezTo>
                    <a:pt x="7019" y="13533"/>
                    <a:pt x="7171" y="13432"/>
                    <a:pt x="7171" y="13232"/>
                  </a:cubicBezTo>
                  <a:cubicBezTo>
                    <a:pt x="7171" y="9831"/>
                    <a:pt x="9931" y="7071"/>
                    <a:pt x="13332" y="7071"/>
                  </a:cubicBezTo>
                  <a:cubicBezTo>
                    <a:pt x="13733" y="7071"/>
                    <a:pt x="13733" y="6462"/>
                    <a:pt x="13332" y="6462"/>
                  </a:cubicBezTo>
                  <a:cubicBezTo>
                    <a:pt x="9931" y="6462"/>
                    <a:pt x="7171" y="3702"/>
                    <a:pt x="7171" y="301"/>
                  </a:cubicBezTo>
                  <a:cubicBezTo>
                    <a:pt x="7171" y="101"/>
                    <a:pt x="7019" y="0"/>
                    <a:pt x="6867"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5"/>
            <p:cNvSpPr/>
            <p:nvPr/>
          </p:nvSpPr>
          <p:spPr>
            <a:xfrm>
              <a:off x="268200" y="1957675"/>
              <a:ext cx="515025" cy="281075"/>
            </a:xfrm>
            <a:custGeom>
              <a:avLst/>
              <a:gdLst/>
              <a:ahLst/>
              <a:cxnLst/>
              <a:rect l="l" t="t" r="r" b="b"/>
              <a:pathLst>
                <a:path w="20601" h="11243" extrusionOk="0">
                  <a:moveTo>
                    <a:pt x="0" y="0"/>
                  </a:moveTo>
                  <a:lnTo>
                    <a:pt x="0" y="706"/>
                  </a:lnTo>
                  <a:cubicBezTo>
                    <a:pt x="5279" y="1219"/>
                    <a:pt x="9305" y="5647"/>
                    <a:pt x="9305" y="10941"/>
                  </a:cubicBezTo>
                  <a:cubicBezTo>
                    <a:pt x="9305" y="11142"/>
                    <a:pt x="9458" y="11242"/>
                    <a:pt x="9610" y="11242"/>
                  </a:cubicBezTo>
                  <a:cubicBezTo>
                    <a:pt x="9763" y="11242"/>
                    <a:pt x="9915" y="11142"/>
                    <a:pt x="9915" y="10941"/>
                  </a:cubicBezTo>
                  <a:cubicBezTo>
                    <a:pt x="9915" y="5262"/>
                    <a:pt x="14520" y="658"/>
                    <a:pt x="20199" y="658"/>
                  </a:cubicBezTo>
                  <a:cubicBezTo>
                    <a:pt x="20600" y="658"/>
                    <a:pt x="20600" y="48"/>
                    <a:pt x="20199" y="48"/>
                  </a:cubicBezTo>
                  <a:cubicBezTo>
                    <a:pt x="19846" y="48"/>
                    <a:pt x="19509" y="32"/>
                    <a:pt x="19156" y="0"/>
                  </a:cubicBezTo>
                  <a:lnTo>
                    <a:pt x="16493" y="0"/>
                  </a:lnTo>
                  <a:cubicBezTo>
                    <a:pt x="16862" y="144"/>
                    <a:pt x="17247" y="257"/>
                    <a:pt x="17648" y="353"/>
                  </a:cubicBezTo>
                  <a:cubicBezTo>
                    <a:pt x="13669" y="1316"/>
                    <a:pt x="10573" y="4428"/>
                    <a:pt x="9610" y="8391"/>
                  </a:cubicBezTo>
                  <a:cubicBezTo>
                    <a:pt x="8648" y="4428"/>
                    <a:pt x="5535" y="1316"/>
                    <a:pt x="1573" y="353"/>
                  </a:cubicBezTo>
                  <a:cubicBezTo>
                    <a:pt x="1958" y="257"/>
                    <a:pt x="2359" y="144"/>
                    <a:pt x="2744"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5"/>
            <p:cNvSpPr/>
            <p:nvPr/>
          </p:nvSpPr>
          <p:spPr>
            <a:xfrm>
              <a:off x="4873875" y="3284550"/>
              <a:ext cx="120350" cy="86550"/>
            </a:xfrm>
            <a:custGeom>
              <a:avLst/>
              <a:gdLst/>
              <a:ahLst/>
              <a:cxnLst/>
              <a:rect l="l" t="t" r="r" b="b"/>
              <a:pathLst>
                <a:path w="4814" h="3462" extrusionOk="0">
                  <a:moveTo>
                    <a:pt x="2455" y="1456"/>
                  </a:moveTo>
                  <a:cubicBezTo>
                    <a:pt x="2663" y="1825"/>
                    <a:pt x="2984" y="2146"/>
                    <a:pt x="3353" y="2354"/>
                  </a:cubicBezTo>
                  <a:cubicBezTo>
                    <a:pt x="2984" y="2563"/>
                    <a:pt x="2663" y="2884"/>
                    <a:pt x="2455" y="3253"/>
                  </a:cubicBezTo>
                  <a:cubicBezTo>
                    <a:pt x="2246" y="2884"/>
                    <a:pt x="1925" y="2563"/>
                    <a:pt x="1556" y="2354"/>
                  </a:cubicBezTo>
                  <a:cubicBezTo>
                    <a:pt x="1925" y="2146"/>
                    <a:pt x="2246" y="1825"/>
                    <a:pt x="2455" y="1456"/>
                  </a:cubicBezTo>
                  <a:close/>
                  <a:moveTo>
                    <a:pt x="2455" y="0"/>
                  </a:moveTo>
                  <a:cubicBezTo>
                    <a:pt x="2303" y="0"/>
                    <a:pt x="2150" y="100"/>
                    <a:pt x="2150" y="301"/>
                  </a:cubicBezTo>
                  <a:cubicBezTo>
                    <a:pt x="2150" y="1263"/>
                    <a:pt x="1364" y="2050"/>
                    <a:pt x="401" y="2050"/>
                  </a:cubicBezTo>
                  <a:cubicBezTo>
                    <a:pt x="0" y="2050"/>
                    <a:pt x="0" y="2659"/>
                    <a:pt x="401" y="2659"/>
                  </a:cubicBezTo>
                  <a:cubicBezTo>
                    <a:pt x="995" y="2659"/>
                    <a:pt x="1556" y="2948"/>
                    <a:pt x="1877" y="3461"/>
                  </a:cubicBezTo>
                  <a:cubicBezTo>
                    <a:pt x="2375" y="3317"/>
                    <a:pt x="2888" y="3173"/>
                    <a:pt x="3418" y="3028"/>
                  </a:cubicBezTo>
                  <a:cubicBezTo>
                    <a:pt x="3722" y="2788"/>
                    <a:pt x="4107" y="2659"/>
                    <a:pt x="4508" y="2643"/>
                  </a:cubicBezTo>
                  <a:cubicBezTo>
                    <a:pt x="4517" y="2644"/>
                    <a:pt x="4525" y="2644"/>
                    <a:pt x="4533" y="2644"/>
                  </a:cubicBezTo>
                  <a:cubicBezTo>
                    <a:pt x="4683" y="2644"/>
                    <a:pt x="4813" y="2507"/>
                    <a:pt x="4813" y="2354"/>
                  </a:cubicBezTo>
                  <a:cubicBezTo>
                    <a:pt x="4813" y="2194"/>
                    <a:pt x="4669" y="2050"/>
                    <a:pt x="4508" y="2050"/>
                  </a:cubicBezTo>
                  <a:cubicBezTo>
                    <a:pt x="3546" y="2050"/>
                    <a:pt x="2760" y="1263"/>
                    <a:pt x="2760" y="301"/>
                  </a:cubicBezTo>
                  <a:cubicBezTo>
                    <a:pt x="2760" y="100"/>
                    <a:pt x="2607" y="0"/>
                    <a:pt x="2455"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5"/>
            <p:cNvSpPr/>
            <p:nvPr/>
          </p:nvSpPr>
          <p:spPr>
            <a:xfrm>
              <a:off x="852175" y="2498200"/>
              <a:ext cx="76625" cy="65925"/>
            </a:xfrm>
            <a:custGeom>
              <a:avLst/>
              <a:gdLst/>
              <a:ahLst/>
              <a:cxnLst/>
              <a:rect l="l" t="t" r="r" b="b"/>
              <a:pathLst>
                <a:path w="3065" h="2637" extrusionOk="0">
                  <a:moveTo>
                    <a:pt x="1316" y="599"/>
                  </a:moveTo>
                  <a:cubicBezTo>
                    <a:pt x="1942" y="599"/>
                    <a:pt x="2263" y="1369"/>
                    <a:pt x="1813" y="1818"/>
                  </a:cubicBezTo>
                  <a:cubicBezTo>
                    <a:pt x="1668" y="1963"/>
                    <a:pt x="1490" y="2028"/>
                    <a:pt x="1314" y="2028"/>
                  </a:cubicBezTo>
                  <a:cubicBezTo>
                    <a:pt x="947" y="2028"/>
                    <a:pt x="594" y="1744"/>
                    <a:pt x="594" y="1321"/>
                  </a:cubicBezTo>
                  <a:cubicBezTo>
                    <a:pt x="594" y="920"/>
                    <a:pt x="915" y="599"/>
                    <a:pt x="1316" y="599"/>
                  </a:cubicBezTo>
                  <a:close/>
                  <a:moveTo>
                    <a:pt x="1319" y="0"/>
                  </a:moveTo>
                  <a:cubicBezTo>
                    <a:pt x="647" y="0"/>
                    <a:pt x="1" y="528"/>
                    <a:pt x="1" y="1321"/>
                  </a:cubicBezTo>
                  <a:cubicBezTo>
                    <a:pt x="1" y="2043"/>
                    <a:pt x="578" y="2636"/>
                    <a:pt x="1316" y="2636"/>
                  </a:cubicBezTo>
                  <a:cubicBezTo>
                    <a:pt x="2471" y="2636"/>
                    <a:pt x="3065" y="1209"/>
                    <a:pt x="2231" y="390"/>
                  </a:cubicBezTo>
                  <a:cubicBezTo>
                    <a:pt x="1966" y="121"/>
                    <a:pt x="1640" y="0"/>
                    <a:pt x="1319"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5"/>
            <p:cNvSpPr/>
            <p:nvPr/>
          </p:nvSpPr>
          <p:spPr>
            <a:xfrm>
              <a:off x="2905750" y="2539625"/>
              <a:ext cx="76625" cy="65925"/>
            </a:xfrm>
            <a:custGeom>
              <a:avLst/>
              <a:gdLst/>
              <a:ahLst/>
              <a:cxnLst/>
              <a:rect l="l" t="t" r="r" b="b"/>
              <a:pathLst>
                <a:path w="3065" h="2637" extrusionOk="0">
                  <a:moveTo>
                    <a:pt x="1751" y="609"/>
                  </a:moveTo>
                  <a:cubicBezTo>
                    <a:pt x="2118" y="609"/>
                    <a:pt x="2471" y="893"/>
                    <a:pt x="2471" y="1316"/>
                  </a:cubicBezTo>
                  <a:cubicBezTo>
                    <a:pt x="2471" y="1717"/>
                    <a:pt x="2150" y="2022"/>
                    <a:pt x="1765" y="2022"/>
                  </a:cubicBezTo>
                  <a:cubicBezTo>
                    <a:pt x="1123" y="2022"/>
                    <a:pt x="802" y="1268"/>
                    <a:pt x="1251" y="819"/>
                  </a:cubicBezTo>
                  <a:cubicBezTo>
                    <a:pt x="1397" y="674"/>
                    <a:pt x="1575" y="609"/>
                    <a:pt x="1751" y="609"/>
                  </a:cubicBezTo>
                  <a:close/>
                  <a:moveTo>
                    <a:pt x="1765" y="1"/>
                  </a:moveTo>
                  <a:cubicBezTo>
                    <a:pt x="594" y="1"/>
                    <a:pt x="0" y="1413"/>
                    <a:pt x="834" y="2247"/>
                  </a:cubicBezTo>
                  <a:cubicBezTo>
                    <a:pt x="1099" y="2516"/>
                    <a:pt x="1425" y="2637"/>
                    <a:pt x="1746" y="2637"/>
                  </a:cubicBezTo>
                  <a:cubicBezTo>
                    <a:pt x="2418" y="2637"/>
                    <a:pt x="3064" y="2109"/>
                    <a:pt x="3064" y="1316"/>
                  </a:cubicBezTo>
                  <a:cubicBezTo>
                    <a:pt x="3064" y="594"/>
                    <a:pt x="2487" y="1"/>
                    <a:pt x="1765"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5"/>
            <p:cNvSpPr/>
            <p:nvPr/>
          </p:nvSpPr>
          <p:spPr>
            <a:xfrm>
              <a:off x="5812400" y="2715700"/>
              <a:ext cx="76650" cy="65925"/>
            </a:xfrm>
            <a:custGeom>
              <a:avLst/>
              <a:gdLst/>
              <a:ahLst/>
              <a:cxnLst/>
              <a:rect l="l" t="t" r="r" b="b"/>
              <a:pathLst>
                <a:path w="3066" h="2637" extrusionOk="0">
                  <a:moveTo>
                    <a:pt x="1317" y="610"/>
                  </a:moveTo>
                  <a:cubicBezTo>
                    <a:pt x="1958" y="610"/>
                    <a:pt x="2263" y="1380"/>
                    <a:pt x="1814" y="1830"/>
                  </a:cubicBezTo>
                  <a:cubicBezTo>
                    <a:pt x="1669" y="1969"/>
                    <a:pt x="1493" y="2032"/>
                    <a:pt x="1321" y="2032"/>
                  </a:cubicBezTo>
                  <a:cubicBezTo>
                    <a:pt x="958" y="2032"/>
                    <a:pt x="611" y="1752"/>
                    <a:pt x="611" y="1316"/>
                  </a:cubicBezTo>
                  <a:cubicBezTo>
                    <a:pt x="611" y="931"/>
                    <a:pt x="915" y="610"/>
                    <a:pt x="1317" y="610"/>
                  </a:cubicBezTo>
                  <a:close/>
                  <a:moveTo>
                    <a:pt x="1317" y="1"/>
                  </a:moveTo>
                  <a:cubicBezTo>
                    <a:pt x="595" y="1"/>
                    <a:pt x="1" y="594"/>
                    <a:pt x="1" y="1316"/>
                  </a:cubicBezTo>
                  <a:cubicBezTo>
                    <a:pt x="1" y="2109"/>
                    <a:pt x="648" y="2637"/>
                    <a:pt x="1324" y="2637"/>
                  </a:cubicBezTo>
                  <a:cubicBezTo>
                    <a:pt x="1647" y="2637"/>
                    <a:pt x="1977" y="2516"/>
                    <a:pt x="2247" y="2247"/>
                  </a:cubicBezTo>
                  <a:cubicBezTo>
                    <a:pt x="3065" y="1413"/>
                    <a:pt x="2488" y="1"/>
                    <a:pt x="1317"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5"/>
            <p:cNvSpPr/>
            <p:nvPr/>
          </p:nvSpPr>
          <p:spPr>
            <a:xfrm>
              <a:off x="3629300" y="2196300"/>
              <a:ext cx="76625" cy="65750"/>
            </a:xfrm>
            <a:custGeom>
              <a:avLst/>
              <a:gdLst/>
              <a:ahLst/>
              <a:cxnLst/>
              <a:rect l="l" t="t" r="r" b="b"/>
              <a:pathLst>
                <a:path w="3065" h="2630" extrusionOk="0">
                  <a:moveTo>
                    <a:pt x="1749" y="593"/>
                  </a:moveTo>
                  <a:cubicBezTo>
                    <a:pt x="2117" y="593"/>
                    <a:pt x="2471" y="881"/>
                    <a:pt x="2471" y="1316"/>
                  </a:cubicBezTo>
                  <a:cubicBezTo>
                    <a:pt x="2455" y="1701"/>
                    <a:pt x="2150" y="2022"/>
                    <a:pt x="1749" y="2022"/>
                  </a:cubicBezTo>
                  <a:cubicBezTo>
                    <a:pt x="1123" y="2022"/>
                    <a:pt x="803" y="1252"/>
                    <a:pt x="1252" y="803"/>
                  </a:cubicBezTo>
                  <a:cubicBezTo>
                    <a:pt x="1396" y="658"/>
                    <a:pt x="1574" y="593"/>
                    <a:pt x="1749" y="593"/>
                  </a:cubicBezTo>
                  <a:close/>
                  <a:moveTo>
                    <a:pt x="1749" y="1"/>
                  </a:moveTo>
                  <a:cubicBezTo>
                    <a:pt x="578" y="1"/>
                    <a:pt x="0" y="1413"/>
                    <a:pt x="819" y="2247"/>
                  </a:cubicBezTo>
                  <a:cubicBezTo>
                    <a:pt x="1088" y="2511"/>
                    <a:pt x="1418" y="2630"/>
                    <a:pt x="1741" y="2630"/>
                  </a:cubicBezTo>
                  <a:cubicBezTo>
                    <a:pt x="2418" y="2630"/>
                    <a:pt x="3065" y="2109"/>
                    <a:pt x="3065" y="1316"/>
                  </a:cubicBezTo>
                  <a:cubicBezTo>
                    <a:pt x="3065" y="594"/>
                    <a:pt x="2471" y="1"/>
                    <a:pt x="1749"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5"/>
            <p:cNvSpPr/>
            <p:nvPr/>
          </p:nvSpPr>
          <p:spPr>
            <a:xfrm>
              <a:off x="6110425" y="2561450"/>
              <a:ext cx="76625" cy="65650"/>
            </a:xfrm>
            <a:custGeom>
              <a:avLst/>
              <a:gdLst/>
              <a:ahLst/>
              <a:cxnLst/>
              <a:rect l="l" t="t" r="r" b="b"/>
              <a:pathLst>
                <a:path w="3065" h="2626" extrusionOk="0">
                  <a:moveTo>
                    <a:pt x="1765" y="603"/>
                  </a:moveTo>
                  <a:cubicBezTo>
                    <a:pt x="1940" y="603"/>
                    <a:pt x="2118" y="668"/>
                    <a:pt x="2262" y="812"/>
                  </a:cubicBezTo>
                  <a:cubicBezTo>
                    <a:pt x="2712" y="1261"/>
                    <a:pt x="2391" y="2032"/>
                    <a:pt x="1749" y="2032"/>
                  </a:cubicBezTo>
                  <a:cubicBezTo>
                    <a:pt x="1364" y="2032"/>
                    <a:pt x="1043" y="1711"/>
                    <a:pt x="1043" y="1326"/>
                  </a:cubicBezTo>
                  <a:cubicBezTo>
                    <a:pt x="1043" y="890"/>
                    <a:pt x="1397" y="603"/>
                    <a:pt x="1765" y="603"/>
                  </a:cubicBezTo>
                  <a:close/>
                  <a:moveTo>
                    <a:pt x="1732" y="0"/>
                  </a:moveTo>
                  <a:cubicBezTo>
                    <a:pt x="1412" y="0"/>
                    <a:pt x="1085" y="117"/>
                    <a:pt x="818" y="379"/>
                  </a:cubicBezTo>
                  <a:cubicBezTo>
                    <a:pt x="0" y="1213"/>
                    <a:pt x="578" y="2625"/>
                    <a:pt x="1749" y="2625"/>
                  </a:cubicBezTo>
                  <a:cubicBezTo>
                    <a:pt x="2471" y="2625"/>
                    <a:pt x="3065" y="2048"/>
                    <a:pt x="3065" y="1326"/>
                  </a:cubicBezTo>
                  <a:cubicBezTo>
                    <a:pt x="3065" y="529"/>
                    <a:pt x="2412" y="0"/>
                    <a:pt x="1732"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5"/>
            <p:cNvSpPr/>
            <p:nvPr/>
          </p:nvSpPr>
          <p:spPr>
            <a:xfrm>
              <a:off x="6374725" y="3098750"/>
              <a:ext cx="76650" cy="65925"/>
            </a:xfrm>
            <a:custGeom>
              <a:avLst/>
              <a:gdLst/>
              <a:ahLst/>
              <a:cxnLst/>
              <a:rect l="l" t="t" r="r" b="b"/>
              <a:pathLst>
                <a:path w="3066" h="2637" extrusionOk="0">
                  <a:moveTo>
                    <a:pt x="1752" y="608"/>
                  </a:moveTo>
                  <a:cubicBezTo>
                    <a:pt x="2119" y="608"/>
                    <a:pt x="2472" y="892"/>
                    <a:pt x="2472" y="1316"/>
                  </a:cubicBezTo>
                  <a:cubicBezTo>
                    <a:pt x="2472" y="1717"/>
                    <a:pt x="2151" y="2038"/>
                    <a:pt x="1750" y="2038"/>
                  </a:cubicBezTo>
                  <a:cubicBezTo>
                    <a:pt x="1124" y="2038"/>
                    <a:pt x="803" y="1267"/>
                    <a:pt x="1252" y="818"/>
                  </a:cubicBezTo>
                  <a:cubicBezTo>
                    <a:pt x="1397" y="673"/>
                    <a:pt x="1576" y="608"/>
                    <a:pt x="1752" y="608"/>
                  </a:cubicBezTo>
                  <a:close/>
                  <a:moveTo>
                    <a:pt x="1750" y="0"/>
                  </a:moveTo>
                  <a:cubicBezTo>
                    <a:pt x="578" y="0"/>
                    <a:pt x="1" y="1428"/>
                    <a:pt x="819" y="2246"/>
                  </a:cubicBezTo>
                  <a:cubicBezTo>
                    <a:pt x="1089" y="2516"/>
                    <a:pt x="1419" y="2636"/>
                    <a:pt x="1742" y="2636"/>
                  </a:cubicBezTo>
                  <a:cubicBezTo>
                    <a:pt x="2419" y="2636"/>
                    <a:pt x="3065" y="2108"/>
                    <a:pt x="3065" y="1316"/>
                  </a:cubicBezTo>
                  <a:cubicBezTo>
                    <a:pt x="3065" y="594"/>
                    <a:pt x="2488" y="0"/>
                    <a:pt x="1750"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5"/>
            <p:cNvSpPr/>
            <p:nvPr/>
          </p:nvSpPr>
          <p:spPr>
            <a:xfrm>
              <a:off x="1751825" y="2807150"/>
              <a:ext cx="50950" cy="87050"/>
            </a:xfrm>
            <a:custGeom>
              <a:avLst/>
              <a:gdLst/>
              <a:ahLst/>
              <a:cxnLst/>
              <a:rect l="l" t="t" r="r" b="b"/>
              <a:pathLst>
                <a:path w="2038" h="3482" extrusionOk="0">
                  <a:moveTo>
                    <a:pt x="918" y="687"/>
                  </a:moveTo>
                  <a:cubicBezTo>
                    <a:pt x="933" y="687"/>
                    <a:pt x="948" y="688"/>
                    <a:pt x="963" y="690"/>
                  </a:cubicBezTo>
                  <a:lnTo>
                    <a:pt x="963" y="1525"/>
                  </a:lnTo>
                  <a:cubicBezTo>
                    <a:pt x="850" y="1477"/>
                    <a:pt x="738" y="1412"/>
                    <a:pt x="642" y="1348"/>
                  </a:cubicBezTo>
                  <a:cubicBezTo>
                    <a:pt x="562" y="1268"/>
                    <a:pt x="529" y="1172"/>
                    <a:pt x="529" y="1075"/>
                  </a:cubicBezTo>
                  <a:cubicBezTo>
                    <a:pt x="513" y="963"/>
                    <a:pt x="562" y="867"/>
                    <a:pt x="642" y="787"/>
                  </a:cubicBezTo>
                  <a:cubicBezTo>
                    <a:pt x="725" y="731"/>
                    <a:pt x="821" y="687"/>
                    <a:pt x="918" y="687"/>
                  </a:cubicBezTo>
                  <a:close/>
                  <a:moveTo>
                    <a:pt x="1091" y="1958"/>
                  </a:moveTo>
                  <a:cubicBezTo>
                    <a:pt x="1219" y="2006"/>
                    <a:pt x="1332" y="2054"/>
                    <a:pt x="1444" y="2134"/>
                  </a:cubicBezTo>
                  <a:cubicBezTo>
                    <a:pt x="1524" y="2215"/>
                    <a:pt x="1556" y="2311"/>
                    <a:pt x="1556" y="2423"/>
                  </a:cubicBezTo>
                  <a:cubicBezTo>
                    <a:pt x="1556" y="2535"/>
                    <a:pt x="1508" y="2632"/>
                    <a:pt x="1444" y="2712"/>
                  </a:cubicBezTo>
                  <a:cubicBezTo>
                    <a:pt x="1348" y="2792"/>
                    <a:pt x="1219" y="2824"/>
                    <a:pt x="1091" y="2824"/>
                  </a:cubicBezTo>
                  <a:lnTo>
                    <a:pt x="1091" y="1958"/>
                  </a:lnTo>
                  <a:close/>
                  <a:moveTo>
                    <a:pt x="963" y="1"/>
                  </a:moveTo>
                  <a:lnTo>
                    <a:pt x="963" y="337"/>
                  </a:lnTo>
                  <a:cubicBezTo>
                    <a:pt x="802" y="337"/>
                    <a:pt x="642" y="370"/>
                    <a:pt x="481" y="434"/>
                  </a:cubicBezTo>
                  <a:cubicBezTo>
                    <a:pt x="353" y="482"/>
                    <a:pt x="241" y="578"/>
                    <a:pt x="160" y="690"/>
                  </a:cubicBezTo>
                  <a:cubicBezTo>
                    <a:pt x="0" y="947"/>
                    <a:pt x="0" y="1268"/>
                    <a:pt x="176" y="1509"/>
                  </a:cubicBezTo>
                  <a:cubicBezTo>
                    <a:pt x="257" y="1621"/>
                    <a:pt x="353" y="1701"/>
                    <a:pt x="465" y="1749"/>
                  </a:cubicBezTo>
                  <a:cubicBezTo>
                    <a:pt x="626" y="1813"/>
                    <a:pt x="802" y="1878"/>
                    <a:pt x="963" y="1910"/>
                  </a:cubicBezTo>
                  <a:lnTo>
                    <a:pt x="963" y="2808"/>
                  </a:lnTo>
                  <a:cubicBezTo>
                    <a:pt x="850" y="2792"/>
                    <a:pt x="738" y="2744"/>
                    <a:pt x="658" y="2648"/>
                  </a:cubicBezTo>
                  <a:cubicBezTo>
                    <a:pt x="594" y="2567"/>
                    <a:pt x="545" y="2471"/>
                    <a:pt x="529" y="2375"/>
                  </a:cubicBezTo>
                  <a:lnTo>
                    <a:pt x="64" y="2375"/>
                  </a:lnTo>
                  <a:cubicBezTo>
                    <a:pt x="64" y="2584"/>
                    <a:pt x="176" y="2776"/>
                    <a:pt x="337" y="2920"/>
                  </a:cubicBezTo>
                  <a:cubicBezTo>
                    <a:pt x="513" y="3065"/>
                    <a:pt x="738" y="3145"/>
                    <a:pt x="963" y="3161"/>
                  </a:cubicBezTo>
                  <a:lnTo>
                    <a:pt x="963" y="3482"/>
                  </a:lnTo>
                  <a:lnTo>
                    <a:pt x="1107" y="3482"/>
                  </a:lnTo>
                  <a:lnTo>
                    <a:pt x="1107" y="3177"/>
                  </a:lnTo>
                  <a:cubicBezTo>
                    <a:pt x="1267" y="3177"/>
                    <a:pt x="1444" y="3145"/>
                    <a:pt x="1604" y="3065"/>
                  </a:cubicBezTo>
                  <a:cubicBezTo>
                    <a:pt x="1733" y="3001"/>
                    <a:pt x="1845" y="2904"/>
                    <a:pt x="1925" y="2776"/>
                  </a:cubicBezTo>
                  <a:cubicBezTo>
                    <a:pt x="1989" y="2664"/>
                    <a:pt x="2021" y="2535"/>
                    <a:pt x="2021" y="2407"/>
                  </a:cubicBezTo>
                  <a:cubicBezTo>
                    <a:pt x="2038" y="2263"/>
                    <a:pt x="1989" y="2102"/>
                    <a:pt x="1909" y="1990"/>
                  </a:cubicBezTo>
                  <a:cubicBezTo>
                    <a:pt x="1829" y="1878"/>
                    <a:pt x="1733" y="1797"/>
                    <a:pt x="1620" y="1749"/>
                  </a:cubicBezTo>
                  <a:cubicBezTo>
                    <a:pt x="1476" y="1685"/>
                    <a:pt x="1332" y="1621"/>
                    <a:pt x="1171" y="1589"/>
                  </a:cubicBezTo>
                  <a:lnTo>
                    <a:pt x="1091" y="1557"/>
                  </a:lnTo>
                  <a:lnTo>
                    <a:pt x="1091" y="690"/>
                  </a:lnTo>
                  <a:cubicBezTo>
                    <a:pt x="1203" y="706"/>
                    <a:pt x="1283" y="755"/>
                    <a:pt x="1364" y="835"/>
                  </a:cubicBezTo>
                  <a:cubicBezTo>
                    <a:pt x="1428" y="899"/>
                    <a:pt x="1476" y="979"/>
                    <a:pt x="1492" y="1075"/>
                  </a:cubicBezTo>
                  <a:lnTo>
                    <a:pt x="1973" y="1075"/>
                  </a:lnTo>
                  <a:cubicBezTo>
                    <a:pt x="1957" y="883"/>
                    <a:pt x="1861" y="690"/>
                    <a:pt x="1701" y="562"/>
                  </a:cubicBezTo>
                  <a:cubicBezTo>
                    <a:pt x="1540" y="434"/>
                    <a:pt x="1316" y="354"/>
                    <a:pt x="1091" y="337"/>
                  </a:cubicBezTo>
                  <a:lnTo>
                    <a:pt x="1091" y="1"/>
                  </a:ln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5"/>
            <p:cNvSpPr/>
            <p:nvPr/>
          </p:nvSpPr>
          <p:spPr>
            <a:xfrm>
              <a:off x="1674800" y="2774275"/>
              <a:ext cx="180925" cy="155050"/>
            </a:xfrm>
            <a:custGeom>
              <a:avLst/>
              <a:gdLst/>
              <a:ahLst/>
              <a:cxnLst/>
              <a:rect l="l" t="t" r="r" b="b"/>
              <a:pathLst>
                <a:path w="7237" h="6202" extrusionOk="0">
                  <a:moveTo>
                    <a:pt x="4116" y="598"/>
                  </a:moveTo>
                  <a:cubicBezTo>
                    <a:pt x="5397" y="598"/>
                    <a:pt x="6627" y="1597"/>
                    <a:pt x="6627" y="3096"/>
                  </a:cubicBezTo>
                  <a:cubicBezTo>
                    <a:pt x="6627" y="4476"/>
                    <a:pt x="5520" y="5599"/>
                    <a:pt x="4140" y="5599"/>
                  </a:cubicBezTo>
                  <a:cubicBezTo>
                    <a:pt x="1910" y="5599"/>
                    <a:pt x="803" y="2904"/>
                    <a:pt x="2375" y="1332"/>
                  </a:cubicBezTo>
                  <a:cubicBezTo>
                    <a:pt x="2882" y="824"/>
                    <a:pt x="3505" y="598"/>
                    <a:pt x="4116" y="598"/>
                  </a:cubicBezTo>
                  <a:close/>
                  <a:moveTo>
                    <a:pt x="4140" y="0"/>
                  </a:moveTo>
                  <a:cubicBezTo>
                    <a:pt x="1380" y="0"/>
                    <a:pt x="1" y="3337"/>
                    <a:pt x="1942" y="5294"/>
                  </a:cubicBezTo>
                  <a:cubicBezTo>
                    <a:pt x="2574" y="5921"/>
                    <a:pt x="3349" y="6201"/>
                    <a:pt x="4109" y="6201"/>
                  </a:cubicBezTo>
                  <a:cubicBezTo>
                    <a:pt x="5705" y="6201"/>
                    <a:pt x="7236" y="4965"/>
                    <a:pt x="7236" y="3096"/>
                  </a:cubicBezTo>
                  <a:cubicBezTo>
                    <a:pt x="7236" y="1396"/>
                    <a:pt x="5840" y="16"/>
                    <a:pt x="4140"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5"/>
            <p:cNvSpPr/>
            <p:nvPr/>
          </p:nvSpPr>
          <p:spPr>
            <a:xfrm>
              <a:off x="1631475" y="2742175"/>
              <a:ext cx="256325" cy="219600"/>
            </a:xfrm>
            <a:custGeom>
              <a:avLst/>
              <a:gdLst/>
              <a:ahLst/>
              <a:cxnLst/>
              <a:rect l="l" t="t" r="r" b="b"/>
              <a:pathLst>
                <a:path w="10253" h="8784" extrusionOk="0">
                  <a:moveTo>
                    <a:pt x="5837" y="596"/>
                  </a:moveTo>
                  <a:cubicBezTo>
                    <a:pt x="7782" y="596"/>
                    <a:pt x="9643" y="2103"/>
                    <a:pt x="9643" y="4380"/>
                  </a:cubicBezTo>
                  <a:cubicBezTo>
                    <a:pt x="9643" y="6466"/>
                    <a:pt x="7959" y="8167"/>
                    <a:pt x="5873" y="8167"/>
                  </a:cubicBezTo>
                  <a:cubicBezTo>
                    <a:pt x="5866" y="8167"/>
                    <a:pt x="5860" y="8167"/>
                    <a:pt x="5853" y="8167"/>
                  </a:cubicBezTo>
                  <a:cubicBezTo>
                    <a:pt x="2497" y="8167"/>
                    <a:pt x="808" y="4103"/>
                    <a:pt x="3178" y="1717"/>
                  </a:cubicBezTo>
                  <a:cubicBezTo>
                    <a:pt x="3952" y="942"/>
                    <a:pt x="4904" y="596"/>
                    <a:pt x="5837" y="596"/>
                  </a:cubicBezTo>
                  <a:close/>
                  <a:moveTo>
                    <a:pt x="5873" y="1"/>
                  </a:moveTo>
                  <a:cubicBezTo>
                    <a:pt x="1958" y="1"/>
                    <a:pt x="1" y="4717"/>
                    <a:pt x="2760" y="7493"/>
                  </a:cubicBezTo>
                  <a:cubicBezTo>
                    <a:pt x="3652" y="8384"/>
                    <a:pt x="4749" y="8783"/>
                    <a:pt x="5826" y="8783"/>
                  </a:cubicBezTo>
                  <a:cubicBezTo>
                    <a:pt x="8084" y="8783"/>
                    <a:pt x="10253" y="7030"/>
                    <a:pt x="10253" y="4380"/>
                  </a:cubicBezTo>
                  <a:cubicBezTo>
                    <a:pt x="10237" y="1974"/>
                    <a:pt x="8279" y="17"/>
                    <a:pt x="5873"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5"/>
            <p:cNvSpPr/>
            <p:nvPr/>
          </p:nvSpPr>
          <p:spPr>
            <a:xfrm>
              <a:off x="1507150" y="2684025"/>
              <a:ext cx="542300" cy="460450"/>
            </a:xfrm>
            <a:custGeom>
              <a:avLst/>
              <a:gdLst/>
              <a:ahLst/>
              <a:cxnLst/>
              <a:rect l="l" t="t" r="r" b="b"/>
              <a:pathLst>
                <a:path w="21692" h="18418" extrusionOk="0">
                  <a:moveTo>
                    <a:pt x="18146" y="610"/>
                  </a:moveTo>
                  <a:cubicBezTo>
                    <a:pt x="19766" y="610"/>
                    <a:pt x="21082" y="1925"/>
                    <a:pt x="21082" y="3562"/>
                  </a:cubicBezTo>
                  <a:lnTo>
                    <a:pt x="21098" y="12065"/>
                  </a:lnTo>
                  <a:lnTo>
                    <a:pt x="594" y="12065"/>
                  </a:lnTo>
                  <a:lnTo>
                    <a:pt x="594" y="3562"/>
                  </a:lnTo>
                  <a:cubicBezTo>
                    <a:pt x="594" y="1925"/>
                    <a:pt x="1910" y="610"/>
                    <a:pt x="3546" y="610"/>
                  </a:cubicBezTo>
                  <a:close/>
                  <a:moveTo>
                    <a:pt x="21082" y="12658"/>
                  </a:moveTo>
                  <a:cubicBezTo>
                    <a:pt x="21066" y="14263"/>
                    <a:pt x="19750" y="15562"/>
                    <a:pt x="18146" y="15562"/>
                  </a:cubicBezTo>
                  <a:lnTo>
                    <a:pt x="3546" y="15562"/>
                  </a:lnTo>
                  <a:cubicBezTo>
                    <a:pt x="1926" y="15562"/>
                    <a:pt x="626" y="14263"/>
                    <a:pt x="594" y="12658"/>
                  </a:cubicBezTo>
                  <a:close/>
                  <a:moveTo>
                    <a:pt x="12899" y="16172"/>
                  </a:moveTo>
                  <a:lnTo>
                    <a:pt x="12915" y="17696"/>
                  </a:lnTo>
                  <a:lnTo>
                    <a:pt x="8776" y="17696"/>
                  </a:lnTo>
                  <a:lnTo>
                    <a:pt x="8776" y="16172"/>
                  </a:lnTo>
                  <a:close/>
                  <a:moveTo>
                    <a:pt x="3546" y="0"/>
                  </a:moveTo>
                  <a:cubicBezTo>
                    <a:pt x="1589" y="0"/>
                    <a:pt x="0" y="1589"/>
                    <a:pt x="0" y="3562"/>
                  </a:cubicBezTo>
                  <a:lnTo>
                    <a:pt x="0" y="12626"/>
                  </a:lnTo>
                  <a:cubicBezTo>
                    <a:pt x="0" y="14584"/>
                    <a:pt x="1589" y="16172"/>
                    <a:pt x="3546" y="16172"/>
                  </a:cubicBezTo>
                  <a:lnTo>
                    <a:pt x="8183" y="16172"/>
                  </a:lnTo>
                  <a:lnTo>
                    <a:pt x="8183" y="17824"/>
                  </a:lnTo>
                  <a:lnTo>
                    <a:pt x="6755" y="17824"/>
                  </a:lnTo>
                  <a:cubicBezTo>
                    <a:pt x="6354" y="17824"/>
                    <a:pt x="6354" y="18418"/>
                    <a:pt x="6755" y="18418"/>
                  </a:cubicBezTo>
                  <a:lnTo>
                    <a:pt x="14921" y="18418"/>
                  </a:lnTo>
                  <a:cubicBezTo>
                    <a:pt x="15322" y="18418"/>
                    <a:pt x="15322" y="17824"/>
                    <a:pt x="14921" y="17824"/>
                  </a:cubicBezTo>
                  <a:lnTo>
                    <a:pt x="13509" y="17824"/>
                  </a:lnTo>
                  <a:lnTo>
                    <a:pt x="13509" y="16172"/>
                  </a:lnTo>
                  <a:lnTo>
                    <a:pt x="18146" y="16172"/>
                  </a:lnTo>
                  <a:cubicBezTo>
                    <a:pt x="20103" y="16172"/>
                    <a:pt x="21691" y="14584"/>
                    <a:pt x="21691" y="12626"/>
                  </a:cubicBezTo>
                  <a:lnTo>
                    <a:pt x="21691" y="3562"/>
                  </a:lnTo>
                  <a:cubicBezTo>
                    <a:pt x="21691" y="1589"/>
                    <a:pt x="20103" y="0"/>
                    <a:pt x="18146"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5"/>
            <p:cNvSpPr/>
            <p:nvPr/>
          </p:nvSpPr>
          <p:spPr>
            <a:xfrm>
              <a:off x="1761850" y="3018000"/>
              <a:ext cx="38125" cy="32625"/>
            </a:xfrm>
            <a:custGeom>
              <a:avLst/>
              <a:gdLst/>
              <a:ahLst/>
              <a:cxnLst/>
              <a:rect l="l" t="t" r="r" b="b"/>
              <a:pathLst>
                <a:path w="1525" h="1305" extrusionOk="0">
                  <a:moveTo>
                    <a:pt x="656" y="0"/>
                  </a:moveTo>
                  <a:cubicBezTo>
                    <a:pt x="320" y="0"/>
                    <a:pt x="0" y="258"/>
                    <a:pt x="0" y="647"/>
                  </a:cubicBezTo>
                  <a:cubicBezTo>
                    <a:pt x="0" y="1016"/>
                    <a:pt x="289" y="1305"/>
                    <a:pt x="658" y="1305"/>
                  </a:cubicBezTo>
                  <a:cubicBezTo>
                    <a:pt x="1235" y="1305"/>
                    <a:pt x="1524" y="599"/>
                    <a:pt x="1123" y="198"/>
                  </a:cubicBezTo>
                  <a:cubicBezTo>
                    <a:pt x="987" y="61"/>
                    <a:pt x="819" y="0"/>
                    <a:pt x="656"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5"/>
            <p:cNvSpPr/>
            <p:nvPr/>
          </p:nvSpPr>
          <p:spPr>
            <a:xfrm>
              <a:off x="6740125" y="3168925"/>
              <a:ext cx="38925" cy="67000"/>
            </a:xfrm>
            <a:custGeom>
              <a:avLst/>
              <a:gdLst/>
              <a:ahLst/>
              <a:cxnLst/>
              <a:rect l="l" t="t" r="r" b="b"/>
              <a:pathLst>
                <a:path w="1557" h="2680" extrusionOk="0">
                  <a:moveTo>
                    <a:pt x="738" y="530"/>
                  </a:moveTo>
                  <a:lnTo>
                    <a:pt x="738" y="1156"/>
                  </a:lnTo>
                  <a:cubicBezTo>
                    <a:pt x="658" y="1124"/>
                    <a:pt x="562" y="1092"/>
                    <a:pt x="498" y="1027"/>
                  </a:cubicBezTo>
                  <a:cubicBezTo>
                    <a:pt x="434" y="979"/>
                    <a:pt x="402" y="899"/>
                    <a:pt x="402" y="819"/>
                  </a:cubicBezTo>
                  <a:cubicBezTo>
                    <a:pt x="402" y="739"/>
                    <a:pt x="434" y="658"/>
                    <a:pt x="498" y="610"/>
                  </a:cubicBezTo>
                  <a:cubicBezTo>
                    <a:pt x="562" y="546"/>
                    <a:pt x="658" y="530"/>
                    <a:pt x="738" y="530"/>
                  </a:cubicBezTo>
                  <a:close/>
                  <a:moveTo>
                    <a:pt x="851" y="1509"/>
                  </a:moveTo>
                  <a:cubicBezTo>
                    <a:pt x="947" y="1525"/>
                    <a:pt x="1027" y="1573"/>
                    <a:pt x="1107" y="1637"/>
                  </a:cubicBezTo>
                  <a:cubicBezTo>
                    <a:pt x="1172" y="1685"/>
                    <a:pt x="1204" y="1765"/>
                    <a:pt x="1204" y="1862"/>
                  </a:cubicBezTo>
                  <a:cubicBezTo>
                    <a:pt x="1204" y="1942"/>
                    <a:pt x="1172" y="2022"/>
                    <a:pt x="1107" y="2086"/>
                  </a:cubicBezTo>
                  <a:cubicBezTo>
                    <a:pt x="1027" y="2134"/>
                    <a:pt x="947" y="2166"/>
                    <a:pt x="851" y="2166"/>
                  </a:cubicBezTo>
                  <a:lnTo>
                    <a:pt x="851" y="1509"/>
                  </a:lnTo>
                  <a:close/>
                  <a:moveTo>
                    <a:pt x="738" y="1"/>
                  </a:moveTo>
                  <a:lnTo>
                    <a:pt x="738" y="257"/>
                  </a:lnTo>
                  <a:cubicBezTo>
                    <a:pt x="716" y="254"/>
                    <a:pt x="693" y="253"/>
                    <a:pt x="670" y="253"/>
                  </a:cubicBezTo>
                  <a:cubicBezTo>
                    <a:pt x="565" y="253"/>
                    <a:pt x="462" y="282"/>
                    <a:pt x="369" y="321"/>
                  </a:cubicBezTo>
                  <a:cubicBezTo>
                    <a:pt x="273" y="370"/>
                    <a:pt x="193" y="434"/>
                    <a:pt x="129" y="530"/>
                  </a:cubicBezTo>
                  <a:cubicBezTo>
                    <a:pt x="0" y="723"/>
                    <a:pt x="0" y="963"/>
                    <a:pt x="129" y="1156"/>
                  </a:cubicBezTo>
                  <a:cubicBezTo>
                    <a:pt x="177" y="1236"/>
                    <a:pt x="257" y="1300"/>
                    <a:pt x="353" y="1332"/>
                  </a:cubicBezTo>
                  <a:cubicBezTo>
                    <a:pt x="482" y="1380"/>
                    <a:pt x="610" y="1428"/>
                    <a:pt x="738" y="1477"/>
                  </a:cubicBezTo>
                  <a:lnTo>
                    <a:pt x="738" y="2150"/>
                  </a:lnTo>
                  <a:cubicBezTo>
                    <a:pt x="642" y="2150"/>
                    <a:pt x="562" y="2102"/>
                    <a:pt x="498" y="2038"/>
                  </a:cubicBezTo>
                  <a:cubicBezTo>
                    <a:pt x="434" y="1974"/>
                    <a:pt x="402" y="1894"/>
                    <a:pt x="402" y="1813"/>
                  </a:cubicBezTo>
                  <a:lnTo>
                    <a:pt x="33" y="1813"/>
                  </a:lnTo>
                  <a:cubicBezTo>
                    <a:pt x="49" y="1974"/>
                    <a:pt x="113" y="2134"/>
                    <a:pt x="241" y="2231"/>
                  </a:cubicBezTo>
                  <a:cubicBezTo>
                    <a:pt x="386" y="2359"/>
                    <a:pt x="546" y="2423"/>
                    <a:pt x="738" y="2423"/>
                  </a:cubicBezTo>
                  <a:lnTo>
                    <a:pt x="738" y="2680"/>
                  </a:lnTo>
                  <a:lnTo>
                    <a:pt x="835" y="2680"/>
                  </a:lnTo>
                  <a:lnTo>
                    <a:pt x="835" y="2439"/>
                  </a:lnTo>
                  <a:cubicBezTo>
                    <a:pt x="963" y="2439"/>
                    <a:pt x="1107" y="2407"/>
                    <a:pt x="1220" y="2359"/>
                  </a:cubicBezTo>
                  <a:cubicBezTo>
                    <a:pt x="1428" y="2263"/>
                    <a:pt x="1541" y="2054"/>
                    <a:pt x="1541" y="1846"/>
                  </a:cubicBezTo>
                  <a:cubicBezTo>
                    <a:pt x="1557" y="1733"/>
                    <a:pt x="1525" y="1621"/>
                    <a:pt x="1460" y="1525"/>
                  </a:cubicBezTo>
                  <a:cubicBezTo>
                    <a:pt x="1396" y="1444"/>
                    <a:pt x="1332" y="1380"/>
                    <a:pt x="1252" y="1332"/>
                  </a:cubicBezTo>
                  <a:cubicBezTo>
                    <a:pt x="1140" y="1284"/>
                    <a:pt x="1027" y="1252"/>
                    <a:pt x="899" y="1204"/>
                  </a:cubicBezTo>
                  <a:lnTo>
                    <a:pt x="851" y="1188"/>
                  </a:lnTo>
                  <a:lnTo>
                    <a:pt x="851" y="530"/>
                  </a:lnTo>
                  <a:cubicBezTo>
                    <a:pt x="931" y="546"/>
                    <a:pt x="995" y="578"/>
                    <a:pt x="1043" y="626"/>
                  </a:cubicBezTo>
                  <a:cubicBezTo>
                    <a:pt x="1091" y="690"/>
                    <a:pt x="1140" y="755"/>
                    <a:pt x="1140" y="819"/>
                  </a:cubicBezTo>
                  <a:lnTo>
                    <a:pt x="1509" y="819"/>
                  </a:lnTo>
                  <a:cubicBezTo>
                    <a:pt x="1509" y="674"/>
                    <a:pt x="1428" y="530"/>
                    <a:pt x="1316" y="434"/>
                  </a:cubicBezTo>
                  <a:cubicBezTo>
                    <a:pt x="1188" y="321"/>
                    <a:pt x="1011" y="257"/>
                    <a:pt x="851" y="257"/>
                  </a:cubicBezTo>
                  <a:lnTo>
                    <a:pt x="851" y="1"/>
                  </a:ln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5"/>
            <p:cNvSpPr/>
            <p:nvPr/>
          </p:nvSpPr>
          <p:spPr>
            <a:xfrm>
              <a:off x="6678350" y="3141650"/>
              <a:ext cx="143625" cy="123125"/>
            </a:xfrm>
            <a:custGeom>
              <a:avLst/>
              <a:gdLst/>
              <a:ahLst/>
              <a:cxnLst/>
              <a:rect l="l" t="t" r="r" b="b"/>
              <a:pathLst>
                <a:path w="5745" h="4925" extrusionOk="0">
                  <a:moveTo>
                    <a:pt x="3279" y="605"/>
                  </a:moveTo>
                  <a:cubicBezTo>
                    <a:pt x="4228" y="605"/>
                    <a:pt x="5135" y="1340"/>
                    <a:pt x="5135" y="2455"/>
                  </a:cubicBezTo>
                  <a:cubicBezTo>
                    <a:pt x="5135" y="3482"/>
                    <a:pt x="4300" y="4316"/>
                    <a:pt x="3290" y="4316"/>
                  </a:cubicBezTo>
                  <a:cubicBezTo>
                    <a:pt x="1637" y="4316"/>
                    <a:pt x="803" y="2311"/>
                    <a:pt x="1974" y="1156"/>
                  </a:cubicBezTo>
                  <a:cubicBezTo>
                    <a:pt x="2355" y="775"/>
                    <a:pt x="2822" y="605"/>
                    <a:pt x="3279" y="605"/>
                  </a:cubicBezTo>
                  <a:close/>
                  <a:moveTo>
                    <a:pt x="3290" y="1"/>
                  </a:moveTo>
                  <a:cubicBezTo>
                    <a:pt x="1092" y="1"/>
                    <a:pt x="1" y="2648"/>
                    <a:pt x="1541" y="4204"/>
                  </a:cubicBezTo>
                  <a:cubicBezTo>
                    <a:pt x="2043" y="4701"/>
                    <a:pt x="2660" y="4924"/>
                    <a:pt x="3264" y="4924"/>
                  </a:cubicBezTo>
                  <a:cubicBezTo>
                    <a:pt x="4531" y="4924"/>
                    <a:pt x="5744" y="3944"/>
                    <a:pt x="5744" y="2455"/>
                  </a:cubicBezTo>
                  <a:cubicBezTo>
                    <a:pt x="5728" y="1108"/>
                    <a:pt x="4637" y="17"/>
                    <a:pt x="3290"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5"/>
            <p:cNvSpPr/>
            <p:nvPr/>
          </p:nvSpPr>
          <p:spPr>
            <a:xfrm>
              <a:off x="6645475" y="3117175"/>
              <a:ext cx="201375" cy="172225"/>
            </a:xfrm>
            <a:custGeom>
              <a:avLst/>
              <a:gdLst/>
              <a:ahLst/>
              <a:cxnLst/>
              <a:rect l="l" t="t" r="r" b="b"/>
              <a:pathLst>
                <a:path w="8055" h="6889" extrusionOk="0">
                  <a:moveTo>
                    <a:pt x="4581" y="586"/>
                  </a:moveTo>
                  <a:cubicBezTo>
                    <a:pt x="6044" y="586"/>
                    <a:pt x="7444" y="1721"/>
                    <a:pt x="7444" y="3434"/>
                  </a:cubicBezTo>
                  <a:cubicBezTo>
                    <a:pt x="7444" y="5006"/>
                    <a:pt x="6177" y="6274"/>
                    <a:pt x="4605" y="6290"/>
                  </a:cubicBezTo>
                  <a:cubicBezTo>
                    <a:pt x="2070" y="6274"/>
                    <a:pt x="802" y="3226"/>
                    <a:pt x="2583" y="1429"/>
                  </a:cubicBezTo>
                  <a:cubicBezTo>
                    <a:pt x="3165" y="847"/>
                    <a:pt x="3880" y="586"/>
                    <a:pt x="4581" y="586"/>
                  </a:cubicBezTo>
                  <a:close/>
                  <a:moveTo>
                    <a:pt x="4605" y="1"/>
                  </a:moveTo>
                  <a:cubicBezTo>
                    <a:pt x="1524" y="1"/>
                    <a:pt x="0" y="3707"/>
                    <a:pt x="2166" y="5873"/>
                  </a:cubicBezTo>
                  <a:cubicBezTo>
                    <a:pt x="2867" y="6574"/>
                    <a:pt x="3732" y="6889"/>
                    <a:pt x="4580" y="6889"/>
                  </a:cubicBezTo>
                  <a:cubicBezTo>
                    <a:pt x="6352" y="6889"/>
                    <a:pt x="8054" y="5517"/>
                    <a:pt x="8054" y="3434"/>
                  </a:cubicBezTo>
                  <a:cubicBezTo>
                    <a:pt x="8038" y="1541"/>
                    <a:pt x="6498" y="1"/>
                    <a:pt x="4605"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5"/>
            <p:cNvSpPr/>
            <p:nvPr/>
          </p:nvSpPr>
          <p:spPr>
            <a:xfrm>
              <a:off x="6549200" y="3072275"/>
              <a:ext cx="422375" cy="357775"/>
            </a:xfrm>
            <a:custGeom>
              <a:avLst/>
              <a:gdLst/>
              <a:ahLst/>
              <a:cxnLst/>
              <a:rect l="l" t="t" r="r" b="b"/>
              <a:pathLst>
                <a:path w="16895" h="14311" extrusionOk="0">
                  <a:moveTo>
                    <a:pt x="13333" y="594"/>
                  </a:moveTo>
                  <a:cubicBezTo>
                    <a:pt x="14953" y="594"/>
                    <a:pt x="16285" y="1909"/>
                    <a:pt x="16285" y="3546"/>
                  </a:cubicBezTo>
                  <a:lnTo>
                    <a:pt x="16285" y="9033"/>
                  </a:lnTo>
                  <a:cubicBezTo>
                    <a:pt x="16285" y="9113"/>
                    <a:pt x="16285" y="9193"/>
                    <a:pt x="16269" y="9273"/>
                  </a:cubicBezTo>
                  <a:lnTo>
                    <a:pt x="643" y="9273"/>
                  </a:lnTo>
                  <a:cubicBezTo>
                    <a:pt x="643" y="9193"/>
                    <a:pt x="626" y="9113"/>
                    <a:pt x="626" y="9033"/>
                  </a:cubicBezTo>
                  <a:lnTo>
                    <a:pt x="626" y="3546"/>
                  </a:lnTo>
                  <a:cubicBezTo>
                    <a:pt x="626" y="1925"/>
                    <a:pt x="1958" y="594"/>
                    <a:pt x="3578" y="594"/>
                  </a:cubicBezTo>
                  <a:close/>
                  <a:moveTo>
                    <a:pt x="16157" y="9883"/>
                  </a:moveTo>
                  <a:cubicBezTo>
                    <a:pt x="15772" y="11134"/>
                    <a:pt x="14632" y="11984"/>
                    <a:pt x="13333" y="11984"/>
                  </a:cubicBezTo>
                  <a:lnTo>
                    <a:pt x="13333" y="12001"/>
                  </a:lnTo>
                  <a:lnTo>
                    <a:pt x="3578" y="12001"/>
                  </a:lnTo>
                  <a:cubicBezTo>
                    <a:pt x="2279" y="11984"/>
                    <a:pt x="1124" y="11134"/>
                    <a:pt x="755" y="9883"/>
                  </a:cubicBezTo>
                  <a:close/>
                  <a:moveTo>
                    <a:pt x="9980" y="12594"/>
                  </a:moveTo>
                  <a:lnTo>
                    <a:pt x="9980" y="13637"/>
                  </a:lnTo>
                  <a:lnTo>
                    <a:pt x="6932" y="13637"/>
                  </a:lnTo>
                  <a:lnTo>
                    <a:pt x="6932" y="12594"/>
                  </a:lnTo>
                  <a:close/>
                  <a:moveTo>
                    <a:pt x="3578" y="0"/>
                  </a:moveTo>
                  <a:cubicBezTo>
                    <a:pt x="1621" y="0"/>
                    <a:pt x="33" y="1588"/>
                    <a:pt x="33" y="3546"/>
                  </a:cubicBezTo>
                  <a:lnTo>
                    <a:pt x="33" y="9033"/>
                  </a:lnTo>
                  <a:cubicBezTo>
                    <a:pt x="33" y="9177"/>
                    <a:pt x="33" y="9305"/>
                    <a:pt x="49" y="9450"/>
                  </a:cubicBezTo>
                  <a:cubicBezTo>
                    <a:pt x="1" y="9562"/>
                    <a:pt x="17" y="9690"/>
                    <a:pt x="97" y="9770"/>
                  </a:cubicBezTo>
                  <a:cubicBezTo>
                    <a:pt x="450" y="11407"/>
                    <a:pt x="1910" y="12578"/>
                    <a:pt x="3578" y="12578"/>
                  </a:cubicBezTo>
                  <a:lnTo>
                    <a:pt x="6322" y="12578"/>
                  </a:lnTo>
                  <a:lnTo>
                    <a:pt x="6322" y="13717"/>
                  </a:lnTo>
                  <a:lnTo>
                    <a:pt x="5311" y="13717"/>
                  </a:lnTo>
                  <a:cubicBezTo>
                    <a:pt x="4910" y="13717"/>
                    <a:pt x="4910" y="14311"/>
                    <a:pt x="5311" y="14311"/>
                  </a:cubicBezTo>
                  <a:lnTo>
                    <a:pt x="11600" y="14311"/>
                  </a:lnTo>
                  <a:cubicBezTo>
                    <a:pt x="12001" y="14311"/>
                    <a:pt x="12001" y="13717"/>
                    <a:pt x="11600" y="13717"/>
                  </a:cubicBezTo>
                  <a:lnTo>
                    <a:pt x="10573" y="13717"/>
                  </a:lnTo>
                  <a:lnTo>
                    <a:pt x="10573" y="12594"/>
                  </a:lnTo>
                  <a:lnTo>
                    <a:pt x="13333" y="12594"/>
                  </a:lnTo>
                  <a:cubicBezTo>
                    <a:pt x="15001" y="12594"/>
                    <a:pt x="16445" y="11423"/>
                    <a:pt x="16798" y="9787"/>
                  </a:cubicBezTo>
                  <a:cubicBezTo>
                    <a:pt x="16879" y="9690"/>
                    <a:pt x="16895" y="9562"/>
                    <a:pt x="16846" y="9466"/>
                  </a:cubicBezTo>
                  <a:cubicBezTo>
                    <a:pt x="16862" y="9321"/>
                    <a:pt x="16879" y="9177"/>
                    <a:pt x="16879" y="9049"/>
                  </a:cubicBezTo>
                  <a:lnTo>
                    <a:pt x="16879" y="3546"/>
                  </a:lnTo>
                  <a:cubicBezTo>
                    <a:pt x="16879" y="1588"/>
                    <a:pt x="15290" y="0"/>
                    <a:pt x="13333"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5"/>
            <p:cNvSpPr/>
            <p:nvPr/>
          </p:nvSpPr>
          <p:spPr>
            <a:xfrm>
              <a:off x="6747350" y="3330625"/>
              <a:ext cx="30500" cy="26425"/>
            </a:xfrm>
            <a:custGeom>
              <a:avLst/>
              <a:gdLst/>
              <a:ahLst/>
              <a:cxnLst/>
              <a:rect l="l" t="t" r="r" b="b"/>
              <a:pathLst>
                <a:path w="1220" h="1057" extrusionOk="0">
                  <a:moveTo>
                    <a:pt x="528" y="1"/>
                  </a:moveTo>
                  <a:cubicBezTo>
                    <a:pt x="257" y="1"/>
                    <a:pt x="0" y="213"/>
                    <a:pt x="0" y="527"/>
                  </a:cubicBezTo>
                  <a:cubicBezTo>
                    <a:pt x="0" y="816"/>
                    <a:pt x="241" y="1057"/>
                    <a:pt x="530" y="1057"/>
                  </a:cubicBezTo>
                  <a:cubicBezTo>
                    <a:pt x="995" y="1057"/>
                    <a:pt x="1220" y="479"/>
                    <a:pt x="899" y="158"/>
                  </a:cubicBezTo>
                  <a:cubicBezTo>
                    <a:pt x="790" y="49"/>
                    <a:pt x="657" y="1"/>
                    <a:pt x="528"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5"/>
            <p:cNvSpPr/>
            <p:nvPr/>
          </p:nvSpPr>
          <p:spPr>
            <a:xfrm>
              <a:off x="6360300" y="1957675"/>
              <a:ext cx="394300" cy="84650"/>
            </a:xfrm>
            <a:custGeom>
              <a:avLst/>
              <a:gdLst/>
              <a:ahLst/>
              <a:cxnLst/>
              <a:rect l="l" t="t" r="r" b="b"/>
              <a:pathLst>
                <a:path w="15772" h="3386" extrusionOk="0">
                  <a:moveTo>
                    <a:pt x="9402" y="1652"/>
                  </a:moveTo>
                  <a:lnTo>
                    <a:pt x="9402" y="2695"/>
                  </a:lnTo>
                  <a:lnTo>
                    <a:pt x="6354" y="2695"/>
                  </a:lnTo>
                  <a:lnTo>
                    <a:pt x="6354" y="1652"/>
                  </a:lnTo>
                  <a:close/>
                  <a:moveTo>
                    <a:pt x="0" y="0"/>
                  </a:moveTo>
                  <a:cubicBezTo>
                    <a:pt x="658" y="1027"/>
                    <a:pt x="1781" y="1652"/>
                    <a:pt x="3000" y="1652"/>
                  </a:cubicBezTo>
                  <a:lnTo>
                    <a:pt x="5760" y="1652"/>
                  </a:lnTo>
                  <a:lnTo>
                    <a:pt x="5760" y="2792"/>
                  </a:lnTo>
                  <a:lnTo>
                    <a:pt x="4733" y="2792"/>
                  </a:lnTo>
                  <a:cubicBezTo>
                    <a:pt x="4332" y="2792"/>
                    <a:pt x="4332" y="3385"/>
                    <a:pt x="4733" y="3385"/>
                  </a:cubicBezTo>
                  <a:lnTo>
                    <a:pt x="11022" y="3385"/>
                  </a:lnTo>
                  <a:cubicBezTo>
                    <a:pt x="11423" y="3385"/>
                    <a:pt x="11423" y="2792"/>
                    <a:pt x="11022" y="2792"/>
                  </a:cubicBezTo>
                  <a:lnTo>
                    <a:pt x="10011" y="2792"/>
                  </a:lnTo>
                  <a:lnTo>
                    <a:pt x="10011" y="1652"/>
                  </a:lnTo>
                  <a:lnTo>
                    <a:pt x="12755" y="1652"/>
                  </a:lnTo>
                  <a:cubicBezTo>
                    <a:pt x="13974" y="1652"/>
                    <a:pt x="15113" y="1027"/>
                    <a:pt x="15771" y="0"/>
                  </a:cubicBezTo>
                  <a:lnTo>
                    <a:pt x="15017" y="0"/>
                  </a:lnTo>
                  <a:cubicBezTo>
                    <a:pt x="14455" y="674"/>
                    <a:pt x="13637" y="1059"/>
                    <a:pt x="12755" y="1059"/>
                  </a:cubicBezTo>
                  <a:lnTo>
                    <a:pt x="3016" y="1059"/>
                  </a:lnTo>
                  <a:cubicBezTo>
                    <a:pt x="2134" y="1059"/>
                    <a:pt x="1300" y="674"/>
                    <a:pt x="754"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5"/>
            <p:cNvSpPr/>
            <p:nvPr/>
          </p:nvSpPr>
          <p:spPr>
            <a:xfrm>
              <a:off x="6544400" y="1957675"/>
              <a:ext cx="26100" cy="11250"/>
            </a:xfrm>
            <a:custGeom>
              <a:avLst/>
              <a:gdLst/>
              <a:ahLst/>
              <a:cxnLst/>
              <a:rect l="l" t="t" r="r" b="b"/>
              <a:pathLst>
                <a:path w="1044" h="450" extrusionOk="0">
                  <a:moveTo>
                    <a:pt x="0" y="0"/>
                  </a:moveTo>
                  <a:cubicBezTo>
                    <a:pt x="32" y="257"/>
                    <a:pt x="257" y="449"/>
                    <a:pt x="514" y="449"/>
                  </a:cubicBezTo>
                  <a:cubicBezTo>
                    <a:pt x="786" y="449"/>
                    <a:pt x="995" y="257"/>
                    <a:pt x="1043"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5"/>
            <p:cNvSpPr/>
            <p:nvPr/>
          </p:nvSpPr>
          <p:spPr>
            <a:xfrm>
              <a:off x="2375900" y="1957675"/>
              <a:ext cx="421175" cy="119525"/>
            </a:xfrm>
            <a:custGeom>
              <a:avLst/>
              <a:gdLst/>
              <a:ahLst/>
              <a:cxnLst/>
              <a:rect l="l" t="t" r="r" b="b"/>
              <a:pathLst>
                <a:path w="16847" h="4781" extrusionOk="0">
                  <a:moveTo>
                    <a:pt x="16124" y="353"/>
                  </a:moveTo>
                  <a:cubicBezTo>
                    <a:pt x="15755" y="1588"/>
                    <a:pt x="14600" y="2455"/>
                    <a:pt x="13301" y="2455"/>
                  </a:cubicBezTo>
                  <a:lnTo>
                    <a:pt x="3546" y="2455"/>
                  </a:lnTo>
                  <a:cubicBezTo>
                    <a:pt x="2247" y="2455"/>
                    <a:pt x="1092" y="1604"/>
                    <a:pt x="723" y="353"/>
                  </a:cubicBezTo>
                  <a:close/>
                  <a:moveTo>
                    <a:pt x="9948" y="3064"/>
                  </a:moveTo>
                  <a:lnTo>
                    <a:pt x="9948" y="4091"/>
                  </a:lnTo>
                  <a:lnTo>
                    <a:pt x="6899" y="4091"/>
                  </a:lnTo>
                  <a:lnTo>
                    <a:pt x="6899" y="3064"/>
                  </a:lnTo>
                  <a:close/>
                  <a:moveTo>
                    <a:pt x="1" y="0"/>
                  </a:moveTo>
                  <a:cubicBezTo>
                    <a:pt x="1" y="16"/>
                    <a:pt x="1" y="32"/>
                    <a:pt x="1" y="48"/>
                  </a:cubicBezTo>
                  <a:cubicBezTo>
                    <a:pt x="1" y="128"/>
                    <a:pt x="33" y="193"/>
                    <a:pt x="81" y="241"/>
                  </a:cubicBezTo>
                  <a:cubicBezTo>
                    <a:pt x="434" y="1877"/>
                    <a:pt x="1878" y="3048"/>
                    <a:pt x="3546" y="3048"/>
                  </a:cubicBezTo>
                  <a:lnTo>
                    <a:pt x="6306" y="3048"/>
                  </a:lnTo>
                  <a:lnTo>
                    <a:pt x="6306" y="4187"/>
                  </a:lnTo>
                  <a:lnTo>
                    <a:pt x="5279" y="4187"/>
                  </a:lnTo>
                  <a:cubicBezTo>
                    <a:pt x="4878" y="4187"/>
                    <a:pt x="4878" y="4781"/>
                    <a:pt x="5279" y="4781"/>
                  </a:cubicBezTo>
                  <a:lnTo>
                    <a:pt x="11568" y="4781"/>
                  </a:lnTo>
                  <a:cubicBezTo>
                    <a:pt x="11969" y="4781"/>
                    <a:pt x="11969" y="4187"/>
                    <a:pt x="11568" y="4187"/>
                  </a:cubicBezTo>
                  <a:lnTo>
                    <a:pt x="10557" y="4187"/>
                  </a:lnTo>
                  <a:lnTo>
                    <a:pt x="10557" y="3064"/>
                  </a:lnTo>
                  <a:lnTo>
                    <a:pt x="13301" y="3064"/>
                  </a:lnTo>
                  <a:cubicBezTo>
                    <a:pt x="14969" y="3048"/>
                    <a:pt x="16413" y="1877"/>
                    <a:pt x="16766" y="241"/>
                  </a:cubicBezTo>
                  <a:cubicBezTo>
                    <a:pt x="16814" y="193"/>
                    <a:pt x="16846" y="128"/>
                    <a:pt x="16846" y="48"/>
                  </a:cubicBezTo>
                  <a:cubicBezTo>
                    <a:pt x="16846" y="32"/>
                    <a:pt x="16846" y="16"/>
                    <a:pt x="16846"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5"/>
            <p:cNvSpPr/>
            <p:nvPr/>
          </p:nvSpPr>
          <p:spPr>
            <a:xfrm>
              <a:off x="2573650" y="1977800"/>
              <a:ext cx="30500" cy="26425"/>
            </a:xfrm>
            <a:custGeom>
              <a:avLst/>
              <a:gdLst/>
              <a:ahLst/>
              <a:cxnLst/>
              <a:rect l="l" t="t" r="r" b="b"/>
              <a:pathLst>
                <a:path w="1220" h="1057" extrusionOk="0">
                  <a:moveTo>
                    <a:pt x="527" y="0"/>
                  </a:moveTo>
                  <a:cubicBezTo>
                    <a:pt x="257" y="0"/>
                    <a:pt x="0" y="212"/>
                    <a:pt x="0" y="527"/>
                  </a:cubicBezTo>
                  <a:cubicBezTo>
                    <a:pt x="0" y="815"/>
                    <a:pt x="225" y="1040"/>
                    <a:pt x="513" y="1056"/>
                  </a:cubicBezTo>
                  <a:cubicBezTo>
                    <a:pt x="979" y="1056"/>
                    <a:pt x="1219" y="478"/>
                    <a:pt x="898" y="158"/>
                  </a:cubicBezTo>
                  <a:cubicBezTo>
                    <a:pt x="789" y="49"/>
                    <a:pt x="657" y="0"/>
                    <a:pt x="527"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5"/>
            <p:cNvSpPr/>
            <p:nvPr/>
          </p:nvSpPr>
          <p:spPr>
            <a:xfrm>
              <a:off x="2583525" y="2992825"/>
              <a:ext cx="313300" cy="253125"/>
            </a:xfrm>
            <a:custGeom>
              <a:avLst/>
              <a:gdLst/>
              <a:ahLst/>
              <a:cxnLst/>
              <a:rect l="l" t="t" r="r" b="b"/>
              <a:pathLst>
                <a:path w="12532" h="10125" extrusionOk="0">
                  <a:moveTo>
                    <a:pt x="8550" y="594"/>
                  </a:moveTo>
                  <a:cubicBezTo>
                    <a:pt x="9140" y="594"/>
                    <a:pt x="9710" y="834"/>
                    <a:pt x="10130" y="1269"/>
                  </a:cubicBezTo>
                  <a:cubicBezTo>
                    <a:pt x="10181" y="1331"/>
                    <a:pt x="10259" y="1359"/>
                    <a:pt x="10338" y="1359"/>
                  </a:cubicBezTo>
                  <a:cubicBezTo>
                    <a:pt x="10382" y="1359"/>
                    <a:pt x="10426" y="1350"/>
                    <a:pt x="10466" y="1333"/>
                  </a:cubicBezTo>
                  <a:lnTo>
                    <a:pt x="11012" y="1093"/>
                  </a:lnTo>
                  <a:lnTo>
                    <a:pt x="11012" y="1093"/>
                  </a:lnTo>
                  <a:cubicBezTo>
                    <a:pt x="10900" y="1205"/>
                    <a:pt x="10771" y="1317"/>
                    <a:pt x="10659" y="1413"/>
                  </a:cubicBezTo>
                  <a:cubicBezTo>
                    <a:pt x="10595" y="1462"/>
                    <a:pt x="10563" y="1526"/>
                    <a:pt x="10547" y="1606"/>
                  </a:cubicBezTo>
                  <a:lnTo>
                    <a:pt x="10547" y="1654"/>
                  </a:lnTo>
                  <a:cubicBezTo>
                    <a:pt x="10531" y="1734"/>
                    <a:pt x="10547" y="1814"/>
                    <a:pt x="10611" y="1895"/>
                  </a:cubicBezTo>
                  <a:cubicBezTo>
                    <a:pt x="10659" y="1959"/>
                    <a:pt x="10739" y="1991"/>
                    <a:pt x="10819" y="2007"/>
                  </a:cubicBezTo>
                  <a:cubicBezTo>
                    <a:pt x="10980" y="2007"/>
                    <a:pt x="11156" y="1991"/>
                    <a:pt x="11317" y="1943"/>
                  </a:cubicBezTo>
                  <a:lnTo>
                    <a:pt x="11317" y="1943"/>
                  </a:lnTo>
                  <a:lnTo>
                    <a:pt x="11269" y="1991"/>
                  </a:lnTo>
                  <a:cubicBezTo>
                    <a:pt x="11124" y="2135"/>
                    <a:pt x="10964" y="2280"/>
                    <a:pt x="10787" y="2408"/>
                  </a:cubicBezTo>
                  <a:cubicBezTo>
                    <a:pt x="10675" y="2440"/>
                    <a:pt x="10595" y="2552"/>
                    <a:pt x="10595" y="2681"/>
                  </a:cubicBezTo>
                  <a:cubicBezTo>
                    <a:pt x="10483" y="5922"/>
                    <a:pt x="8333" y="9291"/>
                    <a:pt x="4434" y="9499"/>
                  </a:cubicBezTo>
                  <a:cubicBezTo>
                    <a:pt x="4374" y="9501"/>
                    <a:pt x="4314" y="9502"/>
                    <a:pt x="4253" y="9502"/>
                  </a:cubicBezTo>
                  <a:cubicBezTo>
                    <a:pt x="3351" y="9502"/>
                    <a:pt x="2457" y="9278"/>
                    <a:pt x="1675" y="8841"/>
                  </a:cubicBezTo>
                  <a:cubicBezTo>
                    <a:pt x="2557" y="8825"/>
                    <a:pt x="3407" y="8505"/>
                    <a:pt x="4097" y="7959"/>
                  </a:cubicBezTo>
                  <a:cubicBezTo>
                    <a:pt x="4193" y="7879"/>
                    <a:pt x="4242" y="7767"/>
                    <a:pt x="4210" y="7654"/>
                  </a:cubicBezTo>
                  <a:cubicBezTo>
                    <a:pt x="4193" y="7542"/>
                    <a:pt x="4113" y="7462"/>
                    <a:pt x="4001" y="7430"/>
                  </a:cubicBezTo>
                  <a:cubicBezTo>
                    <a:pt x="3439" y="7269"/>
                    <a:pt x="2381" y="6820"/>
                    <a:pt x="2092" y="6323"/>
                  </a:cubicBezTo>
                  <a:lnTo>
                    <a:pt x="2798" y="6307"/>
                  </a:lnTo>
                  <a:cubicBezTo>
                    <a:pt x="3151" y="6307"/>
                    <a:pt x="3215" y="5825"/>
                    <a:pt x="2894" y="5729"/>
                  </a:cubicBezTo>
                  <a:cubicBezTo>
                    <a:pt x="2541" y="5617"/>
                    <a:pt x="2220" y="5440"/>
                    <a:pt x="1931" y="5232"/>
                  </a:cubicBezTo>
                  <a:cubicBezTo>
                    <a:pt x="1562" y="4927"/>
                    <a:pt x="1306" y="4510"/>
                    <a:pt x="1161" y="4061"/>
                  </a:cubicBezTo>
                  <a:lnTo>
                    <a:pt x="1161" y="4061"/>
                  </a:lnTo>
                  <a:lnTo>
                    <a:pt x="1225" y="4093"/>
                  </a:lnTo>
                  <a:cubicBezTo>
                    <a:pt x="1450" y="4157"/>
                    <a:pt x="1691" y="4205"/>
                    <a:pt x="1947" y="4205"/>
                  </a:cubicBezTo>
                  <a:cubicBezTo>
                    <a:pt x="2236" y="4189"/>
                    <a:pt x="2348" y="3820"/>
                    <a:pt x="2108" y="3659"/>
                  </a:cubicBezTo>
                  <a:cubicBezTo>
                    <a:pt x="1947" y="3547"/>
                    <a:pt x="1482" y="3146"/>
                    <a:pt x="1354" y="2793"/>
                  </a:cubicBezTo>
                  <a:cubicBezTo>
                    <a:pt x="1177" y="2312"/>
                    <a:pt x="1161" y="1798"/>
                    <a:pt x="1258" y="1301"/>
                  </a:cubicBezTo>
                  <a:lnTo>
                    <a:pt x="1258" y="1301"/>
                  </a:lnTo>
                  <a:cubicBezTo>
                    <a:pt x="1562" y="1622"/>
                    <a:pt x="2108" y="2071"/>
                    <a:pt x="3119" y="2601"/>
                  </a:cubicBezTo>
                  <a:cubicBezTo>
                    <a:pt x="4145" y="3114"/>
                    <a:pt x="5236" y="3451"/>
                    <a:pt x="6087" y="3483"/>
                  </a:cubicBezTo>
                  <a:cubicBezTo>
                    <a:pt x="6119" y="3499"/>
                    <a:pt x="6151" y="3515"/>
                    <a:pt x="6183" y="3515"/>
                  </a:cubicBezTo>
                  <a:cubicBezTo>
                    <a:pt x="6359" y="3499"/>
                    <a:pt x="6488" y="3371"/>
                    <a:pt x="6488" y="3194"/>
                  </a:cubicBezTo>
                  <a:cubicBezTo>
                    <a:pt x="6488" y="3146"/>
                    <a:pt x="6472" y="3114"/>
                    <a:pt x="6456" y="3066"/>
                  </a:cubicBezTo>
                  <a:cubicBezTo>
                    <a:pt x="6407" y="2841"/>
                    <a:pt x="6391" y="2617"/>
                    <a:pt x="6391" y="2408"/>
                  </a:cubicBezTo>
                  <a:cubicBezTo>
                    <a:pt x="6391" y="1397"/>
                    <a:pt x="7322" y="595"/>
                    <a:pt x="8493" y="595"/>
                  </a:cubicBezTo>
                  <a:cubicBezTo>
                    <a:pt x="8512" y="595"/>
                    <a:pt x="8531" y="594"/>
                    <a:pt x="8550" y="594"/>
                  </a:cubicBezTo>
                  <a:close/>
                  <a:moveTo>
                    <a:pt x="8540" y="1"/>
                  </a:moveTo>
                  <a:cubicBezTo>
                    <a:pt x="8519" y="1"/>
                    <a:pt x="8498" y="1"/>
                    <a:pt x="8477" y="2"/>
                  </a:cubicBezTo>
                  <a:cubicBezTo>
                    <a:pt x="7001" y="2"/>
                    <a:pt x="5782" y="1076"/>
                    <a:pt x="5782" y="2408"/>
                  </a:cubicBezTo>
                  <a:cubicBezTo>
                    <a:pt x="5782" y="2552"/>
                    <a:pt x="5798" y="2713"/>
                    <a:pt x="5814" y="2873"/>
                  </a:cubicBezTo>
                  <a:cubicBezTo>
                    <a:pt x="4964" y="2729"/>
                    <a:pt x="4145" y="2456"/>
                    <a:pt x="3391" y="2071"/>
                  </a:cubicBezTo>
                  <a:cubicBezTo>
                    <a:pt x="1707" y="1221"/>
                    <a:pt x="1498" y="627"/>
                    <a:pt x="1498" y="627"/>
                  </a:cubicBezTo>
                  <a:cubicBezTo>
                    <a:pt x="1478" y="475"/>
                    <a:pt x="1348" y="380"/>
                    <a:pt x="1211" y="380"/>
                  </a:cubicBezTo>
                  <a:cubicBezTo>
                    <a:pt x="1132" y="380"/>
                    <a:pt x="1050" y="412"/>
                    <a:pt x="985" y="483"/>
                  </a:cubicBezTo>
                  <a:cubicBezTo>
                    <a:pt x="600" y="884"/>
                    <a:pt x="423" y="2055"/>
                    <a:pt x="776" y="3002"/>
                  </a:cubicBezTo>
                  <a:cubicBezTo>
                    <a:pt x="808" y="3114"/>
                    <a:pt x="856" y="3210"/>
                    <a:pt x="921" y="3307"/>
                  </a:cubicBezTo>
                  <a:cubicBezTo>
                    <a:pt x="905" y="3298"/>
                    <a:pt x="885" y="3294"/>
                    <a:pt x="864" y="3294"/>
                  </a:cubicBezTo>
                  <a:cubicBezTo>
                    <a:pt x="844" y="3294"/>
                    <a:pt x="824" y="3298"/>
                    <a:pt x="808" y="3307"/>
                  </a:cubicBezTo>
                  <a:cubicBezTo>
                    <a:pt x="712" y="3323"/>
                    <a:pt x="648" y="3387"/>
                    <a:pt x="600" y="3483"/>
                  </a:cubicBezTo>
                  <a:cubicBezTo>
                    <a:pt x="327" y="4141"/>
                    <a:pt x="856" y="5087"/>
                    <a:pt x="1530" y="5681"/>
                  </a:cubicBezTo>
                  <a:cubicBezTo>
                    <a:pt x="1546" y="5713"/>
                    <a:pt x="1578" y="5745"/>
                    <a:pt x="1610" y="5761"/>
                  </a:cubicBezTo>
                  <a:cubicBezTo>
                    <a:pt x="1498" y="5809"/>
                    <a:pt x="1418" y="5906"/>
                    <a:pt x="1418" y="6034"/>
                  </a:cubicBezTo>
                  <a:cubicBezTo>
                    <a:pt x="1370" y="6932"/>
                    <a:pt x="2509" y="7526"/>
                    <a:pt x="3247" y="7815"/>
                  </a:cubicBezTo>
                  <a:cubicBezTo>
                    <a:pt x="2766" y="8103"/>
                    <a:pt x="2220" y="8248"/>
                    <a:pt x="1659" y="8248"/>
                  </a:cubicBezTo>
                  <a:cubicBezTo>
                    <a:pt x="1274" y="8248"/>
                    <a:pt x="889" y="8200"/>
                    <a:pt x="503" y="8087"/>
                  </a:cubicBezTo>
                  <a:cubicBezTo>
                    <a:pt x="472" y="8077"/>
                    <a:pt x="441" y="8073"/>
                    <a:pt x="411" y="8073"/>
                  </a:cubicBezTo>
                  <a:cubicBezTo>
                    <a:pt x="157" y="8073"/>
                    <a:pt x="1" y="8414"/>
                    <a:pt x="231" y="8601"/>
                  </a:cubicBezTo>
                  <a:cubicBezTo>
                    <a:pt x="1338" y="9547"/>
                    <a:pt x="2734" y="10093"/>
                    <a:pt x="4193" y="10125"/>
                  </a:cubicBezTo>
                  <a:lnTo>
                    <a:pt x="4466" y="10125"/>
                  </a:lnTo>
                  <a:cubicBezTo>
                    <a:pt x="8670" y="9900"/>
                    <a:pt x="11012" y="6339"/>
                    <a:pt x="11188" y="2889"/>
                  </a:cubicBezTo>
                  <a:cubicBezTo>
                    <a:pt x="11365" y="2745"/>
                    <a:pt x="11541" y="2585"/>
                    <a:pt x="11702" y="2424"/>
                  </a:cubicBezTo>
                  <a:cubicBezTo>
                    <a:pt x="11991" y="2135"/>
                    <a:pt x="12231" y="1814"/>
                    <a:pt x="12424" y="1478"/>
                  </a:cubicBezTo>
                  <a:cubicBezTo>
                    <a:pt x="12532" y="1262"/>
                    <a:pt x="12367" y="1034"/>
                    <a:pt x="12160" y="1034"/>
                  </a:cubicBezTo>
                  <a:cubicBezTo>
                    <a:pt x="12120" y="1034"/>
                    <a:pt x="12080" y="1043"/>
                    <a:pt x="12039" y="1060"/>
                  </a:cubicBezTo>
                  <a:lnTo>
                    <a:pt x="12023" y="1044"/>
                  </a:lnTo>
                  <a:lnTo>
                    <a:pt x="11766" y="1141"/>
                  </a:lnTo>
                  <a:cubicBezTo>
                    <a:pt x="11878" y="1012"/>
                    <a:pt x="11975" y="868"/>
                    <a:pt x="12039" y="707"/>
                  </a:cubicBezTo>
                  <a:cubicBezTo>
                    <a:pt x="12071" y="579"/>
                    <a:pt x="12071" y="467"/>
                    <a:pt x="12023" y="355"/>
                  </a:cubicBezTo>
                  <a:lnTo>
                    <a:pt x="12023" y="339"/>
                  </a:lnTo>
                  <a:cubicBezTo>
                    <a:pt x="12023" y="322"/>
                    <a:pt x="12023" y="322"/>
                    <a:pt x="12023" y="322"/>
                  </a:cubicBezTo>
                  <a:lnTo>
                    <a:pt x="12023" y="306"/>
                  </a:lnTo>
                  <a:cubicBezTo>
                    <a:pt x="12023" y="290"/>
                    <a:pt x="12007" y="290"/>
                    <a:pt x="12007" y="274"/>
                  </a:cubicBezTo>
                  <a:lnTo>
                    <a:pt x="12007" y="258"/>
                  </a:lnTo>
                  <a:cubicBezTo>
                    <a:pt x="11991" y="258"/>
                    <a:pt x="11991" y="242"/>
                    <a:pt x="11975" y="242"/>
                  </a:cubicBezTo>
                  <a:lnTo>
                    <a:pt x="11959" y="226"/>
                  </a:lnTo>
                  <a:lnTo>
                    <a:pt x="11670" y="226"/>
                  </a:lnTo>
                  <a:lnTo>
                    <a:pt x="11638" y="242"/>
                  </a:lnTo>
                  <a:lnTo>
                    <a:pt x="11622" y="242"/>
                  </a:lnTo>
                  <a:lnTo>
                    <a:pt x="10852" y="515"/>
                  </a:lnTo>
                  <a:lnTo>
                    <a:pt x="10402" y="707"/>
                  </a:lnTo>
                  <a:cubicBezTo>
                    <a:pt x="9888" y="256"/>
                    <a:pt x="9224" y="1"/>
                    <a:pt x="8540"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5"/>
            <p:cNvSpPr/>
            <p:nvPr/>
          </p:nvSpPr>
          <p:spPr>
            <a:xfrm>
              <a:off x="921025" y="1957675"/>
              <a:ext cx="268900" cy="124750"/>
            </a:xfrm>
            <a:custGeom>
              <a:avLst/>
              <a:gdLst/>
              <a:ahLst/>
              <a:cxnLst/>
              <a:rect l="l" t="t" r="r" b="b"/>
              <a:pathLst>
                <a:path w="10756" h="4990" extrusionOk="0">
                  <a:moveTo>
                    <a:pt x="1017" y="0"/>
                  </a:moveTo>
                  <a:cubicBezTo>
                    <a:pt x="1177" y="209"/>
                    <a:pt x="1338" y="385"/>
                    <a:pt x="1514" y="562"/>
                  </a:cubicBezTo>
                  <a:lnTo>
                    <a:pt x="1610" y="626"/>
                  </a:lnTo>
                  <a:cubicBezTo>
                    <a:pt x="1498" y="674"/>
                    <a:pt x="1418" y="770"/>
                    <a:pt x="1418" y="898"/>
                  </a:cubicBezTo>
                  <a:cubicBezTo>
                    <a:pt x="1354" y="1797"/>
                    <a:pt x="2493" y="2390"/>
                    <a:pt x="3247" y="2679"/>
                  </a:cubicBezTo>
                  <a:cubicBezTo>
                    <a:pt x="2765" y="2968"/>
                    <a:pt x="2220" y="3112"/>
                    <a:pt x="1658" y="3112"/>
                  </a:cubicBezTo>
                  <a:cubicBezTo>
                    <a:pt x="1273" y="3112"/>
                    <a:pt x="888" y="3064"/>
                    <a:pt x="503" y="2952"/>
                  </a:cubicBezTo>
                  <a:cubicBezTo>
                    <a:pt x="472" y="2942"/>
                    <a:pt x="441" y="2937"/>
                    <a:pt x="411" y="2937"/>
                  </a:cubicBezTo>
                  <a:cubicBezTo>
                    <a:pt x="157" y="2937"/>
                    <a:pt x="1" y="3279"/>
                    <a:pt x="231" y="3465"/>
                  </a:cubicBezTo>
                  <a:cubicBezTo>
                    <a:pt x="1338" y="4412"/>
                    <a:pt x="2733" y="4957"/>
                    <a:pt x="4193" y="4989"/>
                  </a:cubicBezTo>
                  <a:lnTo>
                    <a:pt x="4466" y="4989"/>
                  </a:lnTo>
                  <a:cubicBezTo>
                    <a:pt x="7739" y="4813"/>
                    <a:pt x="9889" y="2615"/>
                    <a:pt x="10755" y="0"/>
                  </a:cubicBezTo>
                  <a:lnTo>
                    <a:pt x="10113" y="0"/>
                  </a:lnTo>
                  <a:cubicBezTo>
                    <a:pt x="9279" y="2310"/>
                    <a:pt x="7338" y="4219"/>
                    <a:pt x="4434" y="4380"/>
                  </a:cubicBezTo>
                  <a:cubicBezTo>
                    <a:pt x="4374" y="4382"/>
                    <a:pt x="4313" y="4383"/>
                    <a:pt x="4253" y="4383"/>
                  </a:cubicBezTo>
                  <a:cubicBezTo>
                    <a:pt x="3351" y="4383"/>
                    <a:pt x="2457" y="4158"/>
                    <a:pt x="1675" y="3722"/>
                  </a:cubicBezTo>
                  <a:cubicBezTo>
                    <a:pt x="2557" y="3706"/>
                    <a:pt x="3407" y="3385"/>
                    <a:pt x="4097" y="2840"/>
                  </a:cubicBezTo>
                  <a:cubicBezTo>
                    <a:pt x="4306" y="2679"/>
                    <a:pt x="4241" y="2374"/>
                    <a:pt x="4001" y="2310"/>
                  </a:cubicBezTo>
                  <a:cubicBezTo>
                    <a:pt x="3439" y="2150"/>
                    <a:pt x="2364" y="1701"/>
                    <a:pt x="2092" y="1203"/>
                  </a:cubicBezTo>
                  <a:lnTo>
                    <a:pt x="2798" y="1187"/>
                  </a:lnTo>
                  <a:cubicBezTo>
                    <a:pt x="3134" y="1171"/>
                    <a:pt x="3199" y="706"/>
                    <a:pt x="2878" y="594"/>
                  </a:cubicBezTo>
                  <a:cubicBezTo>
                    <a:pt x="2541" y="497"/>
                    <a:pt x="2220" y="321"/>
                    <a:pt x="1931" y="112"/>
                  </a:cubicBezTo>
                  <a:cubicBezTo>
                    <a:pt x="1883" y="80"/>
                    <a:pt x="1851" y="32"/>
                    <a:pt x="1819"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5"/>
            <p:cNvSpPr/>
            <p:nvPr/>
          </p:nvSpPr>
          <p:spPr>
            <a:xfrm>
              <a:off x="6703050" y="2251650"/>
              <a:ext cx="243675" cy="196550"/>
            </a:xfrm>
            <a:custGeom>
              <a:avLst/>
              <a:gdLst/>
              <a:ahLst/>
              <a:cxnLst/>
              <a:rect l="l" t="t" r="r" b="b"/>
              <a:pathLst>
                <a:path w="9747" h="7862" extrusionOk="0">
                  <a:moveTo>
                    <a:pt x="6626" y="593"/>
                  </a:moveTo>
                  <a:cubicBezTo>
                    <a:pt x="7055" y="593"/>
                    <a:pt x="7465" y="768"/>
                    <a:pt x="7773" y="1076"/>
                  </a:cubicBezTo>
                  <a:cubicBezTo>
                    <a:pt x="7839" y="1142"/>
                    <a:pt x="7921" y="1178"/>
                    <a:pt x="8002" y="1178"/>
                  </a:cubicBezTo>
                  <a:cubicBezTo>
                    <a:pt x="8038" y="1178"/>
                    <a:pt x="8075" y="1171"/>
                    <a:pt x="8109" y="1156"/>
                  </a:cubicBezTo>
                  <a:lnTo>
                    <a:pt x="8142" y="1140"/>
                  </a:lnTo>
                  <a:lnTo>
                    <a:pt x="8142" y="1140"/>
                  </a:lnTo>
                  <a:cubicBezTo>
                    <a:pt x="8109" y="1172"/>
                    <a:pt x="8077" y="1220"/>
                    <a:pt x="8077" y="1284"/>
                  </a:cubicBezTo>
                  <a:lnTo>
                    <a:pt x="8077" y="1316"/>
                  </a:lnTo>
                  <a:cubicBezTo>
                    <a:pt x="8045" y="1493"/>
                    <a:pt x="8174" y="1653"/>
                    <a:pt x="8350" y="1669"/>
                  </a:cubicBezTo>
                  <a:lnTo>
                    <a:pt x="8527" y="1669"/>
                  </a:lnTo>
                  <a:cubicBezTo>
                    <a:pt x="8414" y="1749"/>
                    <a:pt x="8350" y="1814"/>
                    <a:pt x="8318" y="1830"/>
                  </a:cubicBezTo>
                  <a:cubicBezTo>
                    <a:pt x="8206" y="1878"/>
                    <a:pt x="8125" y="1990"/>
                    <a:pt x="8125" y="2102"/>
                  </a:cubicBezTo>
                  <a:cubicBezTo>
                    <a:pt x="8045" y="4541"/>
                    <a:pt x="6425" y="7108"/>
                    <a:pt x="3473" y="7252"/>
                  </a:cubicBezTo>
                  <a:cubicBezTo>
                    <a:pt x="3410" y="7255"/>
                    <a:pt x="3347" y="7257"/>
                    <a:pt x="3284" y="7257"/>
                  </a:cubicBezTo>
                  <a:cubicBezTo>
                    <a:pt x="2722" y="7257"/>
                    <a:pt x="2163" y="7129"/>
                    <a:pt x="1644" y="6883"/>
                  </a:cubicBezTo>
                  <a:cubicBezTo>
                    <a:pt x="2238" y="6803"/>
                    <a:pt x="2783" y="6562"/>
                    <a:pt x="3248" y="6193"/>
                  </a:cubicBezTo>
                  <a:cubicBezTo>
                    <a:pt x="3457" y="6049"/>
                    <a:pt x="3393" y="5728"/>
                    <a:pt x="3152" y="5664"/>
                  </a:cubicBezTo>
                  <a:cubicBezTo>
                    <a:pt x="2687" y="5536"/>
                    <a:pt x="2061" y="5263"/>
                    <a:pt x="1804" y="4974"/>
                  </a:cubicBezTo>
                  <a:lnTo>
                    <a:pt x="2221" y="4958"/>
                  </a:lnTo>
                  <a:cubicBezTo>
                    <a:pt x="2366" y="4942"/>
                    <a:pt x="2478" y="4846"/>
                    <a:pt x="2510" y="4701"/>
                  </a:cubicBezTo>
                  <a:cubicBezTo>
                    <a:pt x="2526" y="4557"/>
                    <a:pt x="2446" y="4413"/>
                    <a:pt x="2302" y="4364"/>
                  </a:cubicBezTo>
                  <a:cubicBezTo>
                    <a:pt x="2045" y="4284"/>
                    <a:pt x="1804" y="4172"/>
                    <a:pt x="1596" y="4012"/>
                  </a:cubicBezTo>
                  <a:cubicBezTo>
                    <a:pt x="1371" y="3803"/>
                    <a:pt x="1195" y="3562"/>
                    <a:pt x="1082" y="3274"/>
                  </a:cubicBezTo>
                  <a:lnTo>
                    <a:pt x="1082" y="3274"/>
                  </a:lnTo>
                  <a:cubicBezTo>
                    <a:pt x="1243" y="3322"/>
                    <a:pt x="1403" y="3338"/>
                    <a:pt x="1564" y="3338"/>
                  </a:cubicBezTo>
                  <a:cubicBezTo>
                    <a:pt x="1852" y="3338"/>
                    <a:pt x="1965" y="2969"/>
                    <a:pt x="1740" y="2792"/>
                  </a:cubicBezTo>
                  <a:cubicBezTo>
                    <a:pt x="1500" y="2632"/>
                    <a:pt x="1307" y="2423"/>
                    <a:pt x="1179" y="2167"/>
                  </a:cubicBezTo>
                  <a:cubicBezTo>
                    <a:pt x="1066" y="1862"/>
                    <a:pt x="1034" y="1525"/>
                    <a:pt x="1082" y="1204"/>
                  </a:cubicBezTo>
                  <a:lnTo>
                    <a:pt x="1082" y="1204"/>
                  </a:lnTo>
                  <a:cubicBezTo>
                    <a:pt x="1483" y="1573"/>
                    <a:pt x="1949" y="1878"/>
                    <a:pt x="2430" y="2102"/>
                  </a:cubicBezTo>
                  <a:cubicBezTo>
                    <a:pt x="3136" y="2487"/>
                    <a:pt x="3922" y="2712"/>
                    <a:pt x="4708" y="2792"/>
                  </a:cubicBezTo>
                  <a:cubicBezTo>
                    <a:pt x="4731" y="2804"/>
                    <a:pt x="4754" y="2815"/>
                    <a:pt x="4776" y="2815"/>
                  </a:cubicBezTo>
                  <a:cubicBezTo>
                    <a:pt x="4786" y="2815"/>
                    <a:pt x="4795" y="2813"/>
                    <a:pt x="4804" y="2808"/>
                  </a:cubicBezTo>
                  <a:cubicBezTo>
                    <a:pt x="4965" y="2808"/>
                    <a:pt x="5109" y="2680"/>
                    <a:pt x="5109" y="2503"/>
                  </a:cubicBezTo>
                  <a:cubicBezTo>
                    <a:pt x="5109" y="2471"/>
                    <a:pt x="5109" y="2423"/>
                    <a:pt x="5093" y="2375"/>
                  </a:cubicBezTo>
                  <a:cubicBezTo>
                    <a:pt x="5045" y="2215"/>
                    <a:pt x="5029" y="2054"/>
                    <a:pt x="5029" y="1894"/>
                  </a:cubicBezTo>
                  <a:cubicBezTo>
                    <a:pt x="5029" y="1172"/>
                    <a:pt x="5719" y="594"/>
                    <a:pt x="6569" y="594"/>
                  </a:cubicBezTo>
                  <a:cubicBezTo>
                    <a:pt x="6588" y="594"/>
                    <a:pt x="6607" y="593"/>
                    <a:pt x="6626" y="593"/>
                  </a:cubicBezTo>
                  <a:close/>
                  <a:moveTo>
                    <a:pt x="6585" y="1"/>
                  </a:moveTo>
                  <a:cubicBezTo>
                    <a:pt x="5414" y="1"/>
                    <a:pt x="4452" y="851"/>
                    <a:pt x="4452" y="1910"/>
                  </a:cubicBezTo>
                  <a:cubicBezTo>
                    <a:pt x="4452" y="1958"/>
                    <a:pt x="4452" y="2070"/>
                    <a:pt x="4468" y="2183"/>
                  </a:cubicBezTo>
                  <a:cubicBezTo>
                    <a:pt x="3858" y="2070"/>
                    <a:pt x="3264" y="1862"/>
                    <a:pt x="2719" y="1573"/>
                  </a:cubicBezTo>
                  <a:cubicBezTo>
                    <a:pt x="1580" y="995"/>
                    <a:pt x="1355" y="594"/>
                    <a:pt x="1323" y="514"/>
                  </a:cubicBezTo>
                  <a:cubicBezTo>
                    <a:pt x="1307" y="402"/>
                    <a:pt x="1227" y="306"/>
                    <a:pt x="1114" y="273"/>
                  </a:cubicBezTo>
                  <a:cubicBezTo>
                    <a:pt x="1091" y="267"/>
                    <a:pt x="1067" y="264"/>
                    <a:pt x="1043" y="264"/>
                  </a:cubicBezTo>
                  <a:cubicBezTo>
                    <a:pt x="951" y="264"/>
                    <a:pt x="857" y="310"/>
                    <a:pt x="794" y="386"/>
                  </a:cubicBezTo>
                  <a:cubicBezTo>
                    <a:pt x="457" y="739"/>
                    <a:pt x="360" y="1701"/>
                    <a:pt x="617" y="2391"/>
                  </a:cubicBezTo>
                  <a:cubicBezTo>
                    <a:pt x="633" y="2439"/>
                    <a:pt x="665" y="2471"/>
                    <a:pt x="681" y="2519"/>
                  </a:cubicBezTo>
                  <a:cubicBezTo>
                    <a:pt x="601" y="2552"/>
                    <a:pt x="521" y="2616"/>
                    <a:pt x="489" y="2696"/>
                  </a:cubicBezTo>
                  <a:cubicBezTo>
                    <a:pt x="264" y="3225"/>
                    <a:pt x="681" y="3979"/>
                    <a:pt x="1195" y="4461"/>
                  </a:cubicBezTo>
                  <a:cubicBezTo>
                    <a:pt x="1131" y="4509"/>
                    <a:pt x="1098" y="4589"/>
                    <a:pt x="1098" y="4669"/>
                  </a:cubicBezTo>
                  <a:cubicBezTo>
                    <a:pt x="1050" y="5343"/>
                    <a:pt x="1820" y="5792"/>
                    <a:pt x="2398" y="6049"/>
                  </a:cubicBezTo>
                  <a:cubicBezTo>
                    <a:pt x="2045" y="6211"/>
                    <a:pt x="1658" y="6294"/>
                    <a:pt x="1271" y="6294"/>
                  </a:cubicBezTo>
                  <a:cubicBezTo>
                    <a:pt x="1007" y="6294"/>
                    <a:pt x="742" y="6255"/>
                    <a:pt x="489" y="6177"/>
                  </a:cubicBezTo>
                  <a:cubicBezTo>
                    <a:pt x="457" y="6167"/>
                    <a:pt x="426" y="6163"/>
                    <a:pt x="397" y="6163"/>
                  </a:cubicBezTo>
                  <a:cubicBezTo>
                    <a:pt x="145" y="6163"/>
                    <a:pt x="1" y="6504"/>
                    <a:pt x="216" y="6691"/>
                  </a:cubicBezTo>
                  <a:cubicBezTo>
                    <a:pt x="1066" y="7413"/>
                    <a:pt x="2141" y="7830"/>
                    <a:pt x="3264" y="7862"/>
                  </a:cubicBezTo>
                  <a:lnTo>
                    <a:pt x="3489" y="7862"/>
                  </a:lnTo>
                  <a:cubicBezTo>
                    <a:pt x="6730" y="7685"/>
                    <a:pt x="8527" y="4958"/>
                    <a:pt x="8703" y="2295"/>
                  </a:cubicBezTo>
                  <a:cubicBezTo>
                    <a:pt x="8831" y="2183"/>
                    <a:pt x="8960" y="2070"/>
                    <a:pt x="9072" y="1958"/>
                  </a:cubicBezTo>
                  <a:cubicBezTo>
                    <a:pt x="9297" y="1733"/>
                    <a:pt x="9473" y="1477"/>
                    <a:pt x="9634" y="1204"/>
                  </a:cubicBezTo>
                  <a:cubicBezTo>
                    <a:pt x="9746" y="1007"/>
                    <a:pt x="9587" y="772"/>
                    <a:pt x="9373" y="772"/>
                  </a:cubicBezTo>
                  <a:cubicBezTo>
                    <a:pt x="9343" y="772"/>
                    <a:pt x="9312" y="777"/>
                    <a:pt x="9281" y="787"/>
                  </a:cubicBezTo>
                  <a:cubicBezTo>
                    <a:pt x="9313" y="723"/>
                    <a:pt x="9329" y="675"/>
                    <a:pt x="9361" y="626"/>
                  </a:cubicBezTo>
                  <a:cubicBezTo>
                    <a:pt x="9393" y="514"/>
                    <a:pt x="9377" y="386"/>
                    <a:pt x="9329" y="289"/>
                  </a:cubicBezTo>
                  <a:lnTo>
                    <a:pt x="9329" y="273"/>
                  </a:lnTo>
                  <a:lnTo>
                    <a:pt x="9313" y="257"/>
                  </a:lnTo>
                  <a:cubicBezTo>
                    <a:pt x="9297" y="225"/>
                    <a:pt x="9265" y="193"/>
                    <a:pt x="9232" y="177"/>
                  </a:cubicBezTo>
                  <a:cubicBezTo>
                    <a:pt x="9184" y="145"/>
                    <a:pt x="9136" y="129"/>
                    <a:pt x="9088" y="129"/>
                  </a:cubicBezTo>
                  <a:lnTo>
                    <a:pt x="9024" y="129"/>
                  </a:lnTo>
                  <a:lnTo>
                    <a:pt x="8976" y="145"/>
                  </a:lnTo>
                  <a:lnTo>
                    <a:pt x="8960" y="145"/>
                  </a:lnTo>
                  <a:lnTo>
                    <a:pt x="8366" y="386"/>
                  </a:lnTo>
                  <a:lnTo>
                    <a:pt x="8061" y="530"/>
                  </a:lnTo>
                  <a:cubicBezTo>
                    <a:pt x="7644" y="193"/>
                    <a:pt x="7131" y="1"/>
                    <a:pt x="6585"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5"/>
            <p:cNvSpPr/>
            <p:nvPr/>
          </p:nvSpPr>
          <p:spPr>
            <a:xfrm>
              <a:off x="6316575" y="2635500"/>
              <a:ext cx="170075" cy="313250"/>
            </a:xfrm>
            <a:custGeom>
              <a:avLst/>
              <a:gdLst/>
              <a:ahLst/>
              <a:cxnLst/>
              <a:rect l="l" t="t" r="r" b="b"/>
              <a:pathLst>
                <a:path w="6803" h="12530" extrusionOk="0">
                  <a:moveTo>
                    <a:pt x="4862" y="610"/>
                  </a:moveTo>
                  <a:cubicBezTo>
                    <a:pt x="5407" y="610"/>
                    <a:pt x="5905" y="642"/>
                    <a:pt x="6209" y="658"/>
                  </a:cubicBezTo>
                  <a:lnTo>
                    <a:pt x="6193" y="1989"/>
                  </a:lnTo>
                  <a:lnTo>
                    <a:pt x="5375" y="1989"/>
                  </a:lnTo>
                  <a:cubicBezTo>
                    <a:pt x="4172" y="1989"/>
                    <a:pt x="4027" y="2743"/>
                    <a:pt x="4027" y="3321"/>
                  </a:cubicBezTo>
                  <a:lnTo>
                    <a:pt x="4027" y="4669"/>
                  </a:lnTo>
                  <a:cubicBezTo>
                    <a:pt x="4027" y="4845"/>
                    <a:pt x="4156" y="4973"/>
                    <a:pt x="4332" y="4973"/>
                  </a:cubicBezTo>
                  <a:lnTo>
                    <a:pt x="6081" y="4973"/>
                  </a:lnTo>
                  <a:lnTo>
                    <a:pt x="5889" y="6498"/>
                  </a:lnTo>
                  <a:lnTo>
                    <a:pt x="4332" y="6498"/>
                  </a:lnTo>
                  <a:cubicBezTo>
                    <a:pt x="4172" y="6498"/>
                    <a:pt x="4027" y="6626"/>
                    <a:pt x="4027" y="6786"/>
                  </a:cubicBezTo>
                  <a:lnTo>
                    <a:pt x="4027" y="11936"/>
                  </a:lnTo>
                  <a:lnTo>
                    <a:pt x="2439" y="11936"/>
                  </a:lnTo>
                  <a:lnTo>
                    <a:pt x="2439" y="6786"/>
                  </a:lnTo>
                  <a:cubicBezTo>
                    <a:pt x="2439" y="6626"/>
                    <a:pt x="2311" y="6498"/>
                    <a:pt x="2150" y="6498"/>
                  </a:cubicBezTo>
                  <a:lnTo>
                    <a:pt x="610" y="6498"/>
                  </a:lnTo>
                  <a:lnTo>
                    <a:pt x="610" y="4973"/>
                  </a:lnTo>
                  <a:lnTo>
                    <a:pt x="2150" y="4973"/>
                  </a:lnTo>
                  <a:cubicBezTo>
                    <a:pt x="2311" y="4973"/>
                    <a:pt x="2439" y="4845"/>
                    <a:pt x="2439" y="4669"/>
                  </a:cubicBezTo>
                  <a:lnTo>
                    <a:pt x="2439" y="3112"/>
                  </a:lnTo>
                  <a:cubicBezTo>
                    <a:pt x="2439" y="1540"/>
                    <a:pt x="3354" y="610"/>
                    <a:pt x="4862" y="610"/>
                  </a:cubicBezTo>
                  <a:close/>
                  <a:moveTo>
                    <a:pt x="4862" y="0"/>
                  </a:moveTo>
                  <a:cubicBezTo>
                    <a:pt x="3001" y="0"/>
                    <a:pt x="1846" y="1203"/>
                    <a:pt x="1846" y="3112"/>
                  </a:cubicBezTo>
                  <a:lnTo>
                    <a:pt x="1846" y="4380"/>
                  </a:lnTo>
                  <a:lnTo>
                    <a:pt x="305" y="4380"/>
                  </a:lnTo>
                  <a:cubicBezTo>
                    <a:pt x="145" y="4380"/>
                    <a:pt x="1" y="4508"/>
                    <a:pt x="1" y="4669"/>
                  </a:cubicBezTo>
                  <a:lnTo>
                    <a:pt x="1" y="6786"/>
                  </a:lnTo>
                  <a:cubicBezTo>
                    <a:pt x="1" y="6963"/>
                    <a:pt x="145" y="7091"/>
                    <a:pt x="305" y="7091"/>
                  </a:cubicBezTo>
                  <a:lnTo>
                    <a:pt x="1846" y="7091"/>
                  </a:lnTo>
                  <a:lnTo>
                    <a:pt x="1846" y="12225"/>
                  </a:lnTo>
                  <a:cubicBezTo>
                    <a:pt x="1846" y="12401"/>
                    <a:pt x="1974" y="12530"/>
                    <a:pt x="2134" y="12530"/>
                  </a:cubicBezTo>
                  <a:lnTo>
                    <a:pt x="4332" y="12530"/>
                  </a:lnTo>
                  <a:cubicBezTo>
                    <a:pt x="4493" y="12530"/>
                    <a:pt x="4637" y="12401"/>
                    <a:pt x="4637" y="12225"/>
                  </a:cubicBezTo>
                  <a:lnTo>
                    <a:pt x="4637" y="7091"/>
                  </a:lnTo>
                  <a:lnTo>
                    <a:pt x="6161" y="7091"/>
                  </a:lnTo>
                  <a:cubicBezTo>
                    <a:pt x="6306" y="7091"/>
                    <a:pt x="6434" y="6979"/>
                    <a:pt x="6450" y="6834"/>
                  </a:cubicBezTo>
                  <a:lnTo>
                    <a:pt x="6723" y="4717"/>
                  </a:lnTo>
                  <a:cubicBezTo>
                    <a:pt x="6739" y="4621"/>
                    <a:pt x="6707" y="4540"/>
                    <a:pt x="6659" y="4476"/>
                  </a:cubicBezTo>
                  <a:cubicBezTo>
                    <a:pt x="6594" y="4412"/>
                    <a:pt x="6514" y="4380"/>
                    <a:pt x="6434" y="4380"/>
                  </a:cubicBezTo>
                  <a:lnTo>
                    <a:pt x="4621" y="4380"/>
                  </a:lnTo>
                  <a:lnTo>
                    <a:pt x="4621" y="3321"/>
                  </a:lnTo>
                  <a:cubicBezTo>
                    <a:pt x="4621" y="2824"/>
                    <a:pt x="4701" y="2583"/>
                    <a:pt x="5375" y="2583"/>
                  </a:cubicBezTo>
                  <a:lnTo>
                    <a:pt x="6498" y="2583"/>
                  </a:lnTo>
                  <a:cubicBezTo>
                    <a:pt x="6659" y="2583"/>
                    <a:pt x="6803" y="2455"/>
                    <a:pt x="6803" y="2294"/>
                  </a:cubicBezTo>
                  <a:lnTo>
                    <a:pt x="6803" y="385"/>
                  </a:lnTo>
                  <a:cubicBezTo>
                    <a:pt x="6803" y="241"/>
                    <a:pt x="6691" y="112"/>
                    <a:pt x="6546" y="96"/>
                  </a:cubicBezTo>
                  <a:cubicBezTo>
                    <a:pt x="5985" y="32"/>
                    <a:pt x="5423" y="0"/>
                    <a:pt x="4862"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5"/>
            <p:cNvSpPr/>
            <p:nvPr/>
          </p:nvSpPr>
          <p:spPr>
            <a:xfrm>
              <a:off x="2710000" y="2124925"/>
              <a:ext cx="170100" cy="313250"/>
            </a:xfrm>
            <a:custGeom>
              <a:avLst/>
              <a:gdLst/>
              <a:ahLst/>
              <a:cxnLst/>
              <a:rect l="l" t="t" r="r" b="b"/>
              <a:pathLst>
                <a:path w="6804" h="12530" extrusionOk="0">
                  <a:moveTo>
                    <a:pt x="4878" y="610"/>
                  </a:moveTo>
                  <a:cubicBezTo>
                    <a:pt x="5407" y="610"/>
                    <a:pt x="5905" y="626"/>
                    <a:pt x="6210" y="658"/>
                  </a:cubicBezTo>
                  <a:lnTo>
                    <a:pt x="6210" y="1989"/>
                  </a:lnTo>
                  <a:lnTo>
                    <a:pt x="5391" y="1989"/>
                  </a:lnTo>
                  <a:cubicBezTo>
                    <a:pt x="4188" y="1989"/>
                    <a:pt x="4044" y="2743"/>
                    <a:pt x="4044" y="3321"/>
                  </a:cubicBezTo>
                  <a:lnTo>
                    <a:pt x="4044" y="4669"/>
                  </a:lnTo>
                  <a:cubicBezTo>
                    <a:pt x="4044" y="4829"/>
                    <a:pt x="4172" y="4973"/>
                    <a:pt x="4333" y="4973"/>
                  </a:cubicBezTo>
                  <a:lnTo>
                    <a:pt x="6097" y="4973"/>
                  </a:lnTo>
                  <a:lnTo>
                    <a:pt x="5889" y="6482"/>
                  </a:lnTo>
                  <a:lnTo>
                    <a:pt x="4333" y="6482"/>
                  </a:lnTo>
                  <a:cubicBezTo>
                    <a:pt x="4172" y="6482"/>
                    <a:pt x="4028" y="6626"/>
                    <a:pt x="4028" y="6786"/>
                  </a:cubicBezTo>
                  <a:lnTo>
                    <a:pt x="4028" y="11920"/>
                  </a:lnTo>
                  <a:lnTo>
                    <a:pt x="2439" y="11920"/>
                  </a:lnTo>
                  <a:lnTo>
                    <a:pt x="2439" y="6786"/>
                  </a:lnTo>
                  <a:cubicBezTo>
                    <a:pt x="2439" y="6626"/>
                    <a:pt x="2311" y="6482"/>
                    <a:pt x="2151" y="6482"/>
                  </a:cubicBezTo>
                  <a:lnTo>
                    <a:pt x="610" y="6482"/>
                  </a:lnTo>
                  <a:lnTo>
                    <a:pt x="627" y="4973"/>
                  </a:lnTo>
                  <a:lnTo>
                    <a:pt x="2151" y="4973"/>
                  </a:lnTo>
                  <a:cubicBezTo>
                    <a:pt x="2311" y="4973"/>
                    <a:pt x="2455" y="4829"/>
                    <a:pt x="2455" y="4669"/>
                  </a:cubicBezTo>
                  <a:lnTo>
                    <a:pt x="2455" y="3112"/>
                  </a:lnTo>
                  <a:cubicBezTo>
                    <a:pt x="2455" y="1540"/>
                    <a:pt x="3354" y="610"/>
                    <a:pt x="4878" y="610"/>
                  </a:cubicBezTo>
                  <a:close/>
                  <a:moveTo>
                    <a:pt x="4862" y="0"/>
                  </a:moveTo>
                  <a:cubicBezTo>
                    <a:pt x="3001" y="0"/>
                    <a:pt x="1846" y="1187"/>
                    <a:pt x="1846" y="3112"/>
                  </a:cubicBezTo>
                  <a:lnTo>
                    <a:pt x="1846" y="4364"/>
                  </a:lnTo>
                  <a:lnTo>
                    <a:pt x="306" y="4364"/>
                  </a:lnTo>
                  <a:cubicBezTo>
                    <a:pt x="145" y="4364"/>
                    <a:pt x="17" y="4508"/>
                    <a:pt x="17" y="4669"/>
                  </a:cubicBezTo>
                  <a:lnTo>
                    <a:pt x="17" y="6786"/>
                  </a:lnTo>
                  <a:cubicBezTo>
                    <a:pt x="1" y="6963"/>
                    <a:pt x="145" y="7091"/>
                    <a:pt x="322" y="7091"/>
                  </a:cubicBezTo>
                  <a:lnTo>
                    <a:pt x="1846" y="7091"/>
                  </a:lnTo>
                  <a:lnTo>
                    <a:pt x="1846" y="12225"/>
                  </a:lnTo>
                  <a:cubicBezTo>
                    <a:pt x="1846" y="12385"/>
                    <a:pt x="1990" y="12530"/>
                    <a:pt x="2151" y="12530"/>
                  </a:cubicBezTo>
                  <a:lnTo>
                    <a:pt x="4333" y="12530"/>
                  </a:lnTo>
                  <a:cubicBezTo>
                    <a:pt x="4509" y="12530"/>
                    <a:pt x="4637" y="12385"/>
                    <a:pt x="4637" y="12225"/>
                  </a:cubicBezTo>
                  <a:lnTo>
                    <a:pt x="4637" y="7091"/>
                  </a:lnTo>
                  <a:lnTo>
                    <a:pt x="6162" y="7091"/>
                  </a:lnTo>
                  <a:cubicBezTo>
                    <a:pt x="6322" y="7091"/>
                    <a:pt x="6450" y="6979"/>
                    <a:pt x="6466" y="6818"/>
                  </a:cubicBezTo>
                  <a:lnTo>
                    <a:pt x="6739" y="4701"/>
                  </a:lnTo>
                  <a:cubicBezTo>
                    <a:pt x="6755" y="4524"/>
                    <a:pt x="6611" y="4364"/>
                    <a:pt x="6434" y="4364"/>
                  </a:cubicBezTo>
                  <a:lnTo>
                    <a:pt x="4637" y="4364"/>
                  </a:lnTo>
                  <a:lnTo>
                    <a:pt x="4637" y="3321"/>
                  </a:lnTo>
                  <a:cubicBezTo>
                    <a:pt x="4637" y="2824"/>
                    <a:pt x="4702" y="2583"/>
                    <a:pt x="5375" y="2583"/>
                  </a:cubicBezTo>
                  <a:lnTo>
                    <a:pt x="6498" y="2583"/>
                  </a:lnTo>
                  <a:cubicBezTo>
                    <a:pt x="6675" y="2583"/>
                    <a:pt x="6803" y="2455"/>
                    <a:pt x="6803" y="2278"/>
                  </a:cubicBezTo>
                  <a:lnTo>
                    <a:pt x="6803" y="385"/>
                  </a:lnTo>
                  <a:cubicBezTo>
                    <a:pt x="6803" y="241"/>
                    <a:pt x="6691" y="112"/>
                    <a:pt x="6547" y="80"/>
                  </a:cubicBezTo>
                  <a:cubicBezTo>
                    <a:pt x="5985" y="32"/>
                    <a:pt x="5424" y="0"/>
                    <a:pt x="4862"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5"/>
            <p:cNvSpPr/>
            <p:nvPr/>
          </p:nvSpPr>
          <p:spPr>
            <a:xfrm>
              <a:off x="3755650" y="2694350"/>
              <a:ext cx="154825" cy="284100"/>
            </a:xfrm>
            <a:custGeom>
              <a:avLst/>
              <a:gdLst/>
              <a:ahLst/>
              <a:cxnLst/>
              <a:rect l="l" t="t" r="r" b="b"/>
              <a:pathLst>
                <a:path w="6193" h="11364" extrusionOk="0">
                  <a:moveTo>
                    <a:pt x="4412" y="614"/>
                  </a:moveTo>
                  <a:cubicBezTo>
                    <a:pt x="4893" y="614"/>
                    <a:pt x="5311" y="630"/>
                    <a:pt x="5599" y="646"/>
                  </a:cubicBezTo>
                  <a:lnTo>
                    <a:pt x="5583" y="1785"/>
                  </a:lnTo>
                  <a:lnTo>
                    <a:pt x="4877" y="1785"/>
                  </a:lnTo>
                  <a:cubicBezTo>
                    <a:pt x="3754" y="1785"/>
                    <a:pt x="3626" y="2491"/>
                    <a:pt x="3626" y="3021"/>
                  </a:cubicBezTo>
                  <a:lnTo>
                    <a:pt x="3626" y="4240"/>
                  </a:lnTo>
                  <a:cubicBezTo>
                    <a:pt x="3626" y="4400"/>
                    <a:pt x="3770" y="4545"/>
                    <a:pt x="3931" y="4545"/>
                  </a:cubicBezTo>
                  <a:lnTo>
                    <a:pt x="5487" y="4545"/>
                  </a:lnTo>
                  <a:lnTo>
                    <a:pt x="5311" y="5860"/>
                  </a:lnTo>
                  <a:lnTo>
                    <a:pt x="3931" y="5860"/>
                  </a:lnTo>
                  <a:cubicBezTo>
                    <a:pt x="3770" y="5860"/>
                    <a:pt x="3626" y="5989"/>
                    <a:pt x="3626" y="6149"/>
                  </a:cubicBezTo>
                  <a:lnTo>
                    <a:pt x="3626" y="10769"/>
                  </a:lnTo>
                  <a:lnTo>
                    <a:pt x="2246" y="10769"/>
                  </a:lnTo>
                  <a:lnTo>
                    <a:pt x="2246" y="6149"/>
                  </a:lnTo>
                  <a:cubicBezTo>
                    <a:pt x="2246" y="5989"/>
                    <a:pt x="2118" y="5860"/>
                    <a:pt x="1957" y="5860"/>
                  </a:cubicBezTo>
                  <a:lnTo>
                    <a:pt x="610" y="5860"/>
                  </a:lnTo>
                  <a:lnTo>
                    <a:pt x="610" y="4545"/>
                  </a:lnTo>
                  <a:lnTo>
                    <a:pt x="1957" y="4545"/>
                  </a:lnTo>
                  <a:cubicBezTo>
                    <a:pt x="2118" y="4545"/>
                    <a:pt x="2262" y="4400"/>
                    <a:pt x="2262" y="4240"/>
                  </a:cubicBezTo>
                  <a:lnTo>
                    <a:pt x="2262" y="2844"/>
                  </a:lnTo>
                  <a:cubicBezTo>
                    <a:pt x="2262" y="1432"/>
                    <a:pt x="3064" y="614"/>
                    <a:pt x="4412" y="614"/>
                  </a:cubicBezTo>
                  <a:close/>
                  <a:moveTo>
                    <a:pt x="4684" y="0"/>
                  </a:moveTo>
                  <a:cubicBezTo>
                    <a:pt x="4593" y="0"/>
                    <a:pt x="4503" y="2"/>
                    <a:pt x="4412" y="4"/>
                  </a:cubicBezTo>
                  <a:cubicBezTo>
                    <a:pt x="2711" y="4"/>
                    <a:pt x="1653" y="1079"/>
                    <a:pt x="1653" y="2828"/>
                  </a:cubicBezTo>
                  <a:lnTo>
                    <a:pt x="1653" y="3935"/>
                  </a:lnTo>
                  <a:lnTo>
                    <a:pt x="305" y="3935"/>
                  </a:lnTo>
                  <a:cubicBezTo>
                    <a:pt x="128" y="3935"/>
                    <a:pt x="0" y="4079"/>
                    <a:pt x="0" y="4240"/>
                  </a:cubicBezTo>
                  <a:lnTo>
                    <a:pt x="0" y="6149"/>
                  </a:lnTo>
                  <a:cubicBezTo>
                    <a:pt x="0" y="6325"/>
                    <a:pt x="128" y="6454"/>
                    <a:pt x="305" y="6454"/>
                  </a:cubicBezTo>
                  <a:lnTo>
                    <a:pt x="1653" y="6454"/>
                  </a:lnTo>
                  <a:lnTo>
                    <a:pt x="1653" y="11074"/>
                  </a:lnTo>
                  <a:cubicBezTo>
                    <a:pt x="1653" y="11235"/>
                    <a:pt x="1781" y="11363"/>
                    <a:pt x="1957" y="11363"/>
                  </a:cubicBezTo>
                  <a:lnTo>
                    <a:pt x="3931" y="11363"/>
                  </a:lnTo>
                  <a:cubicBezTo>
                    <a:pt x="4091" y="11363"/>
                    <a:pt x="4236" y="11235"/>
                    <a:pt x="4236" y="11074"/>
                  </a:cubicBezTo>
                  <a:lnTo>
                    <a:pt x="4236" y="6454"/>
                  </a:lnTo>
                  <a:lnTo>
                    <a:pt x="5583" y="6454"/>
                  </a:lnTo>
                  <a:cubicBezTo>
                    <a:pt x="5728" y="6454"/>
                    <a:pt x="5856" y="6342"/>
                    <a:pt x="5872" y="6197"/>
                  </a:cubicBezTo>
                  <a:lnTo>
                    <a:pt x="6129" y="4272"/>
                  </a:lnTo>
                  <a:cubicBezTo>
                    <a:pt x="6129" y="4192"/>
                    <a:pt x="6113" y="4111"/>
                    <a:pt x="6049" y="4047"/>
                  </a:cubicBezTo>
                  <a:cubicBezTo>
                    <a:pt x="6000" y="3983"/>
                    <a:pt x="5920" y="3935"/>
                    <a:pt x="5824" y="3935"/>
                  </a:cubicBezTo>
                  <a:lnTo>
                    <a:pt x="4236" y="3935"/>
                  </a:lnTo>
                  <a:lnTo>
                    <a:pt x="4236" y="3021"/>
                  </a:lnTo>
                  <a:cubicBezTo>
                    <a:pt x="4236" y="2587"/>
                    <a:pt x="4300" y="2395"/>
                    <a:pt x="4877" y="2395"/>
                  </a:cubicBezTo>
                  <a:lnTo>
                    <a:pt x="5904" y="2395"/>
                  </a:lnTo>
                  <a:cubicBezTo>
                    <a:pt x="6065" y="2395"/>
                    <a:pt x="6193" y="2250"/>
                    <a:pt x="6193" y="2090"/>
                  </a:cubicBezTo>
                  <a:lnTo>
                    <a:pt x="6193" y="373"/>
                  </a:lnTo>
                  <a:cubicBezTo>
                    <a:pt x="6193" y="229"/>
                    <a:pt x="6081" y="85"/>
                    <a:pt x="5936" y="69"/>
                  </a:cubicBezTo>
                  <a:cubicBezTo>
                    <a:pt x="5514" y="29"/>
                    <a:pt x="5102" y="0"/>
                    <a:pt x="4684"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5"/>
            <p:cNvSpPr/>
            <p:nvPr/>
          </p:nvSpPr>
          <p:spPr>
            <a:xfrm>
              <a:off x="1137750" y="2240425"/>
              <a:ext cx="362200" cy="341350"/>
            </a:xfrm>
            <a:custGeom>
              <a:avLst/>
              <a:gdLst/>
              <a:ahLst/>
              <a:cxnLst/>
              <a:rect l="l" t="t" r="r" b="b"/>
              <a:pathLst>
                <a:path w="14488" h="13654" extrusionOk="0">
                  <a:moveTo>
                    <a:pt x="6821" y="623"/>
                  </a:moveTo>
                  <a:cubicBezTo>
                    <a:pt x="7779" y="623"/>
                    <a:pt x="8747" y="844"/>
                    <a:pt x="9643" y="1300"/>
                  </a:cubicBezTo>
                  <a:cubicBezTo>
                    <a:pt x="12210" y="2599"/>
                    <a:pt x="13541" y="5503"/>
                    <a:pt x="12867" y="8295"/>
                  </a:cubicBezTo>
                  <a:cubicBezTo>
                    <a:pt x="12196" y="11075"/>
                    <a:pt x="9711" y="13044"/>
                    <a:pt x="6854" y="13044"/>
                  </a:cubicBezTo>
                  <a:cubicBezTo>
                    <a:pt x="6842" y="13044"/>
                    <a:pt x="6831" y="13044"/>
                    <a:pt x="6819" y="13044"/>
                  </a:cubicBezTo>
                  <a:cubicBezTo>
                    <a:pt x="5728" y="13044"/>
                    <a:pt x="4653" y="12755"/>
                    <a:pt x="3707" y="12209"/>
                  </a:cubicBezTo>
                  <a:cubicBezTo>
                    <a:pt x="3658" y="12193"/>
                    <a:pt x="3610" y="12177"/>
                    <a:pt x="3562" y="12177"/>
                  </a:cubicBezTo>
                  <a:cubicBezTo>
                    <a:pt x="3530" y="12177"/>
                    <a:pt x="3498" y="12177"/>
                    <a:pt x="3466" y="12193"/>
                  </a:cubicBezTo>
                  <a:lnTo>
                    <a:pt x="1412" y="12899"/>
                  </a:lnTo>
                  <a:lnTo>
                    <a:pt x="1412" y="12899"/>
                  </a:lnTo>
                  <a:lnTo>
                    <a:pt x="1829" y="10717"/>
                  </a:lnTo>
                  <a:cubicBezTo>
                    <a:pt x="1845" y="10637"/>
                    <a:pt x="1829" y="10557"/>
                    <a:pt x="1781" y="10477"/>
                  </a:cubicBezTo>
                  <a:cubicBezTo>
                    <a:pt x="97" y="8150"/>
                    <a:pt x="225" y="4974"/>
                    <a:pt x="2102" y="2792"/>
                  </a:cubicBezTo>
                  <a:cubicBezTo>
                    <a:pt x="3310" y="1376"/>
                    <a:pt x="5050" y="623"/>
                    <a:pt x="6821" y="623"/>
                  </a:cubicBezTo>
                  <a:close/>
                  <a:moveTo>
                    <a:pt x="6819" y="0"/>
                  </a:moveTo>
                  <a:cubicBezTo>
                    <a:pt x="3049" y="17"/>
                    <a:pt x="0" y="3065"/>
                    <a:pt x="0" y="6819"/>
                  </a:cubicBezTo>
                  <a:cubicBezTo>
                    <a:pt x="0" y="8215"/>
                    <a:pt x="418" y="9578"/>
                    <a:pt x="1220" y="10717"/>
                  </a:cubicBezTo>
                  <a:lnTo>
                    <a:pt x="722" y="13300"/>
                  </a:lnTo>
                  <a:cubicBezTo>
                    <a:pt x="690" y="13397"/>
                    <a:pt x="738" y="13509"/>
                    <a:pt x="819" y="13573"/>
                  </a:cubicBezTo>
                  <a:cubicBezTo>
                    <a:pt x="867" y="13621"/>
                    <a:pt x="947" y="13653"/>
                    <a:pt x="1011" y="13653"/>
                  </a:cubicBezTo>
                  <a:cubicBezTo>
                    <a:pt x="1043" y="13653"/>
                    <a:pt x="1075" y="13653"/>
                    <a:pt x="1107" y="13637"/>
                  </a:cubicBezTo>
                  <a:lnTo>
                    <a:pt x="3514" y="12803"/>
                  </a:lnTo>
                  <a:cubicBezTo>
                    <a:pt x="4561" y="13376"/>
                    <a:pt x="5677" y="13642"/>
                    <a:pt x="6771" y="13642"/>
                  </a:cubicBezTo>
                  <a:cubicBezTo>
                    <a:pt x="9752" y="13642"/>
                    <a:pt x="12571" y="11665"/>
                    <a:pt x="13381" y="8519"/>
                  </a:cubicBezTo>
                  <a:cubicBezTo>
                    <a:pt x="14488" y="4220"/>
                    <a:pt x="11263" y="17"/>
                    <a:pt x="6819"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5"/>
            <p:cNvSpPr/>
            <p:nvPr/>
          </p:nvSpPr>
          <p:spPr>
            <a:xfrm>
              <a:off x="1199125" y="2311600"/>
              <a:ext cx="216600" cy="199575"/>
            </a:xfrm>
            <a:custGeom>
              <a:avLst/>
              <a:gdLst/>
              <a:ahLst/>
              <a:cxnLst/>
              <a:rect l="l" t="t" r="r" b="b"/>
              <a:pathLst>
                <a:path w="8664" h="7983" extrusionOk="0">
                  <a:moveTo>
                    <a:pt x="1817" y="581"/>
                  </a:moveTo>
                  <a:cubicBezTo>
                    <a:pt x="1900" y="581"/>
                    <a:pt x="1981" y="599"/>
                    <a:pt x="2054" y="635"/>
                  </a:cubicBezTo>
                  <a:cubicBezTo>
                    <a:pt x="2150" y="795"/>
                    <a:pt x="2503" y="1662"/>
                    <a:pt x="2711" y="2191"/>
                  </a:cubicBezTo>
                  <a:cubicBezTo>
                    <a:pt x="2744" y="2255"/>
                    <a:pt x="2728" y="2335"/>
                    <a:pt x="2695" y="2400"/>
                  </a:cubicBezTo>
                  <a:cubicBezTo>
                    <a:pt x="2567" y="2576"/>
                    <a:pt x="2423" y="2737"/>
                    <a:pt x="2278" y="2897"/>
                  </a:cubicBezTo>
                  <a:lnTo>
                    <a:pt x="2246" y="2913"/>
                  </a:lnTo>
                  <a:cubicBezTo>
                    <a:pt x="2054" y="3170"/>
                    <a:pt x="2054" y="3507"/>
                    <a:pt x="2246" y="3763"/>
                  </a:cubicBezTo>
                  <a:cubicBezTo>
                    <a:pt x="2278" y="3795"/>
                    <a:pt x="2310" y="3860"/>
                    <a:pt x="2359" y="3908"/>
                  </a:cubicBezTo>
                  <a:cubicBezTo>
                    <a:pt x="2631" y="4325"/>
                    <a:pt x="2968" y="4726"/>
                    <a:pt x="3321" y="5079"/>
                  </a:cubicBezTo>
                  <a:cubicBezTo>
                    <a:pt x="3947" y="5705"/>
                    <a:pt x="5086" y="6138"/>
                    <a:pt x="5134" y="6154"/>
                  </a:cubicBezTo>
                  <a:lnTo>
                    <a:pt x="5198" y="6170"/>
                  </a:lnTo>
                  <a:cubicBezTo>
                    <a:pt x="5220" y="6172"/>
                    <a:pt x="5242" y="6173"/>
                    <a:pt x="5264" y="6173"/>
                  </a:cubicBezTo>
                  <a:cubicBezTo>
                    <a:pt x="5421" y="6173"/>
                    <a:pt x="5585" y="6122"/>
                    <a:pt x="5712" y="6009"/>
                  </a:cubicBezTo>
                  <a:cubicBezTo>
                    <a:pt x="5824" y="5897"/>
                    <a:pt x="6289" y="5303"/>
                    <a:pt x="6385" y="5175"/>
                  </a:cubicBezTo>
                  <a:cubicBezTo>
                    <a:pt x="6385" y="5175"/>
                    <a:pt x="6400" y="5161"/>
                    <a:pt x="6433" y="5161"/>
                  </a:cubicBezTo>
                  <a:cubicBezTo>
                    <a:pt x="6450" y="5161"/>
                    <a:pt x="6471" y="5164"/>
                    <a:pt x="6498" y="5175"/>
                  </a:cubicBezTo>
                  <a:cubicBezTo>
                    <a:pt x="6770" y="5303"/>
                    <a:pt x="7894" y="5865"/>
                    <a:pt x="8038" y="5945"/>
                  </a:cubicBezTo>
                  <a:cubicBezTo>
                    <a:pt x="8038" y="5945"/>
                    <a:pt x="8038" y="5945"/>
                    <a:pt x="8038" y="5961"/>
                  </a:cubicBezTo>
                  <a:cubicBezTo>
                    <a:pt x="8038" y="6218"/>
                    <a:pt x="7974" y="6475"/>
                    <a:pt x="7861" y="6699"/>
                  </a:cubicBezTo>
                  <a:lnTo>
                    <a:pt x="7845" y="6715"/>
                  </a:lnTo>
                  <a:cubicBezTo>
                    <a:pt x="7653" y="6892"/>
                    <a:pt x="7188" y="7373"/>
                    <a:pt x="6514" y="7373"/>
                  </a:cubicBezTo>
                  <a:cubicBezTo>
                    <a:pt x="5840" y="7373"/>
                    <a:pt x="3915" y="6763"/>
                    <a:pt x="2904" y="5753"/>
                  </a:cubicBezTo>
                  <a:cubicBezTo>
                    <a:pt x="1990" y="4838"/>
                    <a:pt x="1011" y="3763"/>
                    <a:pt x="802" y="2849"/>
                  </a:cubicBezTo>
                  <a:cubicBezTo>
                    <a:pt x="578" y="1886"/>
                    <a:pt x="642" y="1565"/>
                    <a:pt x="834" y="1293"/>
                  </a:cubicBezTo>
                  <a:lnTo>
                    <a:pt x="850" y="1261"/>
                  </a:lnTo>
                  <a:cubicBezTo>
                    <a:pt x="1027" y="956"/>
                    <a:pt x="1316" y="635"/>
                    <a:pt x="1428" y="603"/>
                  </a:cubicBezTo>
                  <a:cubicBezTo>
                    <a:pt x="1524" y="587"/>
                    <a:pt x="1621" y="587"/>
                    <a:pt x="1733" y="587"/>
                  </a:cubicBezTo>
                  <a:cubicBezTo>
                    <a:pt x="1761" y="583"/>
                    <a:pt x="1789" y="581"/>
                    <a:pt x="1817" y="581"/>
                  </a:cubicBezTo>
                  <a:close/>
                  <a:moveTo>
                    <a:pt x="1743" y="0"/>
                  </a:moveTo>
                  <a:cubicBezTo>
                    <a:pt x="1627" y="0"/>
                    <a:pt x="1501" y="9"/>
                    <a:pt x="1364" y="25"/>
                  </a:cubicBezTo>
                  <a:cubicBezTo>
                    <a:pt x="899" y="73"/>
                    <a:pt x="481" y="747"/>
                    <a:pt x="353" y="972"/>
                  </a:cubicBezTo>
                  <a:cubicBezTo>
                    <a:pt x="32" y="1453"/>
                    <a:pt x="0" y="1950"/>
                    <a:pt x="225" y="2977"/>
                  </a:cubicBezTo>
                  <a:cubicBezTo>
                    <a:pt x="465" y="4036"/>
                    <a:pt x="1460" y="5143"/>
                    <a:pt x="2487" y="6186"/>
                  </a:cubicBezTo>
                  <a:cubicBezTo>
                    <a:pt x="3594" y="7277"/>
                    <a:pt x="5615" y="7983"/>
                    <a:pt x="6514" y="7983"/>
                  </a:cubicBezTo>
                  <a:cubicBezTo>
                    <a:pt x="7428" y="7983"/>
                    <a:pt x="8038" y="7389"/>
                    <a:pt x="8263" y="7148"/>
                  </a:cubicBezTo>
                  <a:lnTo>
                    <a:pt x="8295" y="7132"/>
                  </a:lnTo>
                  <a:cubicBezTo>
                    <a:pt x="8583" y="6828"/>
                    <a:pt x="8648" y="6122"/>
                    <a:pt x="8648" y="5961"/>
                  </a:cubicBezTo>
                  <a:cubicBezTo>
                    <a:pt x="8664" y="5721"/>
                    <a:pt x="8535" y="5496"/>
                    <a:pt x="8327" y="5400"/>
                  </a:cubicBezTo>
                  <a:cubicBezTo>
                    <a:pt x="8198" y="5336"/>
                    <a:pt x="7043" y="4758"/>
                    <a:pt x="6754" y="4630"/>
                  </a:cubicBezTo>
                  <a:cubicBezTo>
                    <a:pt x="6653" y="4579"/>
                    <a:pt x="6544" y="4554"/>
                    <a:pt x="6436" y="4554"/>
                  </a:cubicBezTo>
                  <a:cubicBezTo>
                    <a:pt x="6238" y="4554"/>
                    <a:pt x="6045" y="4639"/>
                    <a:pt x="5920" y="4806"/>
                  </a:cubicBezTo>
                  <a:cubicBezTo>
                    <a:pt x="5647" y="5143"/>
                    <a:pt x="5343" y="5512"/>
                    <a:pt x="5294" y="5560"/>
                  </a:cubicBezTo>
                  <a:cubicBezTo>
                    <a:pt x="5086" y="5480"/>
                    <a:pt x="4220" y="5111"/>
                    <a:pt x="3754" y="4646"/>
                  </a:cubicBezTo>
                  <a:cubicBezTo>
                    <a:pt x="3417" y="4309"/>
                    <a:pt x="3113" y="3940"/>
                    <a:pt x="2840" y="3555"/>
                  </a:cubicBezTo>
                  <a:cubicBezTo>
                    <a:pt x="2808" y="3491"/>
                    <a:pt x="2760" y="3442"/>
                    <a:pt x="2728" y="3394"/>
                  </a:cubicBezTo>
                  <a:cubicBezTo>
                    <a:pt x="2711" y="3362"/>
                    <a:pt x="2695" y="3330"/>
                    <a:pt x="2728" y="3282"/>
                  </a:cubicBezTo>
                  <a:cubicBezTo>
                    <a:pt x="2904" y="3106"/>
                    <a:pt x="3064" y="2913"/>
                    <a:pt x="3209" y="2704"/>
                  </a:cubicBezTo>
                  <a:cubicBezTo>
                    <a:pt x="3353" y="2480"/>
                    <a:pt x="3385" y="2207"/>
                    <a:pt x="3289" y="1966"/>
                  </a:cubicBezTo>
                  <a:cubicBezTo>
                    <a:pt x="3241" y="1822"/>
                    <a:pt x="2728" y="587"/>
                    <a:pt x="2599" y="362"/>
                  </a:cubicBezTo>
                  <a:cubicBezTo>
                    <a:pt x="2472" y="121"/>
                    <a:pt x="2184" y="0"/>
                    <a:pt x="1743"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5"/>
            <p:cNvSpPr/>
            <p:nvPr/>
          </p:nvSpPr>
          <p:spPr>
            <a:xfrm>
              <a:off x="4905950" y="1957675"/>
              <a:ext cx="340950" cy="166050"/>
            </a:xfrm>
            <a:custGeom>
              <a:avLst/>
              <a:gdLst/>
              <a:ahLst/>
              <a:cxnLst/>
              <a:rect l="l" t="t" r="r" b="b"/>
              <a:pathLst>
                <a:path w="13638" h="6642" extrusionOk="0">
                  <a:moveTo>
                    <a:pt x="1" y="0"/>
                  </a:moveTo>
                  <a:cubicBezTo>
                    <a:pt x="33" y="1332"/>
                    <a:pt x="466" y="2631"/>
                    <a:pt x="1220" y="3722"/>
                  </a:cubicBezTo>
                  <a:lnTo>
                    <a:pt x="723" y="6273"/>
                  </a:lnTo>
                  <a:cubicBezTo>
                    <a:pt x="707" y="6385"/>
                    <a:pt x="739" y="6498"/>
                    <a:pt x="835" y="6562"/>
                  </a:cubicBezTo>
                  <a:cubicBezTo>
                    <a:pt x="883" y="6610"/>
                    <a:pt x="947" y="6642"/>
                    <a:pt x="1028" y="6642"/>
                  </a:cubicBezTo>
                  <a:cubicBezTo>
                    <a:pt x="1060" y="6642"/>
                    <a:pt x="1092" y="6626"/>
                    <a:pt x="1124" y="6626"/>
                  </a:cubicBezTo>
                  <a:lnTo>
                    <a:pt x="3530" y="5792"/>
                  </a:lnTo>
                  <a:cubicBezTo>
                    <a:pt x="4541" y="6337"/>
                    <a:pt x="5664" y="6642"/>
                    <a:pt x="6819" y="6642"/>
                  </a:cubicBezTo>
                  <a:cubicBezTo>
                    <a:pt x="10509" y="6626"/>
                    <a:pt x="13541" y="3690"/>
                    <a:pt x="13638" y="0"/>
                  </a:cubicBezTo>
                  <a:lnTo>
                    <a:pt x="13044" y="0"/>
                  </a:lnTo>
                  <a:cubicBezTo>
                    <a:pt x="12932" y="3353"/>
                    <a:pt x="10188" y="6032"/>
                    <a:pt x="6819" y="6032"/>
                  </a:cubicBezTo>
                  <a:cubicBezTo>
                    <a:pt x="5728" y="6032"/>
                    <a:pt x="4669" y="5743"/>
                    <a:pt x="3723" y="5198"/>
                  </a:cubicBezTo>
                  <a:cubicBezTo>
                    <a:pt x="3675" y="5166"/>
                    <a:pt x="3627" y="5166"/>
                    <a:pt x="3562" y="5166"/>
                  </a:cubicBezTo>
                  <a:cubicBezTo>
                    <a:pt x="3530" y="5166"/>
                    <a:pt x="3498" y="5166"/>
                    <a:pt x="3466" y="5182"/>
                  </a:cubicBezTo>
                  <a:lnTo>
                    <a:pt x="1413" y="5888"/>
                  </a:lnTo>
                  <a:lnTo>
                    <a:pt x="1846" y="3706"/>
                  </a:lnTo>
                  <a:cubicBezTo>
                    <a:pt x="1862" y="3626"/>
                    <a:pt x="1846" y="3530"/>
                    <a:pt x="1798" y="3465"/>
                  </a:cubicBezTo>
                  <a:cubicBezTo>
                    <a:pt x="1060" y="2455"/>
                    <a:pt x="642" y="1251"/>
                    <a:pt x="610"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5"/>
            <p:cNvSpPr/>
            <p:nvPr/>
          </p:nvSpPr>
          <p:spPr>
            <a:xfrm>
              <a:off x="4986575" y="1957675"/>
              <a:ext cx="197350" cy="95475"/>
            </a:xfrm>
            <a:custGeom>
              <a:avLst/>
              <a:gdLst/>
              <a:ahLst/>
              <a:cxnLst/>
              <a:rect l="l" t="t" r="r" b="b"/>
              <a:pathLst>
                <a:path w="7894" h="3819" extrusionOk="0">
                  <a:moveTo>
                    <a:pt x="0" y="0"/>
                  </a:moveTo>
                  <a:cubicBezTo>
                    <a:pt x="514" y="722"/>
                    <a:pt x="1091" y="1396"/>
                    <a:pt x="1733" y="2005"/>
                  </a:cubicBezTo>
                  <a:cubicBezTo>
                    <a:pt x="2824" y="3112"/>
                    <a:pt x="4846" y="3818"/>
                    <a:pt x="5760" y="3818"/>
                  </a:cubicBezTo>
                  <a:cubicBezTo>
                    <a:pt x="6675" y="3818"/>
                    <a:pt x="7268" y="3209"/>
                    <a:pt x="7509" y="2984"/>
                  </a:cubicBezTo>
                  <a:lnTo>
                    <a:pt x="7525" y="2952"/>
                  </a:lnTo>
                  <a:cubicBezTo>
                    <a:pt x="7814" y="2663"/>
                    <a:pt x="7878" y="1941"/>
                    <a:pt x="7878" y="1781"/>
                  </a:cubicBezTo>
                  <a:cubicBezTo>
                    <a:pt x="7894" y="1540"/>
                    <a:pt x="7766" y="1332"/>
                    <a:pt x="7557" y="1219"/>
                  </a:cubicBezTo>
                  <a:cubicBezTo>
                    <a:pt x="7445" y="1171"/>
                    <a:pt x="6273" y="594"/>
                    <a:pt x="5985" y="449"/>
                  </a:cubicBezTo>
                  <a:cubicBezTo>
                    <a:pt x="5888" y="406"/>
                    <a:pt x="5787" y="385"/>
                    <a:pt x="5686" y="385"/>
                  </a:cubicBezTo>
                  <a:cubicBezTo>
                    <a:pt x="5486" y="385"/>
                    <a:pt x="5289" y="471"/>
                    <a:pt x="5150" y="642"/>
                  </a:cubicBezTo>
                  <a:cubicBezTo>
                    <a:pt x="4894" y="979"/>
                    <a:pt x="4573" y="1348"/>
                    <a:pt x="4541" y="1396"/>
                  </a:cubicBezTo>
                  <a:cubicBezTo>
                    <a:pt x="4316" y="1316"/>
                    <a:pt x="3450" y="947"/>
                    <a:pt x="2985" y="481"/>
                  </a:cubicBezTo>
                  <a:cubicBezTo>
                    <a:pt x="2808" y="305"/>
                    <a:pt x="2664" y="144"/>
                    <a:pt x="2551" y="0"/>
                  </a:cubicBezTo>
                  <a:lnTo>
                    <a:pt x="1781" y="0"/>
                  </a:lnTo>
                  <a:cubicBezTo>
                    <a:pt x="2022" y="321"/>
                    <a:pt x="2279" y="626"/>
                    <a:pt x="2567" y="914"/>
                  </a:cubicBezTo>
                  <a:cubicBezTo>
                    <a:pt x="3193" y="1524"/>
                    <a:pt x="4332" y="1957"/>
                    <a:pt x="4364" y="1973"/>
                  </a:cubicBezTo>
                  <a:cubicBezTo>
                    <a:pt x="4396" y="1989"/>
                    <a:pt x="4412" y="1989"/>
                    <a:pt x="4428" y="1989"/>
                  </a:cubicBezTo>
                  <a:cubicBezTo>
                    <a:pt x="4462" y="1995"/>
                    <a:pt x="4495" y="1998"/>
                    <a:pt x="4527" y="1998"/>
                  </a:cubicBezTo>
                  <a:cubicBezTo>
                    <a:pt x="4685" y="1998"/>
                    <a:pt x="4836" y="1935"/>
                    <a:pt x="4942" y="1829"/>
                  </a:cubicBezTo>
                  <a:cubicBezTo>
                    <a:pt x="5054" y="1717"/>
                    <a:pt x="5535" y="1123"/>
                    <a:pt x="5616" y="1011"/>
                  </a:cubicBezTo>
                  <a:cubicBezTo>
                    <a:pt x="5634" y="992"/>
                    <a:pt x="5659" y="984"/>
                    <a:pt x="5685" y="984"/>
                  </a:cubicBezTo>
                  <a:cubicBezTo>
                    <a:pt x="5704" y="984"/>
                    <a:pt x="5724" y="988"/>
                    <a:pt x="5744" y="995"/>
                  </a:cubicBezTo>
                  <a:cubicBezTo>
                    <a:pt x="6001" y="1123"/>
                    <a:pt x="7124" y="1685"/>
                    <a:pt x="7284" y="1765"/>
                  </a:cubicBezTo>
                  <a:cubicBezTo>
                    <a:pt x="7284" y="1765"/>
                    <a:pt x="7284" y="1765"/>
                    <a:pt x="7284" y="1781"/>
                  </a:cubicBezTo>
                  <a:cubicBezTo>
                    <a:pt x="7284" y="2037"/>
                    <a:pt x="7220" y="2294"/>
                    <a:pt x="7092" y="2535"/>
                  </a:cubicBezTo>
                  <a:lnTo>
                    <a:pt x="7076" y="2551"/>
                  </a:lnTo>
                  <a:cubicBezTo>
                    <a:pt x="6899" y="2727"/>
                    <a:pt x="6418" y="3209"/>
                    <a:pt x="5760" y="3209"/>
                  </a:cubicBezTo>
                  <a:cubicBezTo>
                    <a:pt x="5086" y="3209"/>
                    <a:pt x="3161" y="2583"/>
                    <a:pt x="2150" y="1588"/>
                  </a:cubicBezTo>
                  <a:cubicBezTo>
                    <a:pt x="1637" y="1091"/>
                    <a:pt x="1172" y="562"/>
                    <a:pt x="738"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5"/>
            <p:cNvSpPr/>
            <p:nvPr/>
          </p:nvSpPr>
          <p:spPr>
            <a:xfrm>
              <a:off x="5287000" y="3191375"/>
              <a:ext cx="39725" cy="34025"/>
            </a:xfrm>
            <a:custGeom>
              <a:avLst/>
              <a:gdLst/>
              <a:ahLst/>
              <a:cxnLst/>
              <a:rect l="l" t="t" r="r" b="b"/>
              <a:pathLst>
                <a:path w="1589" h="1361" extrusionOk="0">
                  <a:moveTo>
                    <a:pt x="898" y="1"/>
                  </a:moveTo>
                  <a:cubicBezTo>
                    <a:pt x="305" y="1"/>
                    <a:pt x="0" y="739"/>
                    <a:pt x="417" y="1156"/>
                  </a:cubicBezTo>
                  <a:cubicBezTo>
                    <a:pt x="558" y="1297"/>
                    <a:pt x="732" y="1360"/>
                    <a:pt x="902" y="1360"/>
                  </a:cubicBezTo>
                  <a:cubicBezTo>
                    <a:pt x="1253" y="1360"/>
                    <a:pt x="1588" y="1091"/>
                    <a:pt x="1588" y="691"/>
                  </a:cubicBezTo>
                  <a:cubicBezTo>
                    <a:pt x="1588" y="306"/>
                    <a:pt x="1284" y="1"/>
                    <a:pt x="898"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5"/>
            <p:cNvSpPr/>
            <p:nvPr/>
          </p:nvSpPr>
          <p:spPr>
            <a:xfrm>
              <a:off x="5129425" y="3213850"/>
              <a:ext cx="176450" cy="109125"/>
            </a:xfrm>
            <a:custGeom>
              <a:avLst/>
              <a:gdLst/>
              <a:ahLst/>
              <a:cxnLst/>
              <a:rect l="l" t="t" r="r" b="b"/>
              <a:pathLst>
                <a:path w="7058" h="4365" extrusionOk="0">
                  <a:moveTo>
                    <a:pt x="3809" y="0"/>
                  </a:moveTo>
                  <a:cubicBezTo>
                    <a:pt x="1559" y="0"/>
                    <a:pt x="1" y="2270"/>
                    <a:pt x="816" y="4364"/>
                  </a:cubicBezTo>
                  <a:lnTo>
                    <a:pt x="1442" y="4284"/>
                  </a:lnTo>
                  <a:cubicBezTo>
                    <a:pt x="704" y="2632"/>
                    <a:pt x="1811" y="754"/>
                    <a:pt x="3608" y="594"/>
                  </a:cubicBezTo>
                  <a:cubicBezTo>
                    <a:pt x="3681" y="588"/>
                    <a:pt x="3753" y="585"/>
                    <a:pt x="3825" y="585"/>
                  </a:cubicBezTo>
                  <a:cubicBezTo>
                    <a:pt x="5516" y="585"/>
                    <a:pt x="6798" y="2189"/>
                    <a:pt x="6367" y="3867"/>
                  </a:cubicBezTo>
                  <a:cubicBezTo>
                    <a:pt x="6576" y="3867"/>
                    <a:pt x="6784" y="3851"/>
                    <a:pt x="6993" y="3835"/>
                  </a:cubicBezTo>
                  <a:cubicBezTo>
                    <a:pt x="7025" y="3626"/>
                    <a:pt x="7057" y="3434"/>
                    <a:pt x="7057" y="3225"/>
                  </a:cubicBezTo>
                  <a:cubicBezTo>
                    <a:pt x="7057" y="1444"/>
                    <a:pt x="5613" y="0"/>
                    <a:pt x="3832" y="0"/>
                  </a:cubicBezTo>
                  <a:cubicBezTo>
                    <a:pt x="3824" y="0"/>
                    <a:pt x="3817" y="0"/>
                    <a:pt x="3809"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5"/>
            <p:cNvSpPr/>
            <p:nvPr/>
          </p:nvSpPr>
          <p:spPr>
            <a:xfrm>
              <a:off x="5068800" y="3144450"/>
              <a:ext cx="312475" cy="191350"/>
            </a:xfrm>
            <a:custGeom>
              <a:avLst/>
              <a:gdLst/>
              <a:ahLst/>
              <a:cxnLst/>
              <a:rect l="l" t="t" r="r" b="b"/>
              <a:pathLst>
                <a:path w="12499" h="7654" extrusionOk="0">
                  <a:moveTo>
                    <a:pt x="4348" y="1"/>
                  </a:moveTo>
                  <a:cubicBezTo>
                    <a:pt x="1942" y="1"/>
                    <a:pt x="0" y="1942"/>
                    <a:pt x="0" y="4349"/>
                  </a:cubicBezTo>
                  <a:lnTo>
                    <a:pt x="0" y="7654"/>
                  </a:lnTo>
                  <a:lnTo>
                    <a:pt x="594" y="7557"/>
                  </a:lnTo>
                  <a:lnTo>
                    <a:pt x="594" y="4349"/>
                  </a:lnTo>
                  <a:cubicBezTo>
                    <a:pt x="610" y="2279"/>
                    <a:pt x="2279" y="595"/>
                    <a:pt x="4348" y="595"/>
                  </a:cubicBezTo>
                  <a:lnTo>
                    <a:pt x="8150" y="595"/>
                  </a:lnTo>
                  <a:cubicBezTo>
                    <a:pt x="10220" y="595"/>
                    <a:pt x="11905" y="2279"/>
                    <a:pt x="11905" y="4349"/>
                  </a:cubicBezTo>
                  <a:lnTo>
                    <a:pt x="11905" y="6563"/>
                  </a:lnTo>
                  <a:lnTo>
                    <a:pt x="12498" y="6563"/>
                  </a:lnTo>
                  <a:lnTo>
                    <a:pt x="12498" y="4333"/>
                  </a:lnTo>
                  <a:cubicBezTo>
                    <a:pt x="12498" y="1942"/>
                    <a:pt x="10557" y="1"/>
                    <a:pt x="8150"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5"/>
            <p:cNvSpPr/>
            <p:nvPr/>
          </p:nvSpPr>
          <p:spPr>
            <a:xfrm>
              <a:off x="3192125" y="1957675"/>
              <a:ext cx="165650" cy="115125"/>
            </a:xfrm>
            <a:custGeom>
              <a:avLst/>
              <a:gdLst/>
              <a:ahLst/>
              <a:cxnLst/>
              <a:rect l="l" t="t" r="r" b="b"/>
              <a:pathLst>
                <a:path w="6626" h="4605" extrusionOk="0">
                  <a:moveTo>
                    <a:pt x="401" y="0"/>
                  </a:moveTo>
                  <a:cubicBezTo>
                    <a:pt x="193" y="433"/>
                    <a:pt x="80" y="898"/>
                    <a:pt x="80" y="1380"/>
                  </a:cubicBezTo>
                  <a:cubicBezTo>
                    <a:pt x="96" y="3161"/>
                    <a:pt x="1524" y="4588"/>
                    <a:pt x="3305" y="4604"/>
                  </a:cubicBezTo>
                  <a:cubicBezTo>
                    <a:pt x="5086" y="4588"/>
                    <a:pt x="6530" y="3161"/>
                    <a:pt x="6530" y="1380"/>
                  </a:cubicBezTo>
                  <a:cubicBezTo>
                    <a:pt x="6530" y="898"/>
                    <a:pt x="6417" y="433"/>
                    <a:pt x="6225" y="0"/>
                  </a:cubicBezTo>
                  <a:lnTo>
                    <a:pt x="5535" y="0"/>
                  </a:lnTo>
                  <a:cubicBezTo>
                    <a:pt x="6626" y="1749"/>
                    <a:pt x="5359" y="4011"/>
                    <a:pt x="3305" y="4011"/>
                  </a:cubicBezTo>
                  <a:cubicBezTo>
                    <a:pt x="1251" y="4011"/>
                    <a:pt x="0" y="1749"/>
                    <a:pt x="1091"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5"/>
            <p:cNvSpPr/>
            <p:nvPr/>
          </p:nvSpPr>
          <p:spPr>
            <a:xfrm>
              <a:off x="3118725" y="1957675"/>
              <a:ext cx="312450" cy="183300"/>
            </a:xfrm>
            <a:custGeom>
              <a:avLst/>
              <a:gdLst/>
              <a:ahLst/>
              <a:cxnLst/>
              <a:rect l="l" t="t" r="r" b="b"/>
              <a:pathLst>
                <a:path w="12498" h="7332" extrusionOk="0">
                  <a:moveTo>
                    <a:pt x="0" y="0"/>
                  </a:moveTo>
                  <a:lnTo>
                    <a:pt x="0" y="2984"/>
                  </a:lnTo>
                  <a:cubicBezTo>
                    <a:pt x="0" y="5391"/>
                    <a:pt x="1941" y="7332"/>
                    <a:pt x="4348" y="7332"/>
                  </a:cubicBezTo>
                  <a:lnTo>
                    <a:pt x="8150" y="7332"/>
                  </a:lnTo>
                  <a:cubicBezTo>
                    <a:pt x="10557" y="7332"/>
                    <a:pt x="12498" y="5391"/>
                    <a:pt x="12498" y="2984"/>
                  </a:cubicBezTo>
                  <a:lnTo>
                    <a:pt x="12498" y="0"/>
                  </a:lnTo>
                  <a:lnTo>
                    <a:pt x="11888" y="0"/>
                  </a:lnTo>
                  <a:lnTo>
                    <a:pt x="11888" y="2984"/>
                  </a:lnTo>
                  <a:cubicBezTo>
                    <a:pt x="11888" y="5054"/>
                    <a:pt x="10220" y="6738"/>
                    <a:pt x="8150" y="6738"/>
                  </a:cubicBezTo>
                  <a:lnTo>
                    <a:pt x="4332" y="6738"/>
                  </a:lnTo>
                  <a:cubicBezTo>
                    <a:pt x="2262" y="6722"/>
                    <a:pt x="594" y="5054"/>
                    <a:pt x="594" y="2984"/>
                  </a:cubicBezTo>
                  <a:lnTo>
                    <a:pt x="594" y="0"/>
                  </a:ln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5"/>
            <p:cNvSpPr/>
            <p:nvPr/>
          </p:nvSpPr>
          <p:spPr>
            <a:xfrm>
              <a:off x="2210300" y="2359550"/>
              <a:ext cx="457225" cy="400300"/>
            </a:xfrm>
            <a:custGeom>
              <a:avLst/>
              <a:gdLst/>
              <a:ahLst/>
              <a:cxnLst/>
              <a:rect l="l" t="t" r="r" b="b"/>
              <a:pathLst>
                <a:path w="18289" h="16012" extrusionOk="0">
                  <a:moveTo>
                    <a:pt x="12307" y="333"/>
                  </a:moveTo>
                  <a:cubicBezTo>
                    <a:pt x="13636" y="333"/>
                    <a:pt x="14991" y="826"/>
                    <a:pt x="16090" y="1926"/>
                  </a:cubicBezTo>
                  <a:cubicBezTo>
                    <a:pt x="17646" y="3482"/>
                    <a:pt x="18112" y="5808"/>
                    <a:pt x="17261" y="7829"/>
                  </a:cubicBezTo>
                  <a:cubicBezTo>
                    <a:pt x="16427" y="9851"/>
                    <a:pt x="14454" y="11182"/>
                    <a:pt x="12272" y="11182"/>
                  </a:cubicBezTo>
                  <a:lnTo>
                    <a:pt x="12272" y="11150"/>
                  </a:lnTo>
                  <a:cubicBezTo>
                    <a:pt x="11694" y="11150"/>
                    <a:pt x="11117" y="11070"/>
                    <a:pt x="10555" y="10878"/>
                  </a:cubicBezTo>
                  <a:lnTo>
                    <a:pt x="10475" y="10846"/>
                  </a:lnTo>
                  <a:cubicBezTo>
                    <a:pt x="10411" y="10830"/>
                    <a:pt x="10331" y="10797"/>
                    <a:pt x="10250" y="10765"/>
                  </a:cubicBezTo>
                  <a:lnTo>
                    <a:pt x="10154" y="10717"/>
                  </a:lnTo>
                  <a:lnTo>
                    <a:pt x="9946" y="10637"/>
                  </a:lnTo>
                  <a:lnTo>
                    <a:pt x="9849" y="10589"/>
                  </a:lnTo>
                  <a:cubicBezTo>
                    <a:pt x="9753" y="10541"/>
                    <a:pt x="9673" y="10493"/>
                    <a:pt x="9577" y="10428"/>
                  </a:cubicBezTo>
                  <a:cubicBezTo>
                    <a:pt x="9545" y="10428"/>
                    <a:pt x="9528" y="10412"/>
                    <a:pt x="9512" y="10412"/>
                  </a:cubicBezTo>
                  <a:lnTo>
                    <a:pt x="9480" y="10412"/>
                  </a:lnTo>
                  <a:cubicBezTo>
                    <a:pt x="9472" y="10404"/>
                    <a:pt x="9464" y="10400"/>
                    <a:pt x="9456" y="10400"/>
                  </a:cubicBezTo>
                  <a:cubicBezTo>
                    <a:pt x="9448" y="10400"/>
                    <a:pt x="9440" y="10404"/>
                    <a:pt x="9432" y="10412"/>
                  </a:cubicBezTo>
                  <a:lnTo>
                    <a:pt x="9416" y="10412"/>
                  </a:lnTo>
                  <a:cubicBezTo>
                    <a:pt x="9384" y="10412"/>
                    <a:pt x="9352" y="10412"/>
                    <a:pt x="9320" y="10428"/>
                  </a:cubicBezTo>
                  <a:lnTo>
                    <a:pt x="7587" y="11022"/>
                  </a:lnTo>
                  <a:lnTo>
                    <a:pt x="7587" y="11022"/>
                  </a:lnTo>
                  <a:lnTo>
                    <a:pt x="7956" y="9177"/>
                  </a:lnTo>
                  <a:cubicBezTo>
                    <a:pt x="7956" y="9161"/>
                    <a:pt x="7956" y="9129"/>
                    <a:pt x="7956" y="9113"/>
                  </a:cubicBezTo>
                  <a:cubicBezTo>
                    <a:pt x="7956" y="9049"/>
                    <a:pt x="7924" y="8985"/>
                    <a:pt x="7892" y="8936"/>
                  </a:cubicBezTo>
                  <a:lnTo>
                    <a:pt x="7876" y="8904"/>
                  </a:lnTo>
                  <a:cubicBezTo>
                    <a:pt x="7796" y="8808"/>
                    <a:pt x="7732" y="8712"/>
                    <a:pt x="7667" y="8616"/>
                  </a:cubicBezTo>
                  <a:lnTo>
                    <a:pt x="7587" y="8471"/>
                  </a:lnTo>
                  <a:cubicBezTo>
                    <a:pt x="7539" y="8407"/>
                    <a:pt x="7507" y="8343"/>
                    <a:pt x="7475" y="8279"/>
                  </a:cubicBezTo>
                  <a:cubicBezTo>
                    <a:pt x="7443" y="8214"/>
                    <a:pt x="7411" y="8150"/>
                    <a:pt x="7379" y="8086"/>
                  </a:cubicBezTo>
                  <a:cubicBezTo>
                    <a:pt x="7347" y="8006"/>
                    <a:pt x="7331" y="7990"/>
                    <a:pt x="7314" y="7942"/>
                  </a:cubicBezTo>
                  <a:cubicBezTo>
                    <a:pt x="7298" y="7894"/>
                    <a:pt x="7250" y="7781"/>
                    <a:pt x="7218" y="7717"/>
                  </a:cubicBezTo>
                  <a:cubicBezTo>
                    <a:pt x="7202" y="7669"/>
                    <a:pt x="7186" y="7637"/>
                    <a:pt x="7170" y="7589"/>
                  </a:cubicBezTo>
                  <a:cubicBezTo>
                    <a:pt x="7138" y="7509"/>
                    <a:pt x="7122" y="7428"/>
                    <a:pt x="7090" y="7348"/>
                  </a:cubicBezTo>
                  <a:cubicBezTo>
                    <a:pt x="7074" y="7316"/>
                    <a:pt x="7074" y="7284"/>
                    <a:pt x="7058" y="7252"/>
                  </a:cubicBezTo>
                  <a:cubicBezTo>
                    <a:pt x="6978" y="6931"/>
                    <a:pt x="6913" y="6610"/>
                    <a:pt x="6881" y="6273"/>
                  </a:cubicBezTo>
                  <a:cubicBezTo>
                    <a:pt x="6865" y="6097"/>
                    <a:pt x="6849" y="5936"/>
                    <a:pt x="6849" y="5760"/>
                  </a:cubicBezTo>
                  <a:cubicBezTo>
                    <a:pt x="6849" y="2492"/>
                    <a:pt x="9524" y="333"/>
                    <a:pt x="12307" y="333"/>
                  </a:cubicBezTo>
                  <a:close/>
                  <a:moveTo>
                    <a:pt x="5891" y="6508"/>
                  </a:moveTo>
                  <a:cubicBezTo>
                    <a:pt x="6039" y="6508"/>
                    <a:pt x="6183" y="6522"/>
                    <a:pt x="6336" y="6546"/>
                  </a:cubicBezTo>
                  <a:cubicBezTo>
                    <a:pt x="6336" y="6562"/>
                    <a:pt x="6336" y="6562"/>
                    <a:pt x="6336" y="6578"/>
                  </a:cubicBezTo>
                  <a:cubicBezTo>
                    <a:pt x="6336" y="6658"/>
                    <a:pt x="6352" y="6755"/>
                    <a:pt x="6368" y="6835"/>
                  </a:cubicBezTo>
                  <a:lnTo>
                    <a:pt x="6400" y="6963"/>
                  </a:lnTo>
                  <a:cubicBezTo>
                    <a:pt x="6416" y="7043"/>
                    <a:pt x="6432" y="7140"/>
                    <a:pt x="6464" y="7220"/>
                  </a:cubicBezTo>
                  <a:cubicBezTo>
                    <a:pt x="6464" y="7252"/>
                    <a:pt x="6480" y="7284"/>
                    <a:pt x="6480" y="7316"/>
                  </a:cubicBezTo>
                  <a:cubicBezTo>
                    <a:pt x="6560" y="7605"/>
                    <a:pt x="6657" y="7878"/>
                    <a:pt x="6769" y="8150"/>
                  </a:cubicBezTo>
                  <a:cubicBezTo>
                    <a:pt x="6801" y="8198"/>
                    <a:pt x="6817" y="8247"/>
                    <a:pt x="6833" y="8295"/>
                  </a:cubicBezTo>
                  <a:cubicBezTo>
                    <a:pt x="6865" y="8359"/>
                    <a:pt x="6897" y="8423"/>
                    <a:pt x="6929" y="8503"/>
                  </a:cubicBezTo>
                  <a:lnTo>
                    <a:pt x="7042" y="8696"/>
                  </a:lnTo>
                  <a:cubicBezTo>
                    <a:pt x="7074" y="8760"/>
                    <a:pt x="7090" y="8808"/>
                    <a:pt x="7122" y="8856"/>
                  </a:cubicBezTo>
                  <a:cubicBezTo>
                    <a:pt x="7186" y="8968"/>
                    <a:pt x="7250" y="9049"/>
                    <a:pt x="7331" y="9161"/>
                  </a:cubicBezTo>
                  <a:lnTo>
                    <a:pt x="7347" y="9193"/>
                  </a:lnTo>
                  <a:lnTo>
                    <a:pt x="7042" y="10733"/>
                  </a:lnTo>
                  <a:cubicBezTo>
                    <a:pt x="7010" y="10701"/>
                    <a:pt x="6962" y="10685"/>
                    <a:pt x="6913" y="10685"/>
                  </a:cubicBezTo>
                  <a:cubicBezTo>
                    <a:pt x="6544" y="10701"/>
                    <a:pt x="6544" y="11247"/>
                    <a:pt x="6913" y="11247"/>
                  </a:cubicBezTo>
                  <a:lnTo>
                    <a:pt x="6945" y="11247"/>
                  </a:lnTo>
                  <a:lnTo>
                    <a:pt x="6913" y="11423"/>
                  </a:lnTo>
                  <a:cubicBezTo>
                    <a:pt x="6897" y="11535"/>
                    <a:pt x="6929" y="11648"/>
                    <a:pt x="7010" y="11712"/>
                  </a:cubicBezTo>
                  <a:cubicBezTo>
                    <a:pt x="7042" y="11744"/>
                    <a:pt x="7058" y="11760"/>
                    <a:pt x="7090" y="11760"/>
                  </a:cubicBezTo>
                  <a:lnTo>
                    <a:pt x="7122" y="11760"/>
                  </a:lnTo>
                  <a:cubicBezTo>
                    <a:pt x="7138" y="11776"/>
                    <a:pt x="7170" y="11776"/>
                    <a:pt x="7202" y="11776"/>
                  </a:cubicBezTo>
                  <a:lnTo>
                    <a:pt x="7218" y="11776"/>
                  </a:lnTo>
                  <a:cubicBezTo>
                    <a:pt x="7250" y="11776"/>
                    <a:pt x="7282" y="11776"/>
                    <a:pt x="7314" y="11760"/>
                  </a:cubicBezTo>
                  <a:lnTo>
                    <a:pt x="9400" y="11038"/>
                  </a:lnTo>
                  <a:cubicBezTo>
                    <a:pt x="9528" y="11102"/>
                    <a:pt x="9641" y="11166"/>
                    <a:pt x="9769" y="11215"/>
                  </a:cubicBezTo>
                  <a:cubicBezTo>
                    <a:pt x="9785" y="11231"/>
                    <a:pt x="9817" y="11247"/>
                    <a:pt x="9865" y="11263"/>
                  </a:cubicBezTo>
                  <a:cubicBezTo>
                    <a:pt x="9946" y="11311"/>
                    <a:pt x="10042" y="11343"/>
                    <a:pt x="10122" y="11375"/>
                  </a:cubicBezTo>
                  <a:lnTo>
                    <a:pt x="10154" y="11391"/>
                  </a:lnTo>
                  <a:cubicBezTo>
                    <a:pt x="10074" y="12177"/>
                    <a:pt x="9785" y="12931"/>
                    <a:pt x="9320" y="13557"/>
                  </a:cubicBezTo>
                  <a:cubicBezTo>
                    <a:pt x="9272" y="13621"/>
                    <a:pt x="9256" y="13717"/>
                    <a:pt x="9272" y="13798"/>
                  </a:cubicBezTo>
                  <a:lnTo>
                    <a:pt x="9545" y="15241"/>
                  </a:lnTo>
                  <a:lnTo>
                    <a:pt x="8197" y="14776"/>
                  </a:lnTo>
                  <a:cubicBezTo>
                    <a:pt x="8168" y="14765"/>
                    <a:pt x="8138" y="14759"/>
                    <a:pt x="8108" y="14759"/>
                  </a:cubicBezTo>
                  <a:cubicBezTo>
                    <a:pt x="8052" y="14759"/>
                    <a:pt x="7998" y="14777"/>
                    <a:pt x="7956" y="14808"/>
                  </a:cubicBezTo>
                  <a:cubicBezTo>
                    <a:pt x="7251" y="15215"/>
                    <a:pt x="6490" y="15403"/>
                    <a:pt x="5744" y="15403"/>
                  </a:cubicBezTo>
                  <a:cubicBezTo>
                    <a:pt x="3810" y="15403"/>
                    <a:pt x="1971" y="14135"/>
                    <a:pt x="1427" y="12097"/>
                  </a:cubicBezTo>
                  <a:cubicBezTo>
                    <a:pt x="673" y="9273"/>
                    <a:pt x="2806" y="6514"/>
                    <a:pt x="5726" y="6514"/>
                  </a:cubicBezTo>
                  <a:cubicBezTo>
                    <a:pt x="5782" y="6510"/>
                    <a:pt x="5837" y="6508"/>
                    <a:pt x="5891" y="6508"/>
                  </a:cubicBezTo>
                  <a:close/>
                  <a:moveTo>
                    <a:pt x="12272" y="0"/>
                  </a:moveTo>
                  <a:cubicBezTo>
                    <a:pt x="9063" y="0"/>
                    <a:pt x="6400" y="2535"/>
                    <a:pt x="6272" y="5760"/>
                  </a:cubicBezTo>
                  <a:lnTo>
                    <a:pt x="6272" y="5936"/>
                  </a:lnTo>
                  <a:cubicBezTo>
                    <a:pt x="6079" y="5904"/>
                    <a:pt x="5903" y="5904"/>
                    <a:pt x="5710" y="5904"/>
                  </a:cubicBezTo>
                  <a:cubicBezTo>
                    <a:pt x="5702" y="5904"/>
                    <a:pt x="5693" y="5904"/>
                    <a:pt x="5685" y="5904"/>
                  </a:cubicBezTo>
                  <a:cubicBezTo>
                    <a:pt x="2409" y="5904"/>
                    <a:pt x="1" y="9009"/>
                    <a:pt x="817" y="12193"/>
                  </a:cubicBezTo>
                  <a:cubicBezTo>
                    <a:pt x="1405" y="14532"/>
                    <a:pt x="3500" y="16002"/>
                    <a:pt x="5713" y="16002"/>
                  </a:cubicBezTo>
                  <a:cubicBezTo>
                    <a:pt x="6521" y="16002"/>
                    <a:pt x="7345" y="15806"/>
                    <a:pt x="8117" y="15386"/>
                  </a:cubicBezTo>
                  <a:lnTo>
                    <a:pt x="9849" y="15995"/>
                  </a:lnTo>
                  <a:cubicBezTo>
                    <a:pt x="9881" y="15995"/>
                    <a:pt x="9914" y="16011"/>
                    <a:pt x="9946" y="16011"/>
                  </a:cubicBezTo>
                  <a:cubicBezTo>
                    <a:pt x="10138" y="16011"/>
                    <a:pt x="10266" y="15835"/>
                    <a:pt x="10234" y="15642"/>
                  </a:cubicBezTo>
                  <a:lnTo>
                    <a:pt x="9881" y="13814"/>
                  </a:lnTo>
                  <a:cubicBezTo>
                    <a:pt x="10347" y="13140"/>
                    <a:pt x="10635" y="12370"/>
                    <a:pt x="10732" y="11551"/>
                  </a:cubicBezTo>
                  <a:cubicBezTo>
                    <a:pt x="11229" y="11696"/>
                    <a:pt x="11759" y="11760"/>
                    <a:pt x="12272" y="11760"/>
                  </a:cubicBezTo>
                  <a:cubicBezTo>
                    <a:pt x="15593" y="11760"/>
                    <a:pt x="18272" y="9065"/>
                    <a:pt x="18288" y="5760"/>
                  </a:cubicBezTo>
                  <a:cubicBezTo>
                    <a:pt x="18144" y="2535"/>
                    <a:pt x="15497" y="0"/>
                    <a:pt x="12272"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5"/>
            <p:cNvSpPr/>
            <p:nvPr/>
          </p:nvSpPr>
          <p:spPr>
            <a:xfrm>
              <a:off x="2437675" y="2536825"/>
              <a:ext cx="158850" cy="14875"/>
            </a:xfrm>
            <a:custGeom>
              <a:avLst/>
              <a:gdLst/>
              <a:ahLst/>
              <a:cxnLst/>
              <a:rect l="l" t="t" r="r" b="b"/>
              <a:pathLst>
                <a:path w="6354" h="595" extrusionOk="0">
                  <a:moveTo>
                    <a:pt x="401" y="0"/>
                  </a:moveTo>
                  <a:cubicBezTo>
                    <a:pt x="0" y="0"/>
                    <a:pt x="0" y="594"/>
                    <a:pt x="401" y="594"/>
                  </a:cubicBezTo>
                  <a:lnTo>
                    <a:pt x="5952" y="594"/>
                  </a:lnTo>
                  <a:cubicBezTo>
                    <a:pt x="6354" y="594"/>
                    <a:pt x="6354" y="0"/>
                    <a:pt x="5952"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5"/>
            <p:cNvSpPr/>
            <p:nvPr/>
          </p:nvSpPr>
          <p:spPr>
            <a:xfrm>
              <a:off x="2437675" y="2495925"/>
              <a:ext cx="158850" cy="14850"/>
            </a:xfrm>
            <a:custGeom>
              <a:avLst/>
              <a:gdLst/>
              <a:ahLst/>
              <a:cxnLst/>
              <a:rect l="l" t="t" r="r" b="b"/>
              <a:pathLst>
                <a:path w="6354" h="594" extrusionOk="0">
                  <a:moveTo>
                    <a:pt x="401" y="0"/>
                  </a:moveTo>
                  <a:cubicBezTo>
                    <a:pt x="0" y="0"/>
                    <a:pt x="0" y="594"/>
                    <a:pt x="401" y="594"/>
                  </a:cubicBezTo>
                  <a:lnTo>
                    <a:pt x="5952" y="594"/>
                  </a:lnTo>
                  <a:cubicBezTo>
                    <a:pt x="6354" y="594"/>
                    <a:pt x="6354" y="0"/>
                    <a:pt x="5952"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5"/>
            <p:cNvSpPr/>
            <p:nvPr/>
          </p:nvSpPr>
          <p:spPr>
            <a:xfrm>
              <a:off x="2437675" y="2455000"/>
              <a:ext cx="158850" cy="15275"/>
            </a:xfrm>
            <a:custGeom>
              <a:avLst/>
              <a:gdLst/>
              <a:ahLst/>
              <a:cxnLst/>
              <a:rect l="l" t="t" r="r" b="b"/>
              <a:pathLst>
                <a:path w="6354" h="611" extrusionOk="0">
                  <a:moveTo>
                    <a:pt x="401" y="1"/>
                  </a:moveTo>
                  <a:cubicBezTo>
                    <a:pt x="0" y="1"/>
                    <a:pt x="0" y="610"/>
                    <a:pt x="401" y="610"/>
                  </a:cubicBezTo>
                  <a:lnTo>
                    <a:pt x="5952" y="610"/>
                  </a:lnTo>
                  <a:cubicBezTo>
                    <a:pt x="6354" y="610"/>
                    <a:pt x="6354" y="1"/>
                    <a:pt x="5952" y="1"/>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5"/>
            <p:cNvSpPr/>
            <p:nvPr/>
          </p:nvSpPr>
          <p:spPr>
            <a:xfrm>
              <a:off x="2310925" y="2626275"/>
              <a:ext cx="16475" cy="13900"/>
            </a:xfrm>
            <a:custGeom>
              <a:avLst/>
              <a:gdLst/>
              <a:ahLst/>
              <a:cxnLst/>
              <a:rect l="l" t="t" r="r" b="b"/>
              <a:pathLst>
                <a:path w="659" h="556" extrusionOk="0">
                  <a:moveTo>
                    <a:pt x="370" y="0"/>
                  </a:moveTo>
                  <a:cubicBezTo>
                    <a:pt x="129" y="0"/>
                    <a:pt x="1" y="305"/>
                    <a:pt x="177" y="481"/>
                  </a:cubicBezTo>
                  <a:cubicBezTo>
                    <a:pt x="233" y="532"/>
                    <a:pt x="302" y="556"/>
                    <a:pt x="370" y="556"/>
                  </a:cubicBezTo>
                  <a:cubicBezTo>
                    <a:pt x="517" y="556"/>
                    <a:pt x="658" y="448"/>
                    <a:pt x="658" y="273"/>
                  </a:cubicBezTo>
                  <a:cubicBezTo>
                    <a:pt x="658" y="128"/>
                    <a:pt x="530" y="0"/>
                    <a:pt x="370"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5"/>
            <p:cNvSpPr/>
            <p:nvPr/>
          </p:nvSpPr>
          <p:spPr>
            <a:xfrm>
              <a:off x="2343825" y="2626275"/>
              <a:ext cx="16450" cy="13900"/>
            </a:xfrm>
            <a:custGeom>
              <a:avLst/>
              <a:gdLst/>
              <a:ahLst/>
              <a:cxnLst/>
              <a:rect l="l" t="t" r="r" b="b"/>
              <a:pathLst>
                <a:path w="658" h="556" extrusionOk="0">
                  <a:moveTo>
                    <a:pt x="385" y="0"/>
                  </a:moveTo>
                  <a:cubicBezTo>
                    <a:pt x="128" y="0"/>
                    <a:pt x="0" y="305"/>
                    <a:pt x="177" y="481"/>
                  </a:cubicBezTo>
                  <a:cubicBezTo>
                    <a:pt x="233" y="532"/>
                    <a:pt x="302" y="556"/>
                    <a:pt x="370" y="556"/>
                  </a:cubicBezTo>
                  <a:cubicBezTo>
                    <a:pt x="516" y="556"/>
                    <a:pt x="658" y="448"/>
                    <a:pt x="658" y="273"/>
                  </a:cubicBezTo>
                  <a:cubicBezTo>
                    <a:pt x="658" y="128"/>
                    <a:pt x="530" y="0"/>
                    <a:pt x="385"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5"/>
            <p:cNvSpPr/>
            <p:nvPr/>
          </p:nvSpPr>
          <p:spPr>
            <a:xfrm>
              <a:off x="7152850" y="1957675"/>
              <a:ext cx="34500" cy="8425"/>
            </a:xfrm>
            <a:custGeom>
              <a:avLst/>
              <a:gdLst/>
              <a:ahLst/>
              <a:cxnLst/>
              <a:rect l="l" t="t" r="r" b="b"/>
              <a:pathLst>
                <a:path w="1380" h="337" extrusionOk="0">
                  <a:moveTo>
                    <a:pt x="16" y="0"/>
                  </a:moveTo>
                  <a:cubicBezTo>
                    <a:pt x="0" y="96"/>
                    <a:pt x="48" y="209"/>
                    <a:pt x="129" y="273"/>
                  </a:cubicBezTo>
                  <a:cubicBezTo>
                    <a:pt x="145" y="289"/>
                    <a:pt x="177" y="321"/>
                    <a:pt x="209" y="321"/>
                  </a:cubicBezTo>
                  <a:lnTo>
                    <a:pt x="225" y="321"/>
                  </a:lnTo>
                  <a:cubicBezTo>
                    <a:pt x="257" y="337"/>
                    <a:pt x="273" y="337"/>
                    <a:pt x="305" y="337"/>
                  </a:cubicBezTo>
                  <a:lnTo>
                    <a:pt x="321" y="337"/>
                  </a:lnTo>
                  <a:cubicBezTo>
                    <a:pt x="353" y="337"/>
                    <a:pt x="385" y="337"/>
                    <a:pt x="417" y="321"/>
                  </a:cubicBezTo>
                  <a:lnTo>
                    <a:pt x="1380" y="0"/>
                  </a:ln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5"/>
            <p:cNvSpPr/>
            <p:nvPr/>
          </p:nvSpPr>
          <p:spPr>
            <a:xfrm>
              <a:off x="6998025" y="1957675"/>
              <a:ext cx="340150" cy="114725"/>
            </a:xfrm>
            <a:custGeom>
              <a:avLst/>
              <a:gdLst/>
              <a:ahLst/>
              <a:cxnLst/>
              <a:rect l="l" t="t" r="r" b="b"/>
              <a:pathLst>
                <a:path w="13606" h="4589" extrusionOk="0">
                  <a:moveTo>
                    <a:pt x="0" y="0"/>
                  </a:moveTo>
                  <a:cubicBezTo>
                    <a:pt x="257" y="2599"/>
                    <a:pt x="2423" y="4572"/>
                    <a:pt x="5038" y="4588"/>
                  </a:cubicBezTo>
                  <a:cubicBezTo>
                    <a:pt x="5872" y="4588"/>
                    <a:pt x="6691" y="4380"/>
                    <a:pt x="7445" y="3979"/>
                  </a:cubicBezTo>
                  <a:lnTo>
                    <a:pt x="9161" y="4572"/>
                  </a:lnTo>
                  <a:cubicBezTo>
                    <a:pt x="9193" y="4588"/>
                    <a:pt x="9225" y="4588"/>
                    <a:pt x="9258" y="4588"/>
                  </a:cubicBezTo>
                  <a:cubicBezTo>
                    <a:pt x="9338" y="4588"/>
                    <a:pt x="9402" y="4572"/>
                    <a:pt x="9466" y="4524"/>
                  </a:cubicBezTo>
                  <a:cubicBezTo>
                    <a:pt x="9546" y="4444"/>
                    <a:pt x="9578" y="4348"/>
                    <a:pt x="9562" y="4235"/>
                  </a:cubicBezTo>
                  <a:lnTo>
                    <a:pt x="9209" y="2406"/>
                  </a:lnTo>
                  <a:cubicBezTo>
                    <a:pt x="9659" y="1733"/>
                    <a:pt x="9947" y="947"/>
                    <a:pt x="10044" y="144"/>
                  </a:cubicBezTo>
                  <a:cubicBezTo>
                    <a:pt x="10541" y="273"/>
                    <a:pt x="11054" y="353"/>
                    <a:pt x="11584" y="353"/>
                  </a:cubicBezTo>
                  <a:cubicBezTo>
                    <a:pt x="12274" y="353"/>
                    <a:pt x="12947" y="225"/>
                    <a:pt x="13605" y="0"/>
                  </a:cubicBezTo>
                  <a:lnTo>
                    <a:pt x="9450" y="0"/>
                  </a:lnTo>
                  <a:cubicBezTo>
                    <a:pt x="9370" y="770"/>
                    <a:pt x="9081" y="1524"/>
                    <a:pt x="8632" y="2150"/>
                  </a:cubicBezTo>
                  <a:cubicBezTo>
                    <a:pt x="8584" y="2214"/>
                    <a:pt x="8568" y="2294"/>
                    <a:pt x="8584" y="2390"/>
                  </a:cubicBezTo>
                  <a:lnTo>
                    <a:pt x="8856" y="3834"/>
                  </a:lnTo>
                  <a:lnTo>
                    <a:pt x="7493" y="3369"/>
                  </a:lnTo>
                  <a:cubicBezTo>
                    <a:pt x="7457" y="3355"/>
                    <a:pt x="7421" y="3347"/>
                    <a:pt x="7385" y="3347"/>
                  </a:cubicBezTo>
                  <a:cubicBezTo>
                    <a:pt x="7340" y="3347"/>
                    <a:pt x="7296" y="3359"/>
                    <a:pt x="7252" y="3385"/>
                  </a:cubicBezTo>
                  <a:cubicBezTo>
                    <a:pt x="6578" y="3786"/>
                    <a:pt x="5808" y="3979"/>
                    <a:pt x="5038" y="3995"/>
                  </a:cubicBezTo>
                  <a:cubicBezTo>
                    <a:pt x="2760" y="3979"/>
                    <a:pt x="851" y="2262"/>
                    <a:pt x="610" y="0"/>
                  </a:cubicBez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5"/>
            <p:cNvSpPr/>
            <p:nvPr/>
          </p:nvSpPr>
          <p:spPr>
            <a:xfrm>
              <a:off x="4189225" y="3180550"/>
              <a:ext cx="380250" cy="337350"/>
            </a:xfrm>
            <a:custGeom>
              <a:avLst/>
              <a:gdLst/>
              <a:ahLst/>
              <a:cxnLst/>
              <a:rect l="l" t="t" r="r" b="b"/>
              <a:pathLst>
                <a:path w="15210" h="13494" extrusionOk="0">
                  <a:moveTo>
                    <a:pt x="9353" y="819"/>
                  </a:moveTo>
                  <a:cubicBezTo>
                    <a:pt x="9450" y="867"/>
                    <a:pt x="9562" y="899"/>
                    <a:pt x="9658" y="931"/>
                  </a:cubicBezTo>
                  <a:lnTo>
                    <a:pt x="9658" y="915"/>
                  </a:lnTo>
                  <a:lnTo>
                    <a:pt x="9771" y="963"/>
                  </a:lnTo>
                  <a:cubicBezTo>
                    <a:pt x="10011" y="1060"/>
                    <a:pt x="10252" y="1156"/>
                    <a:pt x="10476" y="1284"/>
                  </a:cubicBezTo>
                  <a:lnTo>
                    <a:pt x="10621" y="1365"/>
                  </a:lnTo>
                  <a:cubicBezTo>
                    <a:pt x="10685" y="1397"/>
                    <a:pt x="10749" y="1429"/>
                    <a:pt x="10829" y="1477"/>
                  </a:cubicBezTo>
                  <a:cubicBezTo>
                    <a:pt x="10894" y="1509"/>
                    <a:pt x="11006" y="1589"/>
                    <a:pt x="11102" y="1653"/>
                  </a:cubicBezTo>
                  <a:lnTo>
                    <a:pt x="11150" y="1685"/>
                  </a:lnTo>
                  <a:cubicBezTo>
                    <a:pt x="10878" y="1894"/>
                    <a:pt x="10573" y="2070"/>
                    <a:pt x="10268" y="2215"/>
                  </a:cubicBezTo>
                  <a:cubicBezTo>
                    <a:pt x="10043" y="1701"/>
                    <a:pt x="9738" y="1236"/>
                    <a:pt x="9353" y="819"/>
                  </a:cubicBezTo>
                  <a:close/>
                  <a:moveTo>
                    <a:pt x="5856" y="835"/>
                  </a:moveTo>
                  <a:lnTo>
                    <a:pt x="5856" y="835"/>
                  </a:lnTo>
                  <a:cubicBezTo>
                    <a:pt x="5487" y="1252"/>
                    <a:pt x="5182" y="1717"/>
                    <a:pt x="4958" y="2231"/>
                  </a:cubicBezTo>
                  <a:cubicBezTo>
                    <a:pt x="4653" y="2070"/>
                    <a:pt x="4348" y="1894"/>
                    <a:pt x="4059" y="1701"/>
                  </a:cubicBezTo>
                  <a:lnTo>
                    <a:pt x="4123" y="1653"/>
                  </a:lnTo>
                  <a:cubicBezTo>
                    <a:pt x="4220" y="1605"/>
                    <a:pt x="4300" y="1541"/>
                    <a:pt x="4396" y="1493"/>
                  </a:cubicBezTo>
                  <a:cubicBezTo>
                    <a:pt x="4476" y="1429"/>
                    <a:pt x="4524" y="1413"/>
                    <a:pt x="4589" y="1365"/>
                  </a:cubicBezTo>
                  <a:lnTo>
                    <a:pt x="4733" y="1284"/>
                  </a:lnTo>
                  <a:cubicBezTo>
                    <a:pt x="4958" y="1172"/>
                    <a:pt x="5198" y="1060"/>
                    <a:pt x="5455" y="963"/>
                  </a:cubicBezTo>
                  <a:lnTo>
                    <a:pt x="5551" y="931"/>
                  </a:lnTo>
                  <a:cubicBezTo>
                    <a:pt x="5647" y="899"/>
                    <a:pt x="5760" y="867"/>
                    <a:pt x="5856" y="835"/>
                  </a:cubicBezTo>
                  <a:close/>
                  <a:moveTo>
                    <a:pt x="7300" y="610"/>
                  </a:moveTo>
                  <a:lnTo>
                    <a:pt x="7300" y="2792"/>
                  </a:lnTo>
                  <a:cubicBezTo>
                    <a:pt x="6690" y="2776"/>
                    <a:pt x="6097" y="2648"/>
                    <a:pt x="5519" y="2439"/>
                  </a:cubicBezTo>
                  <a:cubicBezTo>
                    <a:pt x="6000" y="1445"/>
                    <a:pt x="6626" y="755"/>
                    <a:pt x="7300" y="610"/>
                  </a:cubicBezTo>
                  <a:close/>
                  <a:moveTo>
                    <a:pt x="7910" y="627"/>
                  </a:moveTo>
                  <a:cubicBezTo>
                    <a:pt x="8599" y="771"/>
                    <a:pt x="9225" y="1461"/>
                    <a:pt x="9690" y="2455"/>
                  </a:cubicBezTo>
                  <a:cubicBezTo>
                    <a:pt x="9113" y="2664"/>
                    <a:pt x="8519" y="2792"/>
                    <a:pt x="7910" y="2808"/>
                  </a:cubicBezTo>
                  <a:lnTo>
                    <a:pt x="7910" y="627"/>
                  </a:lnTo>
                  <a:close/>
                  <a:moveTo>
                    <a:pt x="5294" y="3001"/>
                  </a:moveTo>
                  <a:cubicBezTo>
                    <a:pt x="5936" y="3242"/>
                    <a:pt x="6610" y="3370"/>
                    <a:pt x="7300" y="3402"/>
                  </a:cubicBezTo>
                  <a:lnTo>
                    <a:pt x="7300" y="6434"/>
                  </a:lnTo>
                  <a:lnTo>
                    <a:pt x="4685" y="6434"/>
                  </a:lnTo>
                  <a:cubicBezTo>
                    <a:pt x="4701" y="5263"/>
                    <a:pt x="4909" y="4108"/>
                    <a:pt x="5294" y="3001"/>
                  </a:cubicBezTo>
                  <a:close/>
                  <a:moveTo>
                    <a:pt x="3578" y="2086"/>
                  </a:moveTo>
                  <a:cubicBezTo>
                    <a:pt x="3931" y="2359"/>
                    <a:pt x="4316" y="2584"/>
                    <a:pt x="4733" y="2776"/>
                  </a:cubicBezTo>
                  <a:cubicBezTo>
                    <a:pt x="4316" y="3964"/>
                    <a:pt x="4091" y="5199"/>
                    <a:pt x="4075" y="6450"/>
                  </a:cubicBezTo>
                  <a:lnTo>
                    <a:pt x="1444" y="6450"/>
                  </a:lnTo>
                  <a:cubicBezTo>
                    <a:pt x="1524" y="4766"/>
                    <a:pt x="2294" y="3193"/>
                    <a:pt x="3578" y="2086"/>
                  </a:cubicBezTo>
                  <a:close/>
                  <a:moveTo>
                    <a:pt x="9915" y="3033"/>
                  </a:moveTo>
                  <a:cubicBezTo>
                    <a:pt x="10300" y="4124"/>
                    <a:pt x="10509" y="5279"/>
                    <a:pt x="10525" y="6450"/>
                  </a:cubicBezTo>
                  <a:lnTo>
                    <a:pt x="7893" y="6450"/>
                  </a:lnTo>
                  <a:lnTo>
                    <a:pt x="7910" y="3434"/>
                  </a:lnTo>
                  <a:cubicBezTo>
                    <a:pt x="8599" y="3402"/>
                    <a:pt x="9273" y="3258"/>
                    <a:pt x="9915" y="3033"/>
                  </a:cubicBezTo>
                  <a:close/>
                  <a:moveTo>
                    <a:pt x="11648" y="2102"/>
                  </a:moveTo>
                  <a:cubicBezTo>
                    <a:pt x="12915" y="3193"/>
                    <a:pt x="13685" y="4782"/>
                    <a:pt x="13765" y="6450"/>
                  </a:cubicBezTo>
                  <a:lnTo>
                    <a:pt x="11134" y="6450"/>
                  </a:lnTo>
                  <a:cubicBezTo>
                    <a:pt x="11118" y="5215"/>
                    <a:pt x="10910" y="3964"/>
                    <a:pt x="10493" y="2792"/>
                  </a:cubicBezTo>
                  <a:cubicBezTo>
                    <a:pt x="10894" y="2600"/>
                    <a:pt x="11279" y="2375"/>
                    <a:pt x="11648" y="2102"/>
                  </a:cubicBezTo>
                  <a:close/>
                  <a:moveTo>
                    <a:pt x="7316" y="7044"/>
                  </a:moveTo>
                  <a:lnTo>
                    <a:pt x="7300" y="10076"/>
                  </a:lnTo>
                  <a:cubicBezTo>
                    <a:pt x="6626" y="10092"/>
                    <a:pt x="5952" y="10236"/>
                    <a:pt x="5294" y="10477"/>
                  </a:cubicBezTo>
                  <a:cubicBezTo>
                    <a:pt x="4909" y="9370"/>
                    <a:pt x="4701" y="8215"/>
                    <a:pt x="4685" y="7044"/>
                  </a:cubicBezTo>
                  <a:close/>
                  <a:moveTo>
                    <a:pt x="10541" y="7060"/>
                  </a:moveTo>
                  <a:cubicBezTo>
                    <a:pt x="10525" y="8231"/>
                    <a:pt x="10316" y="9386"/>
                    <a:pt x="9931" y="10493"/>
                  </a:cubicBezTo>
                  <a:cubicBezTo>
                    <a:pt x="9273" y="10252"/>
                    <a:pt x="8599" y="10124"/>
                    <a:pt x="7926" y="10092"/>
                  </a:cubicBezTo>
                  <a:lnTo>
                    <a:pt x="7910" y="7060"/>
                  </a:lnTo>
                  <a:close/>
                  <a:moveTo>
                    <a:pt x="4075" y="7044"/>
                  </a:moveTo>
                  <a:cubicBezTo>
                    <a:pt x="4091" y="8295"/>
                    <a:pt x="4316" y="9531"/>
                    <a:pt x="4733" y="10718"/>
                  </a:cubicBezTo>
                  <a:cubicBezTo>
                    <a:pt x="4316" y="10894"/>
                    <a:pt x="3931" y="11135"/>
                    <a:pt x="3578" y="11408"/>
                  </a:cubicBezTo>
                  <a:cubicBezTo>
                    <a:pt x="2294" y="10301"/>
                    <a:pt x="1524" y="8728"/>
                    <a:pt x="1444" y="7044"/>
                  </a:cubicBezTo>
                  <a:close/>
                  <a:moveTo>
                    <a:pt x="13765" y="7060"/>
                  </a:moveTo>
                  <a:cubicBezTo>
                    <a:pt x="13685" y="8744"/>
                    <a:pt x="12915" y="10301"/>
                    <a:pt x="11648" y="11408"/>
                  </a:cubicBezTo>
                  <a:lnTo>
                    <a:pt x="11648" y="11424"/>
                  </a:lnTo>
                  <a:cubicBezTo>
                    <a:pt x="11279" y="11151"/>
                    <a:pt x="10894" y="10910"/>
                    <a:pt x="10493" y="10718"/>
                  </a:cubicBezTo>
                  <a:cubicBezTo>
                    <a:pt x="10910" y="9547"/>
                    <a:pt x="11118" y="8311"/>
                    <a:pt x="11134" y="7060"/>
                  </a:cubicBezTo>
                  <a:close/>
                  <a:moveTo>
                    <a:pt x="4958" y="11279"/>
                  </a:moveTo>
                  <a:cubicBezTo>
                    <a:pt x="5182" y="11777"/>
                    <a:pt x="5487" y="12258"/>
                    <a:pt x="5872" y="12659"/>
                  </a:cubicBezTo>
                  <a:cubicBezTo>
                    <a:pt x="5760" y="12627"/>
                    <a:pt x="5663" y="12595"/>
                    <a:pt x="5567" y="12563"/>
                  </a:cubicBezTo>
                  <a:lnTo>
                    <a:pt x="5455" y="12515"/>
                  </a:lnTo>
                  <a:cubicBezTo>
                    <a:pt x="5375" y="12482"/>
                    <a:pt x="5294" y="12466"/>
                    <a:pt x="5214" y="12418"/>
                  </a:cubicBezTo>
                  <a:lnTo>
                    <a:pt x="5198" y="12418"/>
                  </a:lnTo>
                  <a:cubicBezTo>
                    <a:pt x="5038" y="12354"/>
                    <a:pt x="4893" y="12290"/>
                    <a:pt x="4733" y="12210"/>
                  </a:cubicBezTo>
                  <a:lnTo>
                    <a:pt x="4589" y="12130"/>
                  </a:lnTo>
                  <a:lnTo>
                    <a:pt x="4412" y="12017"/>
                  </a:lnTo>
                  <a:cubicBezTo>
                    <a:pt x="4316" y="11969"/>
                    <a:pt x="4203" y="11905"/>
                    <a:pt x="4123" y="11841"/>
                  </a:cubicBezTo>
                  <a:lnTo>
                    <a:pt x="4075" y="11793"/>
                  </a:lnTo>
                  <a:cubicBezTo>
                    <a:pt x="4348" y="11600"/>
                    <a:pt x="4653" y="11424"/>
                    <a:pt x="4958" y="11279"/>
                  </a:cubicBezTo>
                  <a:close/>
                  <a:moveTo>
                    <a:pt x="10252" y="11279"/>
                  </a:moveTo>
                  <a:cubicBezTo>
                    <a:pt x="10573" y="11424"/>
                    <a:pt x="10862" y="11600"/>
                    <a:pt x="11150" y="11793"/>
                  </a:cubicBezTo>
                  <a:lnTo>
                    <a:pt x="11086" y="11841"/>
                  </a:lnTo>
                  <a:cubicBezTo>
                    <a:pt x="10990" y="11905"/>
                    <a:pt x="10894" y="11969"/>
                    <a:pt x="10797" y="12033"/>
                  </a:cubicBezTo>
                  <a:lnTo>
                    <a:pt x="10621" y="12130"/>
                  </a:lnTo>
                  <a:lnTo>
                    <a:pt x="10476" y="12210"/>
                  </a:lnTo>
                  <a:cubicBezTo>
                    <a:pt x="10332" y="12290"/>
                    <a:pt x="10188" y="12354"/>
                    <a:pt x="10043" y="12418"/>
                  </a:cubicBezTo>
                  <a:lnTo>
                    <a:pt x="10011" y="12434"/>
                  </a:lnTo>
                  <a:lnTo>
                    <a:pt x="9771" y="12531"/>
                  </a:lnTo>
                  <a:lnTo>
                    <a:pt x="9658" y="12563"/>
                  </a:lnTo>
                  <a:cubicBezTo>
                    <a:pt x="9546" y="12595"/>
                    <a:pt x="9450" y="12627"/>
                    <a:pt x="9353" y="12659"/>
                  </a:cubicBezTo>
                  <a:cubicBezTo>
                    <a:pt x="9722" y="12258"/>
                    <a:pt x="10027" y="11777"/>
                    <a:pt x="10252" y="11279"/>
                  </a:cubicBezTo>
                  <a:close/>
                  <a:moveTo>
                    <a:pt x="7300" y="10686"/>
                  </a:moveTo>
                  <a:lnTo>
                    <a:pt x="7300" y="12884"/>
                  </a:lnTo>
                  <a:cubicBezTo>
                    <a:pt x="6626" y="12723"/>
                    <a:pt x="6000" y="12033"/>
                    <a:pt x="5519" y="11039"/>
                  </a:cubicBezTo>
                  <a:cubicBezTo>
                    <a:pt x="6097" y="10830"/>
                    <a:pt x="6690" y="10718"/>
                    <a:pt x="7300" y="10686"/>
                  </a:cubicBezTo>
                  <a:close/>
                  <a:moveTo>
                    <a:pt x="7910" y="10686"/>
                  </a:moveTo>
                  <a:cubicBezTo>
                    <a:pt x="8519" y="10718"/>
                    <a:pt x="9113" y="10830"/>
                    <a:pt x="9690" y="11039"/>
                  </a:cubicBezTo>
                  <a:cubicBezTo>
                    <a:pt x="9225" y="12049"/>
                    <a:pt x="8599" y="12723"/>
                    <a:pt x="7910" y="12884"/>
                  </a:cubicBezTo>
                  <a:lnTo>
                    <a:pt x="7910" y="10686"/>
                  </a:lnTo>
                  <a:close/>
                  <a:moveTo>
                    <a:pt x="7204" y="1"/>
                  </a:moveTo>
                  <a:lnTo>
                    <a:pt x="6947" y="17"/>
                  </a:lnTo>
                  <a:lnTo>
                    <a:pt x="6883" y="17"/>
                  </a:lnTo>
                  <a:cubicBezTo>
                    <a:pt x="6786" y="33"/>
                    <a:pt x="6690" y="49"/>
                    <a:pt x="6578" y="65"/>
                  </a:cubicBezTo>
                  <a:cubicBezTo>
                    <a:pt x="5407" y="241"/>
                    <a:pt x="4316" y="723"/>
                    <a:pt x="3385" y="1461"/>
                  </a:cubicBezTo>
                  <a:lnTo>
                    <a:pt x="3369" y="1477"/>
                  </a:lnTo>
                  <a:cubicBezTo>
                    <a:pt x="0" y="4188"/>
                    <a:pt x="0" y="9306"/>
                    <a:pt x="3369" y="12001"/>
                  </a:cubicBezTo>
                  <a:lnTo>
                    <a:pt x="3385" y="12033"/>
                  </a:lnTo>
                  <a:cubicBezTo>
                    <a:pt x="4316" y="12771"/>
                    <a:pt x="5407" y="13253"/>
                    <a:pt x="6578" y="13429"/>
                  </a:cubicBezTo>
                  <a:lnTo>
                    <a:pt x="6883" y="13461"/>
                  </a:lnTo>
                  <a:lnTo>
                    <a:pt x="6947" y="13461"/>
                  </a:lnTo>
                  <a:lnTo>
                    <a:pt x="7204" y="13493"/>
                  </a:lnTo>
                  <a:lnTo>
                    <a:pt x="8006" y="13493"/>
                  </a:lnTo>
                  <a:lnTo>
                    <a:pt x="8279" y="13461"/>
                  </a:lnTo>
                  <a:lnTo>
                    <a:pt x="8327" y="13461"/>
                  </a:lnTo>
                  <a:lnTo>
                    <a:pt x="8631" y="13429"/>
                  </a:lnTo>
                  <a:lnTo>
                    <a:pt x="8648" y="13429"/>
                  </a:lnTo>
                  <a:cubicBezTo>
                    <a:pt x="9819" y="13253"/>
                    <a:pt x="10910" y="12771"/>
                    <a:pt x="11840" y="12033"/>
                  </a:cubicBezTo>
                  <a:lnTo>
                    <a:pt x="11856" y="12001"/>
                  </a:lnTo>
                  <a:cubicBezTo>
                    <a:pt x="15209" y="9306"/>
                    <a:pt x="15209" y="4188"/>
                    <a:pt x="11856" y="1477"/>
                  </a:cubicBezTo>
                  <a:lnTo>
                    <a:pt x="11840" y="1461"/>
                  </a:lnTo>
                  <a:cubicBezTo>
                    <a:pt x="10910" y="723"/>
                    <a:pt x="9803" y="241"/>
                    <a:pt x="8631" y="65"/>
                  </a:cubicBezTo>
                  <a:cubicBezTo>
                    <a:pt x="8535" y="49"/>
                    <a:pt x="8423" y="33"/>
                    <a:pt x="8327" y="17"/>
                  </a:cubicBezTo>
                  <a:lnTo>
                    <a:pt x="8279" y="17"/>
                  </a:lnTo>
                  <a:lnTo>
                    <a:pt x="8006" y="1"/>
                  </a:ln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5"/>
            <p:cNvSpPr/>
            <p:nvPr/>
          </p:nvSpPr>
          <p:spPr>
            <a:xfrm>
              <a:off x="6866075" y="2530000"/>
              <a:ext cx="380250" cy="336950"/>
            </a:xfrm>
            <a:custGeom>
              <a:avLst/>
              <a:gdLst/>
              <a:ahLst/>
              <a:cxnLst/>
              <a:rect l="l" t="t" r="r" b="b"/>
              <a:pathLst>
                <a:path w="15210" h="13478" extrusionOk="0">
                  <a:moveTo>
                    <a:pt x="5856" y="819"/>
                  </a:moveTo>
                  <a:cubicBezTo>
                    <a:pt x="5487" y="1236"/>
                    <a:pt x="5182" y="1701"/>
                    <a:pt x="4958" y="2215"/>
                  </a:cubicBezTo>
                  <a:cubicBezTo>
                    <a:pt x="4637" y="2070"/>
                    <a:pt x="4348" y="1894"/>
                    <a:pt x="4059" y="1701"/>
                  </a:cubicBezTo>
                  <a:lnTo>
                    <a:pt x="4123" y="1653"/>
                  </a:lnTo>
                  <a:cubicBezTo>
                    <a:pt x="4204" y="1589"/>
                    <a:pt x="4300" y="1525"/>
                    <a:pt x="4396" y="1477"/>
                  </a:cubicBezTo>
                  <a:cubicBezTo>
                    <a:pt x="4476" y="1413"/>
                    <a:pt x="4524" y="1396"/>
                    <a:pt x="4589" y="1364"/>
                  </a:cubicBezTo>
                  <a:lnTo>
                    <a:pt x="4733" y="1284"/>
                  </a:lnTo>
                  <a:cubicBezTo>
                    <a:pt x="4974" y="1156"/>
                    <a:pt x="5198" y="1060"/>
                    <a:pt x="5455" y="963"/>
                  </a:cubicBezTo>
                  <a:lnTo>
                    <a:pt x="5551" y="931"/>
                  </a:lnTo>
                  <a:cubicBezTo>
                    <a:pt x="5663" y="883"/>
                    <a:pt x="5760" y="851"/>
                    <a:pt x="5856" y="819"/>
                  </a:cubicBezTo>
                  <a:close/>
                  <a:moveTo>
                    <a:pt x="9337" y="819"/>
                  </a:moveTo>
                  <a:cubicBezTo>
                    <a:pt x="9450" y="851"/>
                    <a:pt x="9546" y="883"/>
                    <a:pt x="9642" y="931"/>
                  </a:cubicBezTo>
                  <a:lnTo>
                    <a:pt x="9642" y="915"/>
                  </a:lnTo>
                  <a:lnTo>
                    <a:pt x="9755" y="963"/>
                  </a:lnTo>
                  <a:cubicBezTo>
                    <a:pt x="9995" y="1044"/>
                    <a:pt x="10236" y="1156"/>
                    <a:pt x="10477" y="1284"/>
                  </a:cubicBezTo>
                  <a:lnTo>
                    <a:pt x="10605" y="1348"/>
                  </a:lnTo>
                  <a:cubicBezTo>
                    <a:pt x="10685" y="1396"/>
                    <a:pt x="10749" y="1429"/>
                    <a:pt x="10813" y="1477"/>
                  </a:cubicBezTo>
                  <a:cubicBezTo>
                    <a:pt x="10878" y="1509"/>
                    <a:pt x="10990" y="1589"/>
                    <a:pt x="11070" y="1637"/>
                  </a:cubicBezTo>
                  <a:lnTo>
                    <a:pt x="11134" y="1685"/>
                  </a:lnTo>
                  <a:cubicBezTo>
                    <a:pt x="10846" y="1878"/>
                    <a:pt x="10557" y="2054"/>
                    <a:pt x="10236" y="2215"/>
                  </a:cubicBezTo>
                  <a:cubicBezTo>
                    <a:pt x="10011" y="1701"/>
                    <a:pt x="9706" y="1236"/>
                    <a:pt x="9337" y="819"/>
                  </a:cubicBezTo>
                  <a:close/>
                  <a:moveTo>
                    <a:pt x="7300" y="594"/>
                  </a:moveTo>
                  <a:lnTo>
                    <a:pt x="7300" y="2792"/>
                  </a:lnTo>
                  <a:cubicBezTo>
                    <a:pt x="6690" y="2760"/>
                    <a:pt x="6081" y="2648"/>
                    <a:pt x="5519" y="2439"/>
                  </a:cubicBezTo>
                  <a:cubicBezTo>
                    <a:pt x="5984" y="1445"/>
                    <a:pt x="6610" y="755"/>
                    <a:pt x="7300" y="594"/>
                  </a:cubicBezTo>
                  <a:close/>
                  <a:moveTo>
                    <a:pt x="7894" y="594"/>
                  </a:moveTo>
                  <a:cubicBezTo>
                    <a:pt x="8583" y="755"/>
                    <a:pt x="9209" y="1445"/>
                    <a:pt x="9674" y="2439"/>
                  </a:cubicBezTo>
                  <a:cubicBezTo>
                    <a:pt x="9113" y="2648"/>
                    <a:pt x="8503" y="2760"/>
                    <a:pt x="7894" y="2792"/>
                  </a:cubicBezTo>
                  <a:lnTo>
                    <a:pt x="7894" y="594"/>
                  </a:lnTo>
                  <a:close/>
                  <a:moveTo>
                    <a:pt x="3562" y="2086"/>
                  </a:moveTo>
                  <a:cubicBezTo>
                    <a:pt x="3931" y="2343"/>
                    <a:pt x="4316" y="2584"/>
                    <a:pt x="4717" y="2776"/>
                  </a:cubicBezTo>
                  <a:cubicBezTo>
                    <a:pt x="4300" y="3947"/>
                    <a:pt x="4075" y="5183"/>
                    <a:pt x="4075" y="6434"/>
                  </a:cubicBezTo>
                  <a:lnTo>
                    <a:pt x="1444" y="6434"/>
                  </a:lnTo>
                  <a:cubicBezTo>
                    <a:pt x="1524" y="4749"/>
                    <a:pt x="2294" y="3177"/>
                    <a:pt x="3562" y="2086"/>
                  </a:cubicBezTo>
                  <a:close/>
                  <a:moveTo>
                    <a:pt x="5278" y="3001"/>
                  </a:moveTo>
                  <a:cubicBezTo>
                    <a:pt x="5920" y="3241"/>
                    <a:pt x="6610" y="3370"/>
                    <a:pt x="7284" y="3402"/>
                  </a:cubicBezTo>
                  <a:lnTo>
                    <a:pt x="7300" y="6434"/>
                  </a:lnTo>
                  <a:lnTo>
                    <a:pt x="4669" y="6434"/>
                  </a:lnTo>
                  <a:cubicBezTo>
                    <a:pt x="4685" y="5263"/>
                    <a:pt x="4893" y="4108"/>
                    <a:pt x="5278" y="3001"/>
                  </a:cubicBezTo>
                  <a:close/>
                  <a:moveTo>
                    <a:pt x="9899" y="3001"/>
                  </a:moveTo>
                  <a:cubicBezTo>
                    <a:pt x="10284" y="4108"/>
                    <a:pt x="10493" y="5263"/>
                    <a:pt x="10525" y="6434"/>
                  </a:cubicBezTo>
                  <a:lnTo>
                    <a:pt x="7894" y="6434"/>
                  </a:lnTo>
                  <a:lnTo>
                    <a:pt x="7894" y="3402"/>
                  </a:lnTo>
                  <a:cubicBezTo>
                    <a:pt x="8583" y="3370"/>
                    <a:pt x="9257" y="3241"/>
                    <a:pt x="9899" y="3001"/>
                  </a:cubicBezTo>
                  <a:close/>
                  <a:moveTo>
                    <a:pt x="11632" y="2086"/>
                  </a:moveTo>
                  <a:cubicBezTo>
                    <a:pt x="12899" y="3177"/>
                    <a:pt x="13669" y="4749"/>
                    <a:pt x="13765" y="6434"/>
                  </a:cubicBezTo>
                  <a:lnTo>
                    <a:pt x="11134" y="6434"/>
                  </a:lnTo>
                  <a:cubicBezTo>
                    <a:pt x="11118" y="5183"/>
                    <a:pt x="10894" y="3947"/>
                    <a:pt x="10477" y="2776"/>
                  </a:cubicBezTo>
                  <a:cubicBezTo>
                    <a:pt x="10894" y="2584"/>
                    <a:pt x="11279" y="2343"/>
                    <a:pt x="11632" y="2086"/>
                  </a:cubicBezTo>
                  <a:close/>
                  <a:moveTo>
                    <a:pt x="7300" y="7028"/>
                  </a:moveTo>
                  <a:lnTo>
                    <a:pt x="7300" y="10060"/>
                  </a:lnTo>
                  <a:cubicBezTo>
                    <a:pt x="6610" y="10092"/>
                    <a:pt x="5936" y="10220"/>
                    <a:pt x="5294" y="10461"/>
                  </a:cubicBezTo>
                  <a:cubicBezTo>
                    <a:pt x="4909" y="9354"/>
                    <a:pt x="4701" y="8199"/>
                    <a:pt x="4685" y="7028"/>
                  </a:cubicBezTo>
                  <a:close/>
                  <a:moveTo>
                    <a:pt x="10525" y="7044"/>
                  </a:moveTo>
                  <a:cubicBezTo>
                    <a:pt x="10509" y="8215"/>
                    <a:pt x="10300" y="9370"/>
                    <a:pt x="9915" y="10477"/>
                  </a:cubicBezTo>
                  <a:cubicBezTo>
                    <a:pt x="9273" y="10236"/>
                    <a:pt x="8599" y="10092"/>
                    <a:pt x="7910" y="10076"/>
                  </a:cubicBezTo>
                  <a:lnTo>
                    <a:pt x="7894" y="7044"/>
                  </a:lnTo>
                  <a:close/>
                  <a:moveTo>
                    <a:pt x="4075" y="7044"/>
                  </a:moveTo>
                  <a:cubicBezTo>
                    <a:pt x="4075" y="8295"/>
                    <a:pt x="4300" y="9530"/>
                    <a:pt x="4717" y="10702"/>
                  </a:cubicBezTo>
                  <a:cubicBezTo>
                    <a:pt x="4316" y="10894"/>
                    <a:pt x="3931" y="11135"/>
                    <a:pt x="3562" y="11391"/>
                  </a:cubicBezTo>
                  <a:cubicBezTo>
                    <a:pt x="2294" y="10300"/>
                    <a:pt x="1524" y="8728"/>
                    <a:pt x="1444" y="7044"/>
                  </a:cubicBezTo>
                  <a:close/>
                  <a:moveTo>
                    <a:pt x="13765" y="7044"/>
                  </a:moveTo>
                  <a:cubicBezTo>
                    <a:pt x="13669" y="8728"/>
                    <a:pt x="12899" y="10300"/>
                    <a:pt x="11632" y="11407"/>
                  </a:cubicBezTo>
                  <a:cubicBezTo>
                    <a:pt x="11279" y="11135"/>
                    <a:pt x="10894" y="10894"/>
                    <a:pt x="10477" y="10702"/>
                  </a:cubicBezTo>
                  <a:cubicBezTo>
                    <a:pt x="10894" y="9530"/>
                    <a:pt x="11118" y="8295"/>
                    <a:pt x="11134" y="7044"/>
                  </a:cubicBezTo>
                  <a:close/>
                  <a:moveTo>
                    <a:pt x="4942" y="11263"/>
                  </a:moveTo>
                  <a:cubicBezTo>
                    <a:pt x="5166" y="11776"/>
                    <a:pt x="5471" y="12242"/>
                    <a:pt x="5856" y="12659"/>
                  </a:cubicBezTo>
                  <a:cubicBezTo>
                    <a:pt x="5760" y="12627"/>
                    <a:pt x="5647" y="12595"/>
                    <a:pt x="5551" y="12547"/>
                  </a:cubicBezTo>
                  <a:lnTo>
                    <a:pt x="5439" y="12514"/>
                  </a:lnTo>
                  <a:cubicBezTo>
                    <a:pt x="5359" y="12482"/>
                    <a:pt x="5278" y="12450"/>
                    <a:pt x="5198" y="12418"/>
                  </a:cubicBezTo>
                  <a:cubicBezTo>
                    <a:pt x="5038" y="12354"/>
                    <a:pt x="4877" y="12274"/>
                    <a:pt x="4733" y="12194"/>
                  </a:cubicBezTo>
                  <a:cubicBezTo>
                    <a:pt x="4685" y="12161"/>
                    <a:pt x="4637" y="12145"/>
                    <a:pt x="4589" y="12113"/>
                  </a:cubicBezTo>
                  <a:lnTo>
                    <a:pt x="4380" y="12001"/>
                  </a:lnTo>
                  <a:cubicBezTo>
                    <a:pt x="4300" y="11953"/>
                    <a:pt x="4204" y="11889"/>
                    <a:pt x="4107" y="11825"/>
                  </a:cubicBezTo>
                  <a:lnTo>
                    <a:pt x="4059" y="11776"/>
                  </a:lnTo>
                  <a:cubicBezTo>
                    <a:pt x="4332" y="11584"/>
                    <a:pt x="4637" y="11407"/>
                    <a:pt x="4942" y="11263"/>
                  </a:cubicBezTo>
                  <a:close/>
                  <a:moveTo>
                    <a:pt x="10252" y="11263"/>
                  </a:moveTo>
                  <a:cubicBezTo>
                    <a:pt x="10557" y="11407"/>
                    <a:pt x="10862" y="11584"/>
                    <a:pt x="11134" y="11792"/>
                  </a:cubicBezTo>
                  <a:lnTo>
                    <a:pt x="11070" y="11825"/>
                  </a:lnTo>
                  <a:cubicBezTo>
                    <a:pt x="10990" y="11889"/>
                    <a:pt x="10894" y="11953"/>
                    <a:pt x="10813" y="12001"/>
                  </a:cubicBezTo>
                  <a:lnTo>
                    <a:pt x="10605" y="12113"/>
                  </a:lnTo>
                  <a:lnTo>
                    <a:pt x="10477" y="12194"/>
                  </a:lnTo>
                  <a:cubicBezTo>
                    <a:pt x="10236" y="12322"/>
                    <a:pt x="9995" y="12418"/>
                    <a:pt x="9755" y="12514"/>
                  </a:cubicBezTo>
                  <a:lnTo>
                    <a:pt x="9658" y="12547"/>
                  </a:lnTo>
                  <a:cubicBezTo>
                    <a:pt x="9546" y="12595"/>
                    <a:pt x="9450" y="12627"/>
                    <a:pt x="9337" y="12659"/>
                  </a:cubicBezTo>
                  <a:cubicBezTo>
                    <a:pt x="9722" y="12242"/>
                    <a:pt x="10027" y="11776"/>
                    <a:pt x="10252" y="11263"/>
                  </a:cubicBezTo>
                  <a:close/>
                  <a:moveTo>
                    <a:pt x="7300" y="10669"/>
                  </a:moveTo>
                  <a:lnTo>
                    <a:pt x="7300" y="12867"/>
                  </a:lnTo>
                  <a:cubicBezTo>
                    <a:pt x="6610" y="12723"/>
                    <a:pt x="5984" y="12033"/>
                    <a:pt x="5519" y="11022"/>
                  </a:cubicBezTo>
                  <a:cubicBezTo>
                    <a:pt x="6081" y="10830"/>
                    <a:pt x="6690" y="10702"/>
                    <a:pt x="7300" y="10669"/>
                  </a:cubicBezTo>
                  <a:close/>
                  <a:moveTo>
                    <a:pt x="7894" y="10669"/>
                  </a:moveTo>
                  <a:cubicBezTo>
                    <a:pt x="8503" y="10702"/>
                    <a:pt x="9113" y="10814"/>
                    <a:pt x="9674" y="11022"/>
                  </a:cubicBezTo>
                  <a:cubicBezTo>
                    <a:pt x="9209" y="12033"/>
                    <a:pt x="8583" y="12723"/>
                    <a:pt x="7894" y="12867"/>
                  </a:cubicBezTo>
                  <a:lnTo>
                    <a:pt x="7894" y="10669"/>
                  </a:lnTo>
                  <a:close/>
                  <a:moveTo>
                    <a:pt x="7204" y="1"/>
                  </a:moveTo>
                  <a:lnTo>
                    <a:pt x="6931" y="17"/>
                  </a:lnTo>
                  <a:lnTo>
                    <a:pt x="6883" y="17"/>
                  </a:lnTo>
                  <a:lnTo>
                    <a:pt x="6578" y="49"/>
                  </a:lnTo>
                  <a:cubicBezTo>
                    <a:pt x="5407" y="225"/>
                    <a:pt x="4300" y="707"/>
                    <a:pt x="3385" y="1461"/>
                  </a:cubicBezTo>
                  <a:lnTo>
                    <a:pt x="3369" y="1477"/>
                  </a:lnTo>
                  <a:cubicBezTo>
                    <a:pt x="0" y="4172"/>
                    <a:pt x="0" y="9290"/>
                    <a:pt x="3369" y="12001"/>
                  </a:cubicBezTo>
                  <a:lnTo>
                    <a:pt x="3385" y="12017"/>
                  </a:lnTo>
                  <a:cubicBezTo>
                    <a:pt x="4300" y="12755"/>
                    <a:pt x="5407" y="13252"/>
                    <a:pt x="6578" y="13429"/>
                  </a:cubicBezTo>
                  <a:cubicBezTo>
                    <a:pt x="6674" y="13445"/>
                    <a:pt x="6770" y="13445"/>
                    <a:pt x="6883" y="13461"/>
                  </a:cubicBezTo>
                  <a:lnTo>
                    <a:pt x="6931" y="13461"/>
                  </a:lnTo>
                  <a:lnTo>
                    <a:pt x="7204" y="13477"/>
                  </a:lnTo>
                  <a:lnTo>
                    <a:pt x="8006" y="13477"/>
                  </a:lnTo>
                  <a:lnTo>
                    <a:pt x="8263" y="13461"/>
                  </a:lnTo>
                  <a:lnTo>
                    <a:pt x="8327" y="13461"/>
                  </a:lnTo>
                  <a:cubicBezTo>
                    <a:pt x="8423" y="13445"/>
                    <a:pt x="8519" y="13445"/>
                    <a:pt x="8632" y="13429"/>
                  </a:cubicBezTo>
                  <a:cubicBezTo>
                    <a:pt x="9803" y="13236"/>
                    <a:pt x="10910" y="12755"/>
                    <a:pt x="11840" y="12017"/>
                  </a:cubicBezTo>
                  <a:lnTo>
                    <a:pt x="11856" y="12001"/>
                  </a:lnTo>
                  <a:cubicBezTo>
                    <a:pt x="15209" y="9290"/>
                    <a:pt x="15209" y="4172"/>
                    <a:pt x="11856" y="1477"/>
                  </a:cubicBezTo>
                  <a:lnTo>
                    <a:pt x="11840" y="1477"/>
                  </a:lnTo>
                  <a:lnTo>
                    <a:pt x="11824" y="1461"/>
                  </a:lnTo>
                  <a:cubicBezTo>
                    <a:pt x="10910" y="707"/>
                    <a:pt x="9803" y="225"/>
                    <a:pt x="8632" y="49"/>
                  </a:cubicBezTo>
                  <a:lnTo>
                    <a:pt x="8327" y="17"/>
                  </a:lnTo>
                  <a:lnTo>
                    <a:pt x="8263" y="17"/>
                  </a:lnTo>
                  <a:lnTo>
                    <a:pt x="8006" y="1"/>
                  </a:lnTo>
                  <a:close/>
                </a:path>
              </a:pathLst>
            </a:custGeom>
            <a:solidFill>
              <a:srgbClr val="FFFFFF">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0" name="Google Shape;480;p15"/>
          <p:cNvSpPr txBox="1">
            <a:spLocks noGrp="1"/>
          </p:cNvSpPr>
          <p:nvPr>
            <p:ph type="subTitle" idx="1"/>
          </p:nvPr>
        </p:nvSpPr>
        <p:spPr>
          <a:xfrm>
            <a:off x="990775" y="3873900"/>
            <a:ext cx="2363100" cy="59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sp>
        <p:nvSpPr>
          <p:cNvPr id="481" name="Google Shape;481;p15"/>
          <p:cNvSpPr txBox="1">
            <a:spLocks noGrp="1"/>
          </p:cNvSpPr>
          <p:nvPr>
            <p:ph type="title" idx="2"/>
          </p:nvPr>
        </p:nvSpPr>
        <p:spPr>
          <a:xfrm>
            <a:off x="3651315" y="3336575"/>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FFFF"/>
              </a:buClr>
              <a:buSzPts val="1400"/>
              <a:buNone/>
              <a:defRPr sz="1600" i="0">
                <a:solidFill>
                  <a:schemeClr val="accent2"/>
                </a:solidFill>
              </a:defRPr>
            </a:lvl1pPr>
            <a:lvl2pPr lvl="1" algn="ctr" rtl="0">
              <a:spcBef>
                <a:spcPts val="0"/>
              </a:spcBef>
              <a:spcAft>
                <a:spcPts val="0"/>
              </a:spcAft>
              <a:buClr>
                <a:srgbClr val="FFFFFF"/>
              </a:buClr>
              <a:buSzPts val="1400"/>
              <a:buNone/>
              <a:defRPr sz="1400">
                <a:solidFill>
                  <a:srgbClr val="FFFFFF"/>
                </a:solidFill>
              </a:defRPr>
            </a:lvl2pPr>
            <a:lvl3pPr lvl="2" algn="ctr" rtl="0">
              <a:spcBef>
                <a:spcPts val="0"/>
              </a:spcBef>
              <a:spcAft>
                <a:spcPts val="0"/>
              </a:spcAft>
              <a:buClr>
                <a:srgbClr val="FFFFFF"/>
              </a:buClr>
              <a:buSzPts val="1400"/>
              <a:buNone/>
              <a:defRPr sz="1400">
                <a:solidFill>
                  <a:srgbClr val="FFFFFF"/>
                </a:solidFill>
              </a:defRPr>
            </a:lvl3pPr>
            <a:lvl4pPr lvl="3" algn="ctr" rtl="0">
              <a:spcBef>
                <a:spcPts val="0"/>
              </a:spcBef>
              <a:spcAft>
                <a:spcPts val="0"/>
              </a:spcAft>
              <a:buClr>
                <a:srgbClr val="FFFFFF"/>
              </a:buClr>
              <a:buSzPts val="1400"/>
              <a:buNone/>
              <a:defRPr sz="1400">
                <a:solidFill>
                  <a:srgbClr val="FFFFFF"/>
                </a:solidFill>
              </a:defRPr>
            </a:lvl4pPr>
            <a:lvl5pPr lvl="4" algn="ctr" rtl="0">
              <a:spcBef>
                <a:spcPts val="0"/>
              </a:spcBef>
              <a:spcAft>
                <a:spcPts val="0"/>
              </a:spcAft>
              <a:buClr>
                <a:srgbClr val="FFFFFF"/>
              </a:buClr>
              <a:buSzPts val="1400"/>
              <a:buNone/>
              <a:defRPr sz="1400">
                <a:solidFill>
                  <a:srgbClr val="FFFFFF"/>
                </a:solidFill>
              </a:defRPr>
            </a:lvl5pPr>
            <a:lvl6pPr lvl="5" algn="ctr" rtl="0">
              <a:spcBef>
                <a:spcPts val="0"/>
              </a:spcBef>
              <a:spcAft>
                <a:spcPts val="0"/>
              </a:spcAft>
              <a:buClr>
                <a:srgbClr val="FFFFFF"/>
              </a:buClr>
              <a:buSzPts val="1400"/>
              <a:buNone/>
              <a:defRPr sz="1400">
                <a:solidFill>
                  <a:srgbClr val="FFFFFF"/>
                </a:solidFill>
              </a:defRPr>
            </a:lvl6pPr>
            <a:lvl7pPr lvl="6" algn="ctr" rtl="0">
              <a:spcBef>
                <a:spcPts val="0"/>
              </a:spcBef>
              <a:spcAft>
                <a:spcPts val="0"/>
              </a:spcAft>
              <a:buClr>
                <a:srgbClr val="FFFFFF"/>
              </a:buClr>
              <a:buSzPts val="1400"/>
              <a:buNone/>
              <a:defRPr sz="1400">
                <a:solidFill>
                  <a:srgbClr val="FFFFFF"/>
                </a:solidFill>
              </a:defRPr>
            </a:lvl7pPr>
            <a:lvl8pPr lvl="7" algn="ctr" rtl="0">
              <a:spcBef>
                <a:spcPts val="0"/>
              </a:spcBef>
              <a:spcAft>
                <a:spcPts val="0"/>
              </a:spcAft>
              <a:buClr>
                <a:srgbClr val="FFFFFF"/>
              </a:buClr>
              <a:buSzPts val="1400"/>
              <a:buNone/>
              <a:defRPr sz="1400">
                <a:solidFill>
                  <a:srgbClr val="FFFFFF"/>
                </a:solidFill>
              </a:defRPr>
            </a:lvl8pPr>
            <a:lvl9pPr lvl="8" algn="ctr" rtl="0">
              <a:spcBef>
                <a:spcPts val="0"/>
              </a:spcBef>
              <a:spcAft>
                <a:spcPts val="0"/>
              </a:spcAft>
              <a:buClr>
                <a:srgbClr val="FFFFFF"/>
              </a:buClr>
              <a:buSzPts val="1400"/>
              <a:buNone/>
              <a:defRPr sz="1400">
                <a:solidFill>
                  <a:srgbClr val="FFFFFF"/>
                </a:solidFill>
              </a:defRPr>
            </a:lvl9pPr>
          </a:lstStyle>
          <a:p>
            <a:endParaRPr/>
          </a:p>
        </p:txBody>
      </p:sp>
      <p:sp>
        <p:nvSpPr>
          <p:cNvPr id="482" name="Google Shape;482;p15"/>
          <p:cNvSpPr txBox="1">
            <a:spLocks noGrp="1"/>
          </p:cNvSpPr>
          <p:nvPr>
            <p:ph type="subTitle" idx="3"/>
          </p:nvPr>
        </p:nvSpPr>
        <p:spPr>
          <a:xfrm>
            <a:off x="3378901" y="3873900"/>
            <a:ext cx="2386200" cy="59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sp>
        <p:nvSpPr>
          <p:cNvPr id="483" name="Google Shape;483;p15"/>
          <p:cNvSpPr txBox="1">
            <a:spLocks noGrp="1"/>
          </p:cNvSpPr>
          <p:nvPr>
            <p:ph type="title" idx="4"/>
          </p:nvPr>
        </p:nvSpPr>
        <p:spPr>
          <a:xfrm>
            <a:off x="6051952" y="3336575"/>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FFFF"/>
              </a:buClr>
              <a:buSzPts val="1400"/>
              <a:buNone/>
              <a:defRPr sz="1600" i="0">
                <a:solidFill>
                  <a:schemeClr val="accent2"/>
                </a:solidFill>
              </a:defRPr>
            </a:lvl1pPr>
            <a:lvl2pPr lvl="1" algn="ctr" rtl="0">
              <a:spcBef>
                <a:spcPts val="0"/>
              </a:spcBef>
              <a:spcAft>
                <a:spcPts val="0"/>
              </a:spcAft>
              <a:buClr>
                <a:srgbClr val="FFFFFF"/>
              </a:buClr>
              <a:buSzPts val="1400"/>
              <a:buNone/>
              <a:defRPr sz="1400">
                <a:solidFill>
                  <a:srgbClr val="FFFFFF"/>
                </a:solidFill>
              </a:defRPr>
            </a:lvl2pPr>
            <a:lvl3pPr lvl="2" algn="ctr" rtl="0">
              <a:spcBef>
                <a:spcPts val="0"/>
              </a:spcBef>
              <a:spcAft>
                <a:spcPts val="0"/>
              </a:spcAft>
              <a:buClr>
                <a:srgbClr val="FFFFFF"/>
              </a:buClr>
              <a:buSzPts val="1400"/>
              <a:buNone/>
              <a:defRPr sz="1400">
                <a:solidFill>
                  <a:srgbClr val="FFFFFF"/>
                </a:solidFill>
              </a:defRPr>
            </a:lvl3pPr>
            <a:lvl4pPr lvl="3" algn="ctr" rtl="0">
              <a:spcBef>
                <a:spcPts val="0"/>
              </a:spcBef>
              <a:spcAft>
                <a:spcPts val="0"/>
              </a:spcAft>
              <a:buClr>
                <a:srgbClr val="FFFFFF"/>
              </a:buClr>
              <a:buSzPts val="1400"/>
              <a:buNone/>
              <a:defRPr sz="1400">
                <a:solidFill>
                  <a:srgbClr val="FFFFFF"/>
                </a:solidFill>
              </a:defRPr>
            </a:lvl4pPr>
            <a:lvl5pPr lvl="4" algn="ctr" rtl="0">
              <a:spcBef>
                <a:spcPts val="0"/>
              </a:spcBef>
              <a:spcAft>
                <a:spcPts val="0"/>
              </a:spcAft>
              <a:buClr>
                <a:srgbClr val="FFFFFF"/>
              </a:buClr>
              <a:buSzPts val="1400"/>
              <a:buNone/>
              <a:defRPr sz="1400">
                <a:solidFill>
                  <a:srgbClr val="FFFFFF"/>
                </a:solidFill>
              </a:defRPr>
            </a:lvl5pPr>
            <a:lvl6pPr lvl="5" algn="ctr" rtl="0">
              <a:spcBef>
                <a:spcPts val="0"/>
              </a:spcBef>
              <a:spcAft>
                <a:spcPts val="0"/>
              </a:spcAft>
              <a:buClr>
                <a:srgbClr val="FFFFFF"/>
              </a:buClr>
              <a:buSzPts val="1400"/>
              <a:buNone/>
              <a:defRPr sz="1400">
                <a:solidFill>
                  <a:srgbClr val="FFFFFF"/>
                </a:solidFill>
              </a:defRPr>
            </a:lvl6pPr>
            <a:lvl7pPr lvl="6" algn="ctr" rtl="0">
              <a:spcBef>
                <a:spcPts val="0"/>
              </a:spcBef>
              <a:spcAft>
                <a:spcPts val="0"/>
              </a:spcAft>
              <a:buClr>
                <a:srgbClr val="FFFFFF"/>
              </a:buClr>
              <a:buSzPts val="1400"/>
              <a:buNone/>
              <a:defRPr sz="1400">
                <a:solidFill>
                  <a:srgbClr val="FFFFFF"/>
                </a:solidFill>
              </a:defRPr>
            </a:lvl7pPr>
            <a:lvl8pPr lvl="7" algn="ctr" rtl="0">
              <a:spcBef>
                <a:spcPts val="0"/>
              </a:spcBef>
              <a:spcAft>
                <a:spcPts val="0"/>
              </a:spcAft>
              <a:buClr>
                <a:srgbClr val="FFFFFF"/>
              </a:buClr>
              <a:buSzPts val="1400"/>
              <a:buNone/>
              <a:defRPr sz="1400">
                <a:solidFill>
                  <a:srgbClr val="FFFFFF"/>
                </a:solidFill>
              </a:defRPr>
            </a:lvl8pPr>
            <a:lvl9pPr lvl="8" algn="ctr" rtl="0">
              <a:spcBef>
                <a:spcPts val="0"/>
              </a:spcBef>
              <a:spcAft>
                <a:spcPts val="0"/>
              </a:spcAft>
              <a:buClr>
                <a:srgbClr val="FFFFFF"/>
              </a:buClr>
              <a:buSzPts val="1400"/>
              <a:buNone/>
              <a:defRPr sz="1400">
                <a:solidFill>
                  <a:srgbClr val="FFFFFF"/>
                </a:solidFill>
              </a:defRPr>
            </a:lvl9pPr>
          </a:lstStyle>
          <a:p>
            <a:endParaRPr/>
          </a:p>
        </p:txBody>
      </p:sp>
      <p:sp>
        <p:nvSpPr>
          <p:cNvPr id="484" name="Google Shape;484;p15"/>
          <p:cNvSpPr txBox="1">
            <a:spLocks noGrp="1"/>
          </p:cNvSpPr>
          <p:nvPr>
            <p:ph type="subTitle" idx="5"/>
          </p:nvPr>
        </p:nvSpPr>
        <p:spPr>
          <a:xfrm>
            <a:off x="5811588" y="3873900"/>
            <a:ext cx="2386200" cy="59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sp>
        <p:nvSpPr>
          <p:cNvPr id="485" name="Google Shape;485;p15"/>
          <p:cNvSpPr txBox="1">
            <a:spLocks noGrp="1"/>
          </p:cNvSpPr>
          <p:nvPr>
            <p:ph type="title" idx="6"/>
          </p:nvPr>
        </p:nvSpPr>
        <p:spPr>
          <a:xfrm>
            <a:off x="705000" y="498500"/>
            <a:ext cx="7734000" cy="4233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FFFF"/>
              </a:buClr>
              <a:buSzPts val="2200"/>
              <a:buNone/>
              <a:defRPr sz="2400" b="1" i="0">
                <a:solidFill>
                  <a:srgbClr val="FFFFFF"/>
                </a:solidFill>
                <a:latin typeface="Poppins"/>
                <a:ea typeface="Poppins"/>
                <a:cs typeface="Poppins"/>
                <a:sym typeface="Poppins"/>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86" name="Google Shape;486;p15"/>
          <p:cNvSpPr txBox="1">
            <a:spLocks noGrp="1"/>
          </p:cNvSpPr>
          <p:nvPr>
            <p:ph type="title" idx="7"/>
          </p:nvPr>
        </p:nvSpPr>
        <p:spPr>
          <a:xfrm>
            <a:off x="2201250" y="980400"/>
            <a:ext cx="4741500" cy="423300"/>
          </a:xfrm>
          <a:prstGeom prst="rect">
            <a:avLst/>
          </a:prstGeom>
        </p:spPr>
        <p:txBody>
          <a:bodyPr spcFirstLastPara="1" wrap="square" lIns="91425" tIns="91425" rIns="91425" bIns="91425" anchor="b" anchorCtr="0">
            <a:noAutofit/>
          </a:bodyPr>
          <a:lstStyle>
            <a:lvl1pPr lvl="0" algn="ctr">
              <a:spcBef>
                <a:spcPts val="0"/>
              </a:spcBef>
              <a:spcAft>
                <a:spcPts val="0"/>
              </a:spcAft>
              <a:buSzPts val="2600"/>
              <a:buNone/>
              <a:defRPr sz="1600">
                <a:solidFill>
                  <a:schemeClr val="lt1"/>
                </a:solidFill>
                <a:latin typeface="Poppins"/>
                <a:ea typeface="Poppins"/>
                <a:cs typeface="Poppins"/>
                <a:sym typeface="Poppins"/>
              </a:defRPr>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_10">
    <p:bg>
      <p:bgPr>
        <a:solidFill>
          <a:srgbClr val="FFFFFF"/>
        </a:solidFill>
        <a:effectLst/>
      </p:bgPr>
    </p:bg>
    <p:spTree>
      <p:nvGrpSpPr>
        <p:cNvPr id="1" name="Shape 664"/>
        <p:cNvGrpSpPr/>
        <p:nvPr/>
      </p:nvGrpSpPr>
      <p:grpSpPr>
        <a:xfrm>
          <a:off x="0" y="0"/>
          <a:ext cx="0" cy="0"/>
          <a:chOff x="0" y="0"/>
          <a:chExt cx="0" cy="0"/>
        </a:xfrm>
      </p:grpSpPr>
      <p:sp>
        <p:nvSpPr>
          <p:cNvPr id="665" name="Google Shape;665;p21"/>
          <p:cNvSpPr/>
          <p:nvPr/>
        </p:nvSpPr>
        <p:spPr>
          <a:xfrm rot="10800000">
            <a:off x="-1530000" y="-99300"/>
            <a:ext cx="6658613" cy="5342109"/>
          </a:xfrm>
          <a:custGeom>
            <a:avLst/>
            <a:gdLst/>
            <a:ahLst/>
            <a:cxnLst/>
            <a:rect l="l" t="t" r="r" b="b"/>
            <a:pathLst>
              <a:path w="244892" h="209803" extrusionOk="0">
                <a:moveTo>
                  <a:pt x="244892" y="0"/>
                </a:moveTo>
                <a:lnTo>
                  <a:pt x="0" y="442"/>
                </a:lnTo>
                <a:cubicBezTo>
                  <a:pt x="0" y="442"/>
                  <a:pt x="31537" y="13225"/>
                  <a:pt x="35069" y="44551"/>
                </a:cubicBezTo>
                <a:cubicBezTo>
                  <a:pt x="38580" y="75877"/>
                  <a:pt x="30822" y="98374"/>
                  <a:pt x="47389" y="119125"/>
                </a:cubicBezTo>
                <a:cubicBezTo>
                  <a:pt x="63935" y="139897"/>
                  <a:pt x="83971" y="148327"/>
                  <a:pt x="78715" y="179654"/>
                </a:cubicBezTo>
                <a:cubicBezTo>
                  <a:pt x="76318" y="193824"/>
                  <a:pt x="82794" y="203390"/>
                  <a:pt x="90594" y="209593"/>
                </a:cubicBezTo>
                <a:lnTo>
                  <a:pt x="244892" y="209803"/>
                </a:lnTo>
                <a:lnTo>
                  <a:pt x="24489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1"/>
          <p:cNvSpPr/>
          <p:nvPr/>
        </p:nvSpPr>
        <p:spPr>
          <a:xfrm>
            <a:off x="6049322" y="3781046"/>
            <a:ext cx="3216250" cy="1464904"/>
          </a:xfrm>
          <a:custGeom>
            <a:avLst/>
            <a:gdLst/>
            <a:ahLst/>
            <a:cxnLst/>
            <a:rect l="l" t="t" r="r" b="b"/>
            <a:pathLst>
              <a:path w="285255" h="129925" extrusionOk="0">
                <a:moveTo>
                  <a:pt x="281161" y="0"/>
                </a:moveTo>
                <a:cubicBezTo>
                  <a:pt x="262994" y="0"/>
                  <a:pt x="223861" y="5178"/>
                  <a:pt x="209892" y="47820"/>
                </a:cubicBezTo>
                <a:cubicBezTo>
                  <a:pt x="197514" y="85754"/>
                  <a:pt x="165644" y="91947"/>
                  <a:pt x="146153" y="91947"/>
                </a:cubicBezTo>
                <a:cubicBezTo>
                  <a:pt x="136705" y="91947"/>
                  <a:pt x="130166" y="90492"/>
                  <a:pt x="130166" y="90492"/>
                </a:cubicBezTo>
                <a:cubicBezTo>
                  <a:pt x="130166" y="90492"/>
                  <a:pt x="112999" y="85248"/>
                  <a:pt x="90105" y="85248"/>
                </a:cubicBezTo>
                <a:cubicBezTo>
                  <a:pt x="61588" y="85248"/>
                  <a:pt x="24183" y="93384"/>
                  <a:pt x="0" y="129925"/>
                </a:cubicBezTo>
                <a:lnTo>
                  <a:pt x="285254" y="129925"/>
                </a:lnTo>
                <a:lnTo>
                  <a:pt x="285254" y="90"/>
                </a:lnTo>
                <a:cubicBezTo>
                  <a:pt x="284055" y="36"/>
                  <a:pt x="282681" y="0"/>
                  <a:pt x="28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1"/>
          <p:cNvSpPr/>
          <p:nvPr/>
        </p:nvSpPr>
        <p:spPr>
          <a:xfrm rot="10800000">
            <a:off x="-180" y="-76"/>
            <a:ext cx="4186830" cy="1906974"/>
          </a:xfrm>
          <a:custGeom>
            <a:avLst/>
            <a:gdLst/>
            <a:ahLst/>
            <a:cxnLst/>
            <a:rect l="l" t="t" r="r" b="b"/>
            <a:pathLst>
              <a:path w="285255" h="129925" extrusionOk="0">
                <a:moveTo>
                  <a:pt x="281161" y="0"/>
                </a:moveTo>
                <a:cubicBezTo>
                  <a:pt x="262994" y="0"/>
                  <a:pt x="223861" y="5178"/>
                  <a:pt x="209892" y="47820"/>
                </a:cubicBezTo>
                <a:cubicBezTo>
                  <a:pt x="197514" y="85754"/>
                  <a:pt x="165644" y="91947"/>
                  <a:pt x="146153" y="91947"/>
                </a:cubicBezTo>
                <a:cubicBezTo>
                  <a:pt x="136705" y="91947"/>
                  <a:pt x="130166" y="90492"/>
                  <a:pt x="130166" y="90492"/>
                </a:cubicBezTo>
                <a:cubicBezTo>
                  <a:pt x="130166" y="90492"/>
                  <a:pt x="112999" y="85248"/>
                  <a:pt x="90105" y="85248"/>
                </a:cubicBezTo>
                <a:cubicBezTo>
                  <a:pt x="61588" y="85248"/>
                  <a:pt x="24183" y="93384"/>
                  <a:pt x="0" y="129925"/>
                </a:cubicBezTo>
                <a:lnTo>
                  <a:pt x="285254" y="129925"/>
                </a:lnTo>
                <a:lnTo>
                  <a:pt x="285254" y="90"/>
                </a:lnTo>
                <a:cubicBezTo>
                  <a:pt x="284055" y="36"/>
                  <a:pt x="282681" y="0"/>
                  <a:pt x="28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1"/>
          <p:cNvSpPr txBox="1">
            <a:spLocks noGrp="1"/>
          </p:cNvSpPr>
          <p:nvPr>
            <p:ph type="title"/>
          </p:nvPr>
        </p:nvSpPr>
        <p:spPr>
          <a:xfrm>
            <a:off x="650225" y="2173250"/>
            <a:ext cx="2917800" cy="1092900"/>
          </a:xfrm>
          <a:prstGeom prst="rect">
            <a:avLst/>
          </a:prstGeom>
        </p:spPr>
        <p:txBody>
          <a:bodyPr spcFirstLastPara="1" wrap="square" lIns="91425" tIns="91425" rIns="91425" bIns="91425" anchor="b" anchorCtr="0">
            <a:noAutofit/>
          </a:bodyPr>
          <a:lstStyle>
            <a:lvl1pPr lvl="0" rtl="0">
              <a:spcBef>
                <a:spcPts val="0"/>
              </a:spcBef>
              <a:spcAft>
                <a:spcPts val="0"/>
              </a:spcAft>
              <a:buSzPts val="4200"/>
              <a:buNone/>
              <a:defRPr sz="2400">
                <a:solidFill>
                  <a:srgbClr val="FFFFFF"/>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669" name="Google Shape;669;p21"/>
          <p:cNvSpPr txBox="1">
            <a:spLocks noGrp="1"/>
          </p:cNvSpPr>
          <p:nvPr>
            <p:ph type="subTitle" idx="1"/>
          </p:nvPr>
        </p:nvSpPr>
        <p:spPr>
          <a:xfrm>
            <a:off x="5573400" y="775950"/>
            <a:ext cx="2001600" cy="544500"/>
          </a:xfrm>
          <a:prstGeom prst="rect">
            <a:avLst/>
          </a:prstGeom>
        </p:spPr>
        <p:txBody>
          <a:bodyPr spcFirstLastPara="1" wrap="square" lIns="91425" tIns="91425" rIns="91425" bIns="91425" anchor="b" anchorCtr="0">
            <a:noAutofit/>
          </a:bodyPr>
          <a:lstStyle>
            <a:lvl1pPr lvl="0">
              <a:spcBef>
                <a:spcPts val="0"/>
              </a:spcBef>
              <a:spcAft>
                <a:spcPts val="0"/>
              </a:spcAft>
              <a:buSzPts val="1800"/>
              <a:buNone/>
              <a:defRPr sz="1600" b="1">
                <a:solidFill>
                  <a:schemeClr val="accent2"/>
                </a:solidFill>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670" name="Google Shape;670;p21"/>
          <p:cNvSpPr txBox="1">
            <a:spLocks noGrp="1"/>
          </p:cNvSpPr>
          <p:nvPr>
            <p:ph type="subTitle" idx="2"/>
          </p:nvPr>
        </p:nvSpPr>
        <p:spPr>
          <a:xfrm>
            <a:off x="5573400" y="2136725"/>
            <a:ext cx="2917800" cy="5733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600" b="1">
                <a:solidFill>
                  <a:schemeClr val="accent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671" name="Google Shape;671;p21"/>
          <p:cNvSpPr txBox="1">
            <a:spLocks noGrp="1"/>
          </p:cNvSpPr>
          <p:nvPr>
            <p:ph type="subTitle" idx="3"/>
          </p:nvPr>
        </p:nvSpPr>
        <p:spPr>
          <a:xfrm>
            <a:off x="5573400" y="3514375"/>
            <a:ext cx="2783100" cy="6129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600" b="1">
                <a:solidFill>
                  <a:schemeClr val="accent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672" name="Google Shape;672;p21"/>
          <p:cNvSpPr txBox="1">
            <a:spLocks noGrp="1"/>
          </p:cNvSpPr>
          <p:nvPr>
            <p:ph type="subTitle" idx="4"/>
          </p:nvPr>
        </p:nvSpPr>
        <p:spPr>
          <a:xfrm>
            <a:off x="5573400" y="1104175"/>
            <a:ext cx="2968800" cy="740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1400"/>
              <a:buFont typeface="Poppins Medium"/>
              <a:buNone/>
              <a:defRPr sz="14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673" name="Google Shape;673;p21"/>
          <p:cNvSpPr txBox="1">
            <a:spLocks noGrp="1"/>
          </p:cNvSpPr>
          <p:nvPr>
            <p:ph type="subTitle" idx="5"/>
          </p:nvPr>
        </p:nvSpPr>
        <p:spPr>
          <a:xfrm>
            <a:off x="5573400" y="2490500"/>
            <a:ext cx="3048300" cy="5040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1400"/>
              <a:buFont typeface="Poppins Medium"/>
              <a:buNone/>
              <a:defRPr sz="14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674" name="Google Shape;674;p21"/>
          <p:cNvSpPr txBox="1">
            <a:spLocks noGrp="1"/>
          </p:cNvSpPr>
          <p:nvPr>
            <p:ph type="subTitle" idx="6"/>
          </p:nvPr>
        </p:nvSpPr>
        <p:spPr>
          <a:xfrm>
            <a:off x="5573400" y="3908300"/>
            <a:ext cx="3119100" cy="5733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1400"/>
              <a:buFont typeface="Poppins Medium"/>
              <a:buNone/>
              <a:defRPr sz="14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600"/>
              <a:buFont typeface="Poppins ExtraBold"/>
              <a:buNone/>
              <a:defRPr sz="2600">
                <a:solidFill>
                  <a:schemeClr val="dk1"/>
                </a:solidFill>
                <a:latin typeface="Poppins ExtraBold"/>
                <a:ea typeface="Poppins ExtraBold"/>
                <a:cs typeface="Poppins ExtraBold"/>
                <a:sym typeface="Poppins ExtraBo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Poppins"/>
              <a:buChar char="●"/>
              <a:defRPr sz="1800">
                <a:solidFill>
                  <a:schemeClr val="dk2"/>
                </a:solidFill>
                <a:latin typeface="Poppins"/>
                <a:ea typeface="Poppins"/>
                <a:cs typeface="Poppins"/>
                <a:sym typeface="Poppins"/>
              </a:defRPr>
            </a:lvl1pPr>
            <a:lvl2pPr marL="914400" lvl="1"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2pPr>
            <a:lvl3pPr marL="1371600" lvl="2"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3pPr>
            <a:lvl4pPr marL="1828800" lvl="3"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4pPr>
            <a:lvl5pPr marL="2286000" lvl="4"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5pPr>
            <a:lvl6pPr marL="2743200" lvl="5"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6pPr>
            <a:lvl7pPr marL="3200400" lvl="6"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7pPr>
            <a:lvl8pPr marL="3657600" lvl="7"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8pPr>
            <a:lvl9pPr marL="4114800" lvl="8" indent="-317500">
              <a:lnSpc>
                <a:spcPct val="115000"/>
              </a:lnSpc>
              <a:spcBef>
                <a:spcPts val="1600"/>
              </a:spcBef>
              <a:spcAft>
                <a:spcPts val="1600"/>
              </a:spcAft>
              <a:buClr>
                <a:schemeClr val="dk2"/>
              </a:buClr>
              <a:buSzPts val="1400"/>
              <a:buFont typeface="Poppins"/>
              <a:buChar char="■"/>
              <a:defRPr>
                <a:solidFill>
                  <a:schemeClr val="dk2"/>
                </a:solidFill>
                <a:latin typeface="Poppins"/>
                <a:ea typeface="Poppins"/>
                <a:cs typeface="Poppins"/>
                <a:sym typeface="Poppi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4" r:id="rId4"/>
    <p:sldLayoutId id="2147483657" r:id="rId5"/>
    <p:sldLayoutId id="2147483658" r:id="rId6"/>
    <p:sldLayoutId id="2147483660" r:id="rId7"/>
    <p:sldLayoutId id="2147483661" r:id="rId8"/>
    <p:sldLayoutId id="2147483667" r:id="rId9"/>
    <p:sldLayoutId id="2147483675"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7"/>
        <p:cNvGrpSpPr/>
        <p:nvPr/>
      </p:nvGrpSpPr>
      <p:grpSpPr>
        <a:xfrm>
          <a:off x="0" y="0"/>
          <a:ext cx="0" cy="0"/>
          <a:chOff x="0" y="0"/>
          <a:chExt cx="0" cy="0"/>
        </a:xfrm>
      </p:grpSpPr>
      <p:sp>
        <p:nvSpPr>
          <p:cNvPr id="958" name="Google Shape;958;p37"/>
          <p:cNvSpPr txBox="1">
            <a:spLocks noGrp="1"/>
          </p:cNvSpPr>
          <p:nvPr>
            <p:ph type="ctrTitle"/>
          </p:nvPr>
        </p:nvSpPr>
        <p:spPr>
          <a:xfrm>
            <a:off x="0" y="2105220"/>
            <a:ext cx="3761100" cy="70997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SKYCAST</a:t>
            </a:r>
            <a:endParaRPr dirty="0"/>
          </a:p>
        </p:txBody>
      </p:sp>
      <p:sp>
        <p:nvSpPr>
          <p:cNvPr id="959" name="Google Shape;959;p37"/>
          <p:cNvSpPr txBox="1">
            <a:spLocks noGrp="1"/>
          </p:cNvSpPr>
          <p:nvPr>
            <p:ph type="subTitle" idx="1"/>
          </p:nvPr>
        </p:nvSpPr>
        <p:spPr>
          <a:xfrm>
            <a:off x="4777435" y="2105220"/>
            <a:ext cx="3415584" cy="170581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Aplicație</a:t>
            </a:r>
            <a:r>
              <a:rPr lang="en-US" dirty="0"/>
              <a:t> de </a:t>
            </a:r>
            <a:r>
              <a:rPr lang="en-US" dirty="0" err="1"/>
              <a:t>predicție</a:t>
            </a:r>
            <a:r>
              <a:rPr lang="en-US" dirty="0"/>
              <a:t> </a:t>
            </a:r>
            <a:r>
              <a:rPr lang="en-US" dirty="0" err="1"/>
              <a:t>meteo</a:t>
            </a:r>
            <a:r>
              <a:rPr lang="en-US" dirty="0"/>
              <a:t> </a:t>
            </a:r>
            <a:r>
              <a:rPr lang="en-US" dirty="0" err="1"/>
              <a:t>folosind</a:t>
            </a:r>
            <a:r>
              <a:rPr lang="en-US" dirty="0"/>
              <a:t> </a:t>
            </a:r>
            <a:r>
              <a:rPr lang="en-US" dirty="0" err="1"/>
              <a:t>inteligența</a:t>
            </a:r>
            <a:r>
              <a:rPr lang="en-US" dirty="0"/>
              <a:t> </a:t>
            </a:r>
            <a:r>
              <a:rPr lang="en-US" dirty="0" err="1"/>
              <a:t>artificială</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86FF472-3777-A9ED-66E2-6B5DE516FFFF}"/>
              </a:ext>
            </a:extLst>
          </p:cNvPr>
          <p:cNvSpPr txBox="1">
            <a:spLocks/>
          </p:cNvSpPr>
          <p:nvPr/>
        </p:nvSpPr>
        <p:spPr>
          <a:xfrm>
            <a:off x="792397" y="630865"/>
            <a:ext cx="6012439" cy="38809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12000"/>
              <a:buFont typeface="Poppins ExtraBold"/>
              <a:buNone/>
              <a:defRPr sz="6000" b="0" i="0" u="none" strike="noStrike" cap="none">
                <a:solidFill>
                  <a:schemeClr val="accent2"/>
                </a:solidFill>
                <a:latin typeface="Poppins ExtraBold"/>
                <a:ea typeface="Poppins ExtraBold"/>
                <a:cs typeface="Poppins ExtraBold"/>
                <a:sym typeface="Poppins ExtraBold"/>
              </a:defRPr>
            </a:lvl1pPr>
            <a:lvl2pPr marR="0" lvl="1"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9pPr>
          </a:lstStyle>
          <a:p>
            <a:r>
              <a:rPr lang="en-RO" sz="2000" dirty="0">
                <a:solidFill>
                  <a:srgbClr val="FF8D00"/>
                </a:solidFill>
              </a:rPr>
              <a:t>4. </a:t>
            </a:r>
            <a:r>
              <a:rPr lang="en-GB" sz="2400" dirty="0" err="1">
                <a:solidFill>
                  <a:srgbClr val="FF8D00"/>
                </a:solidFill>
              </a:rPr>
              <a:t>Proiectare</a:t>
            </a:r>
            <a:r>
              <a:rPr lang="en-GB" sz="2000" dirty="0">
                <a:solidFill>
                  <a:srgbClr val="FF8D00"/>
                </a:solidFill>
              </a:rPr>
              <a:t> </a:t>
            </a:r>
            <a:r>
              <a:rPr lang="en-GB" sz="2000" dirty="0" err="1">
                <a:solidFill>
                  <a:srgbClr val="FF8D00"/>
                </a:solidFill>
              </a:rPr>
              <a:t>și</a:t>
            </a:r>
            <a:r>
              <a:rPr lang="en-GB" sz="2000" dirty="0">
                <a:solidFill>
                  <a:srgbClr val="FF8D00"/>
                </a:solidFill>
              </a:rPr>
              <a:t> </a:t>
            </a:r>
            <a:r>
              <a:rPr lang="en-GB" sz="2000" dirty="0" err="1">
                <a:solidFill>
                  <a:srgbClr val="FF8D00"/>
                </a:solidFill>
              </a:rPr>
              <a:t>implementare</a:t>
            </a:r>
            <a:br>
              <a:rPr lang="en-GB" sz="2000" dirty="0">
                <a:solidFill>
                  <a:srgbClr val="FF8D00"/>
                </a:solidFill>
              </a:rPr>
            </a:br>
            <a:endParaRPr lang="en-RO" sz="2000" dirty="0">
              <a:solidFill>
                <a:srgbClr val="FF8D00"/>
              </a:solidFill>
            </a:endParaRPr>
          </a:p>
        </p:txBody>
      </p:sp>
      <p:sp>
        <p:nvSpPr>
          <p:cNvPr id="7" name="TextBox 6">
            <a:extLst>
              <a:ext uri="{FF2B5EF4-FFF2-40B4-BE49-F238E27FC236}">
                <a16:creationId xmlns:a16="http://schemas.microsoft.com/office/drawing/2014/main" id="{CF9D677F-73A1-E23D-046A-1B8BF8AD5096}"/>
              </a:ext>
            </a:extLst>
          </p:cNvPr>
          <p:cNvSpPr txBox="1"/>
          <p:nvPr/>
        </p:nvSpPr>
        <p:spPr>
          <a:xfrm>
            <a:off x="2565681" y="824911"/>
            <a:ext cx="4012637" cy="369332"/>
          </a:xfrm>
          <a:prstGeom prst="rect">
            <a:avLst/>
          </a:prstGeom>
          <a:noFill/>
        </p:spPr>
        <p:txBody>
          <a:bodyPr wrap="none" rtlCol="0">
            <a:spAutoFit/>
          </a:bodyPr>
          <a:lstStyle/>
          <a:p>
            <a:r>
              <a:rPr lang="ro-RO" sz="1800" dirty="0">
                <a:solidFill>
                  <a:srgbClr val="FF8D00"/>
                </a:solidFill>
                <a:latin typeface="Poppins" pitchFamily="2" charset="77"/>
                <a:cs typeface="Poppins" pitchFamily="2" charset="77"/>
              </a:rPr>
              <a:t>Structura fișierului </a:t>
            </a:r>
            <a:r>
              <a:rPr lang="ro-RO" sz="1800" dirty="0" err="1">
                <a:solidFill>
                  <a:srgbClr val="FF8D00"/>
                </a:solidFill>
                <a:latin typeface="Poppins" pitchFamily="2" charset="77"/>
                <a:cs typeface="Poppins" pitchFamily="2" charset="77"/>
              </a:rPr>
              <a:t>ModelData.csv</a:t>
            </a:r>
            <a:endParaRPr lang="en-RO" sz="1800" dirty="0">
              <a:solidFill>
                <a:srgbClr val="FF8D00"/>
              </a:solidFill>
              <a:latin typeface="Poppins" pitchFamily="2" charset="77"/>
              <a:cs typeface="Poppins" pitchFamily="2" charset="77"/>
            </a:endParaRPr>
          </a:p>
        </p:txBody>
      </p:sp>
      <p:pic>
        <p:nvPicPr>
          <p:cNvPr id="8" name="Picture 7">
            <a:extLst>
              <a:ext uri="{FF2B5EF4-FFF2-40B4-BE49-F238E27FC236}">
                <a16:creationId xmlns:a16="http://schemas.microsoft.com/office/drawing/2014/main" id="{6FAD1BF3-7F29-6B1C-70C7-53975DE16764}"/>
              </a:ext>
            </a:extLst>
          </p:cNvPr>
          <p:cNvPicPr>
            <a:picLocks noChangeAspect="1"/>
          </p:cNvPicPr>
          <p:nvPr/>
        </p:nvPicPr>
        <p:blipFill>
          <a:blip r:embed="rId2"/>
          <a:stretch>
            <a:fillRect/>
          </a:stretch>
        </p:blipFill>
        <p:spPr>
          <a:xfrm>
            <a:off x="883926" y="1562986"/>
            <a:ext cx="7376147" cy="2254102"/>
          </a:xfrm>
          <a:prstGeom prst="rect">
            <a:avLst/>
          </a:prstGeom>
        </p:spPr>
      </p:pic>
    </p:spTree>
    <p:extLst>
      <p:ext uri="{BB962C8B-B14F-4D97-AF65-F5344CB8AC3E}">
        <p14:creationId xmlns:p14="http://schemas.microsoft.com/office/powerpoint/2010/main" val="573376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C1E68C3-5F67-CCFB-0135-0AD31FED023B}"/>
              </a:ext>
            </a:extLst>
          </p:cNvPr>
          <p:cNvSpPr>
            <a:spLocks noGrp="1"/>
          </p:cNvSpPr>
          <p:nvPr>
            <p:ph type="title"/>
          </p:nvPr>
        </p:nvSpPr>
        <p:spPr>
          <a:xfrm>
            <a:off x="1399650" y="145040"/>
            <a:ext cx="6344700" cy="505200"/>
          </a:xfrm>
        </p:spPr>
        <p:txBody>
          <a:bodyPr/>
          <a:lstStyle/>
          <a:p>
            <a:r>
              <a:rPr lang="en-RO" dirty="0"/>
              <a:t>5. Testare și validare</a:t>
            </a:r>
          </a:p>
        </p:txBody>
      </p:sp>
      <p:sp>
        <p:nvSpPr>
          <p:cNvPr id="6" name="TextBox 5">
            <a:extLst>
              <a:ext uri="{FF2B5EF4-FFF2-40B4-BE49-F238E27FC236}">
                <a16:creationId xmlns:a16="http://schemas.microsoft.com/office/drawing/2014/main" id="{6A10285E-AA11-E890-2DE5-A5C62D09D4CA}"/>
              </a:ext>
            </a:extLst>
          </p:cNvPr>
          <p:cNvSpPr txBox="1"/>
          <p:nvPr/>
        </p:nvSpPr>
        <p:spPr>
          <a:xfrm>
            <a:off x="0" y="1138288"/>
            <a:ext cx="3273684" cy="738664"/>
          </a:xfrm>
          <a:prstGeom prst="rect">
            <a:avLst/>
          </a:prstGeom>
          <a:noFill/>
        </p:spPr>
        <p:txBody>
          <a:bodyPr wrap="square" rtlCol="0">
            <a:spAutoFit/>
          </a:bodyPr>
          <a:lstStyle/>
          <a:p>
            <a:r>
              <a:rPr lang="en-RO" dirty="0">
                <a:solidFill>
                  <a:srgbClr val="FF8D00"/>
                </a:solidFill>
                <a:latin typeface="Poppins" pitchFamily="2" charset="77"/>
                <a:cs typeface="Poppins" pitchFamily="2" charset="77"/>
              </a:rPr>
              <a:t>Ca metode de testare s-au folosit:</a:t>
            </a:r>
          </a:p>
          <a:p>
            <a:pPr marL="285750" indent="-285750">
              <a:buFont typeface="Arial" panose="020B0604020202020204" pitchFamily="34" charset="0"/>
              <a:buChar char="•"/>
            </a:pPr>
            <a:r>
              <a:rPr lang="ro-RO" dirty="0">
                <a:solidFill>
                  <a:srgbClr val="FF8D00"/>
                </a:solidFill>
                <a:latin typeface="Poppins" pitchFamily="2" charset="77"/>
                <a:cs typeface="Poppins" pitchFamily="2" charset="77"/>
              </a:rPr>
              <a:t>Comparație cu alte aplicații</a:t>
            </a:r>
          </a:p>
          <a:p>
            <a:pPr marL="285750" indent="-285750">
              <a:buFont typeface="Arial" panose="020B0604020202020204" pitchFamily="34" charset="0"/>
              <a:buChar char="•"/>
            </a:pPr>
            <a:r>
              <a:rPr lang="ro-RO" dirty="0">
                <a:solidFill>
                  <a:srgbClr val="FF8D00"/>
                </a:solidFill>
                <a:latin typeface="Poppins" pitchFamily="2" charset="77"/>
                <a:cs typeface="Poppins" pitchFamily="2" charset="77"/>
              </a:rPr>
              <a:t>Analiza metricilor de evaluare</a:t>
            </a:r>
            <a:endParaRPr lang="en-RO">
              <a:solidFill>
                <a:srgbClr val="FF8D00"/>
              </a:solidFill>
              <a:latin typeface="Poppins" pitchFamily="2" charset="77"/>
              <a:cs typeface="Poppins" pitchFamily="2" charset="77"/>
            </a:endParaRPr>
          </a:p>
        </p:txBody>
      </p:sp>
      <p:pic>
        <p:nvPicPr>
          <p:cNvPr id="2" name="Picture 1" descr="Screens screenshot of a weather forecast&#10;&#10;Description automatically generated">
            <a:extLst>
              <a:ext uri="{FF2B5EF4-FFF2-40B4-BE49-F238E27FC236}">
                <a16:creationId xmlns:a16="http://schemas.microsoft.com/office/drawing/2014/main" id="{6B66FA6A-3637-655C-20C2-2050285ED4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2754" y="1689764"/>
            <a:ext cx="5357495" cy="2595245"/>
          </a:xfrm>
          <a:prstGeom prst="rect">
            <a:avLst/>
          </a:prstGeom>
        </p:spPr>
      </p:pic>
      <p:pic>
        <p:nvPicPr>
          <p:cNvPr id="3" name="Picture 2" descr="A black rectangular object with white lines&#10;&#10;Description automatically generated">
            <a:extLst>
              <a:ext uri="{FF2B5EF4-FFF2-40B4-BE49-F238E27FC236}">
                <a16:creationId xmlns:a16="http://schemas.microsoft.com/office/drawing/2014/main" id="{19635597-6DE3-5DD7-B5BC-9887398A90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2754" y="775364"/>
            <a:ext cx="5372100" cy="914400"/>
          </a:xfrm>
          <a:prstGeom prst="rect">
            <a:avLst/>
          </a:prstGeom>
        </p:spPr>
      </p:pic>
      <p:pic>
        <p:nvPicPr>
          <p:cNvPr id="7" name="Picture 6">
            <a:extLst>
              <a:ext uri="{FF2B5EF4-FFF2-40B4-BE49-F238E27FC236}">
                <a16:creationId xmlns:a16="http://schemas.microsoft.com/office/drawing/2014/main" id="{54516D22-80FC-E72A-B67A-C7F715C3C9AF}"/>
              </a:ext>
            </a:extLst>
          </p:cNvPr>
          <p:cNvPicPr>
            <a:picLocks noChangeAspect="1"/>
          </p:cNvPicPr>
          <p:nvPr/>
        </p:nvPicPr>
        <p:blipFill>
          <a:blip r:embed="rId4"/>
          <a:stretch>
            <a:fillRect/>
          </a:stretch>
        </p:blipFill>
        <p:spPr>
          <a:xfrm>
            <a:off x="23751" y="1904089"/>
            <a:ext cx="3704794" cy="2380920"/>
          </a:xfrm>
          <a:prstGeom prst="rect">
            <a:avLst/>
          </a:prstGeom>
        </p:spPr>
      </p:pic>
    </p:spTree>
    <p:extLst>
      <p:ext uri="{BB962C8B-B14F-4D97-AF65-F5344CB8AC3E}">
        <p14:creationId xmlns:p14="http://schemas.microsoft.com/office/powerpoint/2010/main" val="35029206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6BBB2D-C104-1E55-16CF-2A3C66096982}"/>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4D462526-AA6A-972D-B964-4E1B3381FE40}"/>
              </a:ext>
            </a:extLst>
          </p:cNvPr>
          <p:cNvSpPr>
            <a:spLocks noGrp="1"/>
          </p:cNvSpPr>
          <p:nvPr>
            <p:ph type="title"/>
          </p:nvPr>
        </p:nvSpPr>
        <p:spPr>
          <a:xfrm>
            <a:off x="1399650" y="145040"/>
            <a:ext cx="6344700" cy="505200"/>
          </a:xfrm>
        </p:spPr>
        <p:txBody>
          <a:bodyPr/>
          <a:lstStyle/>
          <a:p>
            <a:r>
              <a:rPr lang="en-RO" dirty="0"/>
              <a:t>5. Testare și validare</a:t>
            </a:r>
          </a:p>
        </p:txBody>
      </p:sp>
      <p:pic>
        <p:nvPicPr>
          <p:cNvPr id="8" name="Picture 7" descr="A graph of different colored bars&#10;&#10;Description automatically generated with medium confidence">
            <a:extLst>
              <a:ext uri="{FF2B5EF4-FFF2-40B4-BE49-F238E27FC236}">
                <a16:creationId xmlns:a16="http://schemas.microsoft.com/office/drawing/2014/main" id="{2EFFB8F4-5BB8-A7A9-1D7B-4DB292E6B7B2}"/>
              </a:ext>
            </a:extLst>
          </p:cNvPr>
          <p:cNvPicPr>
            <a:picLocks noChangeAspect="1"/>
          </p:cNvPicPr>
          <p:nvPr/>
        </p:nvPicPr>
        <p:blipFill>
          <a:blip r:embed="rId2"/>
          <a:stretch>
            <a:fillRect/>
          </a:stretch>
        </p:blipFill>
        <p:spPr>
          <a:xfrm>
            <a:off x="703510" y="650240"/>
            <a:ext cx="7831288" cy="3889862"/>
          </a:xfrm>
          <a:prstGeom prst="rect">
            <a:avLst/>
          </a:prstGeom>
        </p:spPr>
      </p:pic>
    </p:spTree>
    <p:extLst>
      <p:ext uri="{BB962C8B-B14F-4D97-AF65-F5344CB8AC3E}">
        <p14:creationId xmlns:p14="http://schemas.microsoft.com/office/powerpoint/2010/main" val="4171608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A9E6F304-4DF8-E7B2-0382-5844AD5BC620}"/>
              </a:ext>
            </a:extLst>
          </p:cNvPr>
          <p:cNvSpPr txBox="1">
            <a:spLocks/>
          </p:cNvSpPr>
          <p:nvPr/>
        </p:nvSpPr>
        <p:spPr>
          <a:xfrm>
            <a:off x="2886072" y="488991"/>
            <a:ext cx="3371855" cy="505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FF8D00"/>
              </a:buClr>
              <a:buSzPts val="2200"/>
              <a:buFont typeface="Poppins ExtraBold"/>
              <a:buNone/>
              <a:defRPr sz="2400" b="0" i="0" u="none" strike="noStrike" cap="none">
                <a:solidFill>
                  <a:srgbClr val="FF8D00"/>
                </a:solidFill>
                <a:latin typeface="Poppins ExtraBold"/>
                <a:ea typeface="Poppins ExtraBold"/>
                <a:cs typeface="Poppins ExtraBold"/>
                <a:sym typeface="Poppins ExtraBo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Poppins"/>
                <a:ea typeface="Poppins"/>
                <a:cs typeface="Poppins"/>
                <a:sym typeface="Poppins"/>
              </a:defRPr>
            </a:lvl9pPr>
          </a:lstStyle>
          <a:p>
            <a:pPr algn="ctr"/>
            <a:r>
              <a:rPr lang="en-RO" dirty="0">
                <a:solidFill>
                  <a:schemeClr val="bg1"/>
                </a:solidFill>
              </a:rPr>
              <a:t>6. Concluzii </a:t>
            </a:r>
          </a:p>
        </p:txBody>
      </p:sp>
      <p:sp>
        <p:nvSpPr>
          <p:cNvPr id="16" name="TextBox 15">
            <a:extLst>
              <a:ext uri="{FF2B5EF4-FFF2-40B4-BE49-F238E27FC236}">
                <a16:creationId xmlns:a16="http://schemas.microsoft.com/office/drawing/2014/main" id="{D7EA353F-7415-B4AD-2BE9-304EEF2FF580}"/>
              </a:ext>
            </a:extLst>
          </p:cNvPr>
          <p:cNvSpPr txBox="1"/>
          <p:nvPr/>
        </p:nvSpPr>
        <p:spPr>
          <a:xfrm>
            <a:off x="182882" y="1879252"/>
            <a:ext cx="8553796" cy="2031325"/>
          </a:xfrm>
          <a:prstGeom prst="rect">
            <a:avLst/>
          </a:prstGeom>
          <a:noFill/>
        </p:spPr>
        <p:txBody>
          <a:bodyPr wrap="square" rtlCol="0">
            <a:spAutoFit/>
          </a:bodyPr>
          <a:lstStyle/>
          <a:p>
            <a:r>
              <a:rPr lang="en-RO">
                <a:solidFill>
                  <a:schemeClr val="bg1"/>
                </a:solidFill>
              </a:rPr>
              <a:t>Într-un final, proiectul și-a atins scopul propus, acela de a oferi utilizatorilor o modalitate personalizată, rapidă și intuitivă de a accesa prognoze meteo, eliminând barierele legate de interfețe complicate sau date greu de interpretat. Principalele funcționalități ale aplicației SkyCast sunt:</a:t>
            </a:r>
            <a:endParaRPr lang="ro-RO" dirty="0">
              <a:solidFill>
                <a:schemeClr val="bg1"/>
              </a:solidFill>
            </a:endParaRPr>
          </a:p>
          <a:p>
            <a:pPr marL="285750" indent="-285750">
              <a:buFont typeface="Arial" panose="020B0604020202020204" pitchFamily="34" charset="0"/>
              <a:buChar char="•"/>
            </a:pPr>
            <a:r>
              <a:rPr lang="en-RO">
                <a:solidFill>
                  <a:schemeClr val="bg1"/>
                </a:solidFill>
              </a:rPr>
              <a:t>Afișarea predicțiilor meteo pentru o anumită locație, dată și oră</a:t>
            </a:r>
            <a:endParaRPr lang="ro-RO" dirty="0">
              <a:solidFill>
                <a:schemeClr val="bg1"/>
              </a:solidFill>
            </a:endParaRPr>
          </a:p>
          <a:p>
            <a:pPr marL="285750" indent="-285750">
              <a:buFont typeface="Arial" panose="020B0604020202020204" pitchFamily="34" charset="0"/>
              <a:buChar char="•"/>
            </a:pPr>
            <a:r>
              <a:rPr lang="en-RO">
                <a:solidFill>
                  <a:schemeClr val="bg1"/>
                </a:solidFill>
              </a:rPr>
              <a:t>Utilizarea a patru modele de regresie antrenate local pentru temperatură, temperatură resimțită și probabilitatea de precipitații</a:t>
            </a:r>
            <a:endParaRPr lang="ro-RO" dirty="0">
              <a:solidFill>
                <a:schemeClr val="bg1"/>
              </a:solidFill>
            </a:endParaRPr>
          </a:p>
          <a:p>
            <a:pPr marL="285750" indent="-285750">
              <a:buFont typeface="Arial" panose="020B0604020202020204" pitchFamily="34" charset="0"/>
              <a:buChar char="•"/>
            </a:pPr>
            <a:r>
              <a:rPr lang="en-RO">
                <a:solidFill>
                  <a:schemeClr val="bg1"/>
                </a:solidFill>
              </a:rPr>
              <a:t>Posibilitatea de a compara rezultatele proprii cu cele ale aplicațiilor comerciale precum WeatherAPI sau Apple Weather</a:t>
            </a:r>
            <a:endParaRPr lang="ro-RO" dirty="0">
              <a:solidFill>
                <a:schemeClr val="bg1"/>
              </a:solidFill>
            </a:endParaRPr>
          </a:p>
          <a:p>
            <a:pPr marL="285750" indent="-285750">
              <a:buFont typeface="Arial" panose="020B0604020202020204" pitchFamily="34" charset="0"/>
              <a:buChar char="•"/>
            </a:pPr>
            <a:r>
              <a:rPr lang="en-RO">
                <a:solidFill>
                  <a:schemeClr val="bg1"/>
                </a:solidFill>
              </a:rPr>
              <a:t>Vizualizarea performanței fiecărui model prin metrici standard precum MAE, RMSE sau R²</a:t>
            </a:r>
            <a:endParaRPr lang="en-RO" dirty="0">
              <a:solidFill>
                <a:schemeClr val="bg1"/>
              </a:solidFill>
            </a:endParaRPr>
          </a:p>
        </p:txBody>
      </p:sp>
    </p:spTree>
    <p:extLst>
      <p:ext uri="{BB962C8B-B14F-4D97-AF65-F5344CB8AC3E}">
        <p14:creationId xmlns:p14="http://schemas.microsoft.com/office/powerpoint/2010/main" val="1703983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9D52FB64-8059-D62E-DB7F-C06121914E98}"/>
              </a:ext>
            </a:extLst>
          </p:cNvPr>
          <p:cNvSpPr>
            <a:spLocks noGrp="1"/>
          </p:cNvSpPr>
          <p:nvPr>
            <p:ph type="title" idx="15"/>
          </p:nvPr>
        </p:nvSpPr>
        <p:spPr>
          <a:xfrm>
            <a:off x="0" y="1963050"/>
            <a:ext cx="9144000" cy="608700"/>
          </a:xfrm>
        </p:spPr>
        <p:txBody>
          <a:bodyPr/>
          <a:lstStyle/>
          <a:p>
            <a:r>
              <a:rPr lang="en-RO" sz="4000" dirty="0"/>
              <a:t>Multumesc pentru atenția acordată</a:t>
            </a:r>
          </a:p>
        </p:txBody>
      </p:sp>
    </p:spTree>
    <p:extLst>
      <p:ext uri="{BB962C8B-B14F-4D97-AF65-F5344CB8AC3E}">
        <p14:creationId xmlns:p14="http://schemas.microsoft.com/office/powerpoint/2010/main" val="277921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1"/>
        <p:cNvGrpSpPr/>
        <p:nvPr/>
      </p:nvGrpSpPr>
      <p:grpSpPr>
        <a:xfrm>
          <a:off x="0" y="0"/>
          <a:ext cx="0" cy="0"/>
          <a:chOff x="0" y="0"/>
          <a:chExt cx="0" cy="0"/>
        </a:xfrm>
      </p:grpSpPr>
      <p:sp>
        <p:nvSpPr>
          <p:cNvPr id="1122" name="Google Shape;1122;p41"/>
          <p:cNvSpPr txBox="1">
            <a:spLocks noGrp="1"/>
          </p:cNvSpPr>
          <p:nvPr>
            <p:ph type="title"/>
          </p:nvPr>
        </p:nvSpPr>
        <p:spPr>
          <a:xfrm>
            <a:off x="0" y="139939"/>
            <a:ext cx="1659325" cy="54645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dirty="0"/>
              <a:t>CUPRINS</a:t>
            </a:r>
            <a:endParaRPr dirty="0"/>
          </a:p>
        </p:txBody>
      </p:sp>
      <p:sp>
        <p:nvSpPr>
          <p:cNvPr id="1127" name="Google Shape;1127;p41"/>
          <p:cNvSpPr txBox="1">
            <a:spLocks noGrp="1"/>
          </p:cNvSpPr>
          <p:nvPr>
            <p:ph type="title"/>
          </p:nvPr>
        </p:nvSpPr>
        <p:spPr>
          <a:xfrm>
            <a:off x="92198" y="1919156"/>
            <a:ext cx="611547" cy="60345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dirty="0">
                <a:solidFill>
                  <a:schemeClr val="bg1"/>
                </a:solidFill>
                <a:latin typeface="Poppins SemiBold"/>
                <a:ea typeface="Poppins SemiBold"/>
                <a:cs typeface="Poppins SemiBold"/>
                <a:sym typeface="Poppins SemiBold"/>
              </a:rPr>
              <a:t>1</a:t>
            </a:r>
            <a:endParaRPr sz="2800" dirty="0">
              <a:solidFill>
                <a:schemeClr val="bg1"/>
              </a:solidFill>
              <a:latin typeface="Poppins SemiBold"/>
              <a:ea typeface="Poppins SemiBold"/>
              <a:cs typeface="Poppins SemiBold"/>
              <a:sym typeface="Poppins SemiBold"/>
            </a:endParaRPr>
          </a:p>
        </p:txBody>
      </p:sp>
      <p:sp>
        <p:nvSpPr>
          <p:cNvPr id="1128" name="Google Shape;1128;p41"/>
          <p:cNvSpPr txBox="1">
            <a:spLocks noGrp="1"/>
          </p:cNvSpPr>
          <p:nvPr>
            <p:ph type="title"/>
          </p:nvPr>
        </p:nvSpPr>
        <p:spPr>
          <a:xfrm>
            <a:off x="92197" y="2874477"/>
            <a:ext cx="611547" cy="504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dirty="0">
                <a:solidFill>
                  <a:schemeClr val="bg1"/>
                </a:solidFill>
                <a:latin typeface="Poppins SemiBold"/>
                <a:ea typeface="Poppins SemiBold"/>
                <a:cs typeface="Poppins SemiBold"/>
                <a:sym typeface="Poppins SemiBold"/>
              </a:rPr>
              <a:t>2</a:t>
            </a:r>
            <a:endParaRPr sz="2800" dirty="0">
              <a:solidFill>
                <a:schemeClr val="bg1"/>
              </a:solidFill>
              <a:latin typeface="Poppins SemiBold"/>
              <a:ea typeface="Poppins SemiBold"/>
              <a:cs typeface="Poppins SemiBold"/>
              <a:sym typeface="Poppins SemiBold"/>
            </a:endParaRPr>
          </a:p>
        </p:txBody>
      </p:sp>
      <p:sp>
        <p:nvSpPr>
          <p:cNvPr id="1129" name="Google Shape;1129;p41"/>
          <p:cNvSpPr txBox="1">
            <a:spLocks noGrp="1"/>
          </p:cNvSpPr>
          <p:nvPr>
            <p:ph type="subTitle" idx="4"/>
          </p:nvPr>
        </p:nvSpPr>
        <p:spPr>
          <a:xfrm>
            <a:off x="496866" y="2998467"/>
            <a:ext cx="3505286" cy="307254"/>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 dirty="0" err="1">
                <a:solidFill>
                  <a:schemeClr val="tx1"/>
                </a:solidFill>
              </a:rPr>
              <a:t>Motivul</a:t>
            </a:r>
            <a:r>
              <a:rPr lang="en" dirty="0">
                <a:solidFill>
                  <a:schemeClr val="tx1"/>
                </a:solidFill>
              </a:rPr>
              <a:t> </a:t>
            </a:r>
            <a:r>
              <a:rPr lang="en" dirty="0" err="1">
                <a:solidFill>
                  <a:schemeClr val="tx1"/>
                </a:solidFill>
              </a:rPr>
              <a:t>creării</a:t>
            </a:r>
            <a:r>
              <a:rPr lang="en" dirty="0">
                <a:solidFill>
                  <a:schemeClr val="tx1"/>
                </a:solidFill>
              </a:rPr>
              <a:t> </a:t>
            </a:r>
            <a:r>
              <a:rPr lang="en" dirty="0" err="1">
                <a:solidFill>
                  <a:schemeClr val="tx1"/>
                </a:solidFill>
              </a:rPr>
              <a:t>aplicației</a:t>
            </a:r>
            <a:r>
              <a:rPr lang="en" dirty="0">
                <a:solidFill>
                  <a:schemeClr val="tx1"/>
                </a:solidFill>
              </a:rPr>
              <a:t> </a:t>
            </a:r>
            <a:r>
              <a:rPr lang="en" dirty="0" err="1">
                <a:solidFill>
                  <a:schemeClr val="tx1"/>
                </a:solidFill>
              </a:rPr>
              <a:t>și</a:t>
            </a:r>
            <a:r>
              <a:rPr lang="en" dirty="0">
                <a:solidFill>
                  <a:schemeClr val="tx1"/>
                </a:solidFill>
              </a:rPr>
              <a:t> </a:t>
            </a:r>
            <a:r>
              <a:rPr lang="en" dirty="0" err="1">
                <a:solidFill>
                  <a:schemeClr val="tx1"/>
                </a:solidFill>
              </a:rPr>
              <a:t>obiectivele</a:t>
            </a:r>
            <a:r>
              <a:rPr lang="en" dirty="0">
                <a:solidFill>
                  <a:schemeClr val="tx1"/>
                </a:solidFill>
              </a:rPr>
              <a:t> </a:t>
            </a:r>
            <a:r>
              <a:rPr lang="en" dirty="0" err="1">
                <a:solidFill>
                  <a:schemeClr val="tx1"/>
                </a:solidFill>
              </a:rPr>
              <a:t>principale</a:t>
            </a:r>
            <a:endParaRPr dirty="0">
              <a:solidFill>
                <a:schemeClr val="tx1"/>
              </a:solidFill>
            </a:endParaRPr>
          </a:p>
        </p:txBody>
      </p:sp>
      <p:sp>
        <p:nvSpPr>
          <p:cNvPr id="2" name="Google Shape;1128;p41">
            <a:extLst>
              <a:ext uri="{FF2B5EF4-FFF2-40B4-BE49-F238E27FC236}">
                <a16:creationId xmlns:a16="http://schemas.microsoft.com/office/drawing/2014/main" id="{3C1BEF26-7D71-9299-6A1C-78A271588FC6}"/>
              </a:ext>
            </a:extLst>
          </p:cNvPr>
          <p:cNvSpPr txBox="1">
            <a:spLocks/>
          </p:cNvSpPr>
          <p:nvPr/>
        </p:nvSpPr>
        <p:spPr>
          <a:xfrm>
            <a:off x="77866" y="3719889"/>
            <a:ext cx="611546" cy="504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200"/>
              <a:buFont typeface="Poppins ExtraBold"/>
              <a:buNone/>
              <a:defRPr sz="2400" b="0" i="0" u="none" strike="noStrike" cap="none">
                <a:solidFill>
                  <a:srgbClr val="FFFFFF"/>
                </a:solidFill>
                <a:latin typeface="Poppins ExtraBold"/>
                <a:ea typeface="Poppins ExtraBold"/>
                <a:cs typeface="Poppins ExtraBold"/>
                <a:sym typeface="Poppins ExtraBold"/>
              </a:defRPr>
            </a:lvl1pPr>
            <a:lvl2pPr marR="0" lvl="1"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9pPr>
          </a:lstStyle>
          <a:p>
            <a:pPr algn="ctr"/>
            <a:r>
              <a:rPr lang="en" sz="2800" dirty="0">
                <a:solidFill>
                  <a:schemeClr val="bg1"/>
                </a:solidFill>
                <a:latin typeface="Poppins SemiBold"/>
                <a:ea typeface="Poppins SemiBold"/>
                <a:cs typeface="Poppins SemiBold"/>
                <a:sym typeface="Poppins SemiBold"/>
              </a:rPr>
              <a:t>3</a:t>
            </a:r>
          </a:p>
        </p:txBody>
      </p:sp>
      <p:sp>
        <p:nvSpPr>
          <p:cNvPr id="3" name="Google Shape;1128;p41">
            <a:extLst>
              <a:ext uri="{FF2B5EF4-FFF2-40B4-BE49-F238E27FC236}">
                <a16:creationId xmlns:a16="http://schemas.microsoft.com/office/drawing/2014/main" id="{195B83D0-D3C4-1123-CF73-1F5A5ADDE162}"/>
              </a:ext>
            </a:extLst>
          </p:cNvPr>
          <p:cNvSpPr txBox="1">
            <a:spLocks/>
          </p:cNvSpPr>
          <p:nvPr/>
        </p:nvSpPr>
        <p:spPr>
          <a:xfrm>
            <a:off x="4266227" y="2035615"/>
            <a:ext cx="611546" cy="504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200"/>
              <a:buFont typeface="Poppins ExtraBold"/>
              <a:buNone/>
              <a:defRPr sz="2400" b="0" i="0" u="none" strike="noStrike" cap="none">
                <a:solidFill>
                  <a:srgbClr val="FFFFFF"/>
                </a:solidFill>
                <a:latin typeface="Poppins ExtraBold"/>
                <a:ea typeface="Poppins ExtraBold"/>
                <a:cs typeface="Poppins ExtraBold"/>
                <a:sym typeface="Poppins ExtraBold"/>
              </a:defRPr>
            </a:lvl1pPr>
            <a:lvl2pPr marR="0" lvl="1"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9pPr>
          </a:lstStyle>
          <a:p>
            <a:pPr algn="ctr"/>
            <a:r>
              <a:rPr lang="en" sz="2800" dirty="0">
                <a:solidFill>
                  <a:schemeClr val="accent2"/>
                </a:solidFill>
                <a:latin typeface="Poppins SemiBold"/>
                <a:ea typeface="Poppins SemiBold"/>
                <a:cs typeface="Poppins SemiBold"/>
                <a:sym typeface="Poppins SemiBold"/>
              </a:rPr>
              <a:t>4</a:t>
            </a:r>
          </a:p>
        </p:txBody>
      </p:sp>
      <p:sp>
        <p:nvSpPr>
          <p:cNvPr id="4" name="Google Shape;1123;p41">
            <a:extLst>
              <a:ext uri="{FF2B5EF4-FFF2-40B4-BE49-F238E27FC236}">
                <a16:creationId xmlns:a16="http://schemas.microsoft.com/office/drawing/2014/main" id="{BC4BAC32-4C39-A75E-09FF-441F14BDBCE3}"/>
              </a:ext>
            </a:extLst>
          </p:cNvPr>
          <p:cNvSpPr txBox="1">
            <a:spLocks/>
          </p:cNvSpPr>
          <p:nvPr/>
        </p:nvSpPr>
        <p:spPr>
          <a:xfrm>
            <a:off x="496867" y="1968573"/>
            <a:ext cx="3446250" cy="54609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Poppins"/>
              <a:buNone/>
              <a:defRPr sz="1600" b="1" i="0" u="none" strike="noStrike" cap="none">
                <a:solidFill>
                  <a:schemeClr val="accent2"/>
                </a:solidFill>
                <a:latin typeface="Poppins"/>
                <a:ea typeface="Poppins"/>
                <a:cs typeface="Poppins"/>
                <a:sym typeface="Poppins"/>
              </a:defRPr>
            </a:lvl1pPr>
            <a:lvl2pPr marL="914400" marR="0" lvl="1" indent="-317500" algn="l"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2pPr>
            <a:lvl3pPr marL="1371600" marR="0" lvl="2" indent="-317500" algn="l"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3pPr>
            <a:lvl4pPr marL="1828800" marR="0" lvl="3" indent="-317500" algn="l"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4pPr>
            <a:lvl5pPr marL="2286000" marR="0" lvl="4" indent="-317500" algn="l"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5pPr>
            <a:lvl6pPr marL="2743200" marR="0" lvl="5" indent="-317500" algn="l"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6pPr>
            <a:lvl7pPr marL="3200400" marR="0" lvl="6" indent="-317500" algn="l"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7pPr>
            <a:lvl8pPr marL="3657600" marR="0" lvl="7" indent="-317500" algn="l"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8pPr>
            <a:lvl9pPr marL="4114800" marR="0" lvl="8" indent="-317500" algn="l" rtl="0">
              <a:lnSpc>
                <a:spcPct val="115000"/>
              </a:lnSpc>
              <a:spcBef>
                <a:spcPts val="1600"/>
              </a:spcBef>
              <a:spcAft>
                <a:spcPts val="1600"/>
              </a:spcAft>
              <a:buClr>
                <a:schemeClr val="dk2"/>
              </a:buClr>
              <a:buSzPts val="1400"/>
              <a:buFont typeface="Poppins"/>
              <a:buNone/>
              <a:defRPr sz="1400" b="0" i="0" u="none" strike="noStrike" cap="none">
                <a:solidFill>
                  <a:schemeClr val="dk2"/>
                </a:solidFill>
                <a:latin typeface="Poppins"/>
                <a:ea typeface="Poppins"/>
                <a:cs typeface="Poppins"/>
                <a:sym typeface="Poppins"/>
              </a:defRPr>
            </a:lvl9pPr>
          </a:lstStyle>
          <a:p>
            <a:pPr marL="0" indent="0">
              <a:spcAft>
                <a:spcPts val="1600"/>
              </a:spcAft>
            </a:pPr>
            <a:r>
              <a:rPr lang="en-GB" dirty="0" err="1">
                <a:solidFill>
                  <a:schemeClr val="bg1"/>
                </a:solidFill>
              </a:rPr>
              <a:t>Contextul</a:t>
            </a:r>
            <a:r>
              <a:rPr lang="en-GB" dirty="0">
                <a:solidFill>
                  <a:schemeClr val="bg1"/>
                </a:solidFill>
              </a:rPr>
              <a:t> </a:t>
            </a:r>
            <a:r>
              <a:rPr lang="en-GB" dirty="0" err="1">
                <a:solidFill>
                  <a:schemeClr val="bg1"/>
                </a:solidFill>
              </a:rPr>
              <a:t>problemei</a:t>
            </a:r>
            <a:endParaRPr lang="en-GB" dirty="0">
              <a:solidFill>
                <a:schemeClr val="bg1"/>
              </a:solidFill>
            </a:endParaRPr>
          </a:p>
        </p:txBody>
      </p:sp>
      <p:sp>
        <p:nvSpPr>
          <p:cNvPr id="15" name="Google Shape;1123;p41">
            <a:extLst>
              <a:ext uri="{FF2B5EF4-FFF2-40B4-BE49-F238E27FC236}">
                <a16:creationId xmlns:a16="http://schemas.microsoft.com/office/drawing/2014/main" id="{9A023C05-2F8C-271E-C89E-BB2A899C229C}"/>
              </a:ext>
            </a:extLst>
          </p:cNvPr>
          <p:cNvSpPr txBox="1">
            <a:spLocks/>
          </p:cNvSpPr>
          <p:nvPr/>
        </p:nvSpPr>
        <p:spPr>
          <a:xfrm>
            <a:off x="496867" y="2879045"/>
            <a:ext cx="3446250" cy="54609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Poppins"/>
              <a:buNone/>
              <a:defRPr sz="1600" b="1" i="0" u="none" strike="noStrike" cap="none">
                <a:solidFill>
                  <a:schemeClr val="accent2"/>
                </a:solidFill>
                <a:latin typeface="Poppins"/>
                <a:ea typeface="Poppins"/>
                <a:cs typeface="Poppins"/>
                <a:sym typeface="Poppins"/>
              </a:defRPr>
            </a:lvl1pPr>
            <a:lvl2pPr marL="914400" marR="0" lvl="1" indent="-317500" algn="l"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2pPr>
            <a:lvl3pPr marL="1371600" marR="0" lvl="2" indent="-317500" algn="l"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3pPr>
            <a:lvl4pPr marL="1828800" marR="0" lvl="3" indent="-317500" algn="l"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4pPr>
            <a:lvl5pPr marL="2286000" marR="0" lvl="4" indent="-317500" algn="l"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5pPr>
            <a:lvl6pPr marL="2743200" marR="0" lvl="5" indent="-317500" algn="l"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6pPr>
            <a:lvl7pPr marL="3200400" marR="0" lvl="6" indent="-317500" algn="l"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7pPr>
            <a:lvl8pPr marL="3657600" marR="0" lvl="7" indent="-317500" algn="l"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8pPr>
            <a:lvl9pPr marL="4114800" marR="0" lvl="8" indent="-317500" algn="l" rtl="0">
              <a:lnSpc>
                <a:spcPct val="115000"/>
              </a:lnSpc>
              <a:spcBef>
                <a:spcPts val="1600"/>
              </a:spcBef>
              <a:spcAft>
                <a:spcPts val="1600"/>
              </a:spcAft>
              <a:buClr>
                <a:schemeClr val="dk2"/>
              </a:buClr>
              <a:buSzPts val="1400"/>
              <a:buFont typeface="Poppins"/>
              <a:buNone/>
              <a:defRPr sz="1400" b="0" i="0" u="none" strike="noStrike" cap="none">
                <a:solidFill>
                  <a:schemeClr val="dk2"/>
                </a:solidFill>
                <a:latin typeface="Poppins"/>
                <a:ea typeface="Poppins"/>
                <a:cs typeface="Poppins"/>
                <a:sym typeface="Poppins"/>
              </a:defRPr>
            </a:lvl9pPr>
          </a:lstStyle>
          <a:p>
            <a:pPr marL="0" indent="0">
              <a:spcAft>
                <a:spcPts val="1600"/>
              </a:spcAft>
            </a:pPr>
            <a:r>
              <a:rPr lang="en-GB" dirty="0" err="1">
                <a:solidFill>
                  <a:schemeClr val="bg1"/>
                </a:solidFill>
              </a:rPr>
              <a:t>Motivația</a:t>
            </a:r>
            <a:r>
              <a:rPr lang="en-GB" dirty="0">
                <a:solidFill>
                  <a:schemeClr val="bg1"/>
                </a:solidFill>
              </a:rPr>
              <a:t> </a:t>
            </a:r>
            <a:r>
              <a:rPr lang="en-GB" dirty="0" err="1">
                <a:solidFill>
                  <a:schemeClr val="bg1"/>
                </a:solidFill>
              </a:rPr>
              <a:t>și</a:t>
            </a:r>
            <a:r>
              <a:rPr lang="en-GB" dirty="0">
                <a:solidFill>
                  <a:schemeClr val="bg1"/>
                </a:solidFill>
              </a:rPr>
              <a:t> </a:t>
            </a:r>
            <a:r>
              <a:rPr lang="en-GB" dirty="0" err="1">
                <a:solidFill>
                  <a:schemeClr val="bg1"/>
                </a:solidFill>
              </a:rPr>
              <a:t>obiectivele</a:t>
            </a:r>
            <a:endParaRPr lang="en-GB" dirty="0">
              <a:solidFill>
                <a:schemeClr val="bg1"/>
              </a:solidFill>
            </a:endParaRPr>
          </a:p>
        </p:txBody>
      </p:sp>
      <p:sp>
        <p:nvSpPr>
          <p:cNvPr id="18" name="Google Shape;1129;p41">
            <a:extLst>
              <a:ext uri="{FF2B5EF4-FFF2-40B4-BE49-F238E27FC236}">
                <a16:creationId xmlns:a16="http://schemas.microsoft.com/office/drawing/2014/main" id="{DBFD1301-AE3C-06DC-12EF-4C75ED66CD70}"/>
              </a:ext>
            </a:extLst>
          </p:cNvPr>
          <p:cNvSpPr txBox="1">
            <a:spLocks/>
          </p:cNvSpPr>
          <p:nvPr/>
        </p:nvSpPr>
        <p:spPr>
          <a:xfrm>
            <a:off x="496866" y="2121081"/>
            <a:ext cx="3846105" cy="3072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400"/>
              <a:buFont typeface="Poppins Medium"/>
              <a:buNone/>
              <a:defRPr sz="1400" b="0" i="0" u="none" strike="noStrike" cap="none">
                <a:solidFill>
                  <a:schemeClr val="dk2"/>
                </a:solidFill>
                <a:latin typeface="Poppins"/>
                <a:ea typeface="Poppins"/>
                <a:cs typeface="Poppins"/>
                <a:sym typeface="Poppins"/>
              </a:defRPr>
            </a:lvl1pPr>
            <a:lvl2pPr marL="914400" marR="0" lvl="1" indent="-317500" algn="l"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2pPr>
            <a:lvl3pPr marL="1371600" marR="0" lvl="2" indent="-317500" algn="l"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3pPr>
            <a:lvl4pPr marL="1828800" marR="0" lvl="3" indent="-317500" algn="l"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4pPr>
            <a:lvl5pPr marL="2286000" marR="0" lvl="4" indent="-317500" algn="l"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5pPr>
            <a:lvl6pPr marL="2743200" marR="0" lvl="5" indent="-317500" algn="l"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6pPr>
            <a:lvl7pPr marL="3200400" marR="0" lvl="6" indent="-317500" algn="l"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7pPr>
            <a:lvl8pPr marL="3657600" marR="0" lvl="7" indent="-317500" algn="l"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8pPr>
            <a:lvl9pPr marL="4114800" marR="0" lvl="8" indent="-317500" algn="l" rtl="0">
              <a:lnSpc>
                <a:spcPct val="115000"/>
              </a:lnSpc>
              <a:spcBef>
                <a:spcPts val="1600"/>
              </a:spcBef>
              <a:spcAft>
                <a:spcPts val="1600"/>
              </a:spcAft>
              <a:buClr>
                <a:schemeClr val="dk2"/>
              </a:buClr>
              <a:buSzPts val="1400"/>
              <a:buFont typeface="Poppins"/>
              <a:buNone/>
              <a:defRPr sz="1400" b="0" i="0" u="none" strike="noStrike" cap="none">
                <a:solidFill>
                  <a:schemeClr val="dk2"/>
                </a:solidFill>
                <a:latin typeface="Poppins"/>
                <a:ea typeface="Poppins"/>
                <a:cs typeface="Poppins"/>
                <a:sym typeface="Poppins"/>
              </a:defRPr>
            </a:lvl9pPr>
          </a:lstStyle>
          <a:p>
            <a:pPr marL="0" indent="0">
              <a:spcAft>
                <a:spcPts val="1600"/>
              </a:spcAft>
              <a:buClr>
                <a:schemeClr val="dk1"/>
              </a:buClr>
              <a:buSzPts val="1100"/>
              <a:buFont typeface="Arial"/>
              <a:buNone/>
            </a:pPr>
            <a:r>
              <a:rPr lang="en-GB" dirty="0" err="1">
                <a:solidFill>
                  <a:schemeClr val="tx1"/>
                </a:solidFill>
              </a:rPr>
              <a:t>Problema</a:t>
            </a:r>
            <a:r>
              <a:rPr lang="en-GB" dirty="0">
                <a:solidFill>
                  <a:schemeClr val="tx1"/>
                </a:solidFill>
              </a:rPr>
              <a:t> </a:t>
            </a:r>
            <a:r>
              <a:rPr lang="en-GB" dirty="0" err="1">
                <a:solidFill>
                  <a:schemeClr val="tx1"/>
                </a:solidFill>
              </a:rPr>
              <a:t>principală</a:t>
            </a:r>
            <a:endParaRPr lang="en-GB" dirty="0">
              <a:solidFill>
                <a:schemeClr val="tx1"/>
              </a:solidFill>
            </a:endParaRPr>
          </a:p>
        </p:txBody>
      </p:sp>
      <p:sp>
        <p:nvSpPr>
          <p:cNvPr id="21" name="Google Shape;1129;p41">
            <a:extLst>
              <a:ext uri="{FF2B5EF4-FFF2-40B4-BE49-F238E27FC236}">
                <a16:creationId xmlns:a16="http://schemas.microsoft.com/office/drawing/2014/main" id="{D0EED1FD-0F92-5C30-37FE-50070B73C63C}"/>
              </a:ext>
            </a:extLst>
          </p:cNvPr>
          <p:cNvSpPr txBox="1">
            <a:spLocks/>
          </p:cNvSpPr>
          <p:nvPr/>
        </p:nvSpPr>
        <p:spPr>
          <a:xfrm>
            <a:off x="4889624" y="3641587"/>
            <a:ext cx="3505286" cy="3072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400"/>
              <a:buFont typeface="Poppins Medium"/>
              <a:buNone/>
              <a:defRPr sz="1400" b="0" i="0" u="none" strike="noStrike" cap="none">
                <a:solidFill>
                  <a:schemeClr val="dk2"/>
                </a:solidFill>
                <a:latin typeface="Poppins"/>
                <a:ea typeface="Poppins"/>
                <a:cs typeface="Poppins"/>
                <a:sym typeface="Poppins"/>
              </a:defRPr>
            </a:lvl1pPr>
            <a:lvl2pPr marL="914400" marR="0" lvl="1" indent="-317500" algn="l"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2pPr>
            <a:lvl3pPr marL="1371600" marR="0" lvl="2" indent="-317500" algn="l"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3pPr>
            <a:lvl4pPr marL="1828800" marR="0" lvl="3" indent="-317500" algn="l"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4pPr>
            <a:lvl5pPr marL="2286000" marR="0" lvl="4" indent="-317500" algn="l"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5pPr>
            <a:lvl6pPr marL="2743200" marR="0" lvl="5" indent="-317500" algn="l"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6pPr>
            <a:lvl7pPr marL="3200400" marR="0" lvl="6" indent="-317500" algn="l"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7pPr>
            <a:lvl8pPr marL="3657600" marR="0" lvl="7" indent="-317500" algn="l"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8pPr>
            <a:lvl9pPr marL="4114800" marR="0" lvl="8" indent="-317500" algn="l" rtl="0">
              <a:lnSpc>
                <a:spcPct val="115000"/>
              </a:lnSpc>
              <a:spcBef>
                <a:spcPts val="1600"/>
              </a:spcBef>
              <a:spcAft>
                <a:spcPts val="1600"/>
              </a:spcAft>
              <a:buClr>
                <a:schemeClr val="dk2"/>
              </a:buClr>
              <a:buSzPts val="1400"/>
              <a:buFont typeface="Poppins"/>
              <a:buNone/>
              <a:defRPr sz="1400" b="0" i="0" u="none" strike="noStrike" cap="none">
                <a:solidFill>
                  <a:schemeClr val="dk2"/>
                </a:solidFill>
                <a:latin typeface="Poppins"/>
                <a:ea typeface="Poppins"/>
                <a:cs typeface="Poppins"/>
                <a:sym typeface="Poppins"/>
              </a:defRPr>
            </a:lvl9pPr>
          </a:lstStyle>
          <a:p>
            <a:pPr marL="0" indent="0">
              <a:spcAft>
                <a:spcPts val="1600"/>
              </a:spcAft>
              <a:buClr>
                <a:schemeClr val="dk1"/>
              </a:buClr>
              <a:buSzPts val="1100"/>
              <a:buFont typeface="Arial"/>
              <a:buNone/>
            </a:pPr>
            <a:endParaRPr lang="en-GB" dirty="0"/>
          </a:p>
        </p:txBody>
      </p:sp>
      <p:sp>
        <p:nvSpPr>
          <p:cNvPr id="25" name="Google Shape;1123;p41">
            <a:extLst>
              <a:ext uri="{FF2B5EF4-FFF2-40B4-BE49-F238E27FC236}">
                <a16:creationId xmlns:a16="http://schemas.microsoft.com/office/drawing/2014/main" id="{F7249CB4-110F-FDBC-50F7-45B68AE57398}"/>
              </a:ext>
            </a:extLst>
          </p:cNvPr>
          <p:cNvSpPr txBox="1">
            <a:spLocks/>
          </p:cNvSpPr>
          <p:nvPr/>
        </p:nvSpPr>
        <p:spPr>
          <a:xfrm>
            <a:off x="4802935" y="2870707"/>
            <a:ext cx="3446250" cy="54609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Poppins"/>
              <a:buNone/>
              <a:defRPr sz="1600" b="1" i="0" u="none" strike="noStrike" cap="none">
                <a:solidFill>
                  <a:schemeClr val="accent2"/>
                </a:solidFill>
                <a:latin typeface="Poppins"/>
                <a:ea typeface="Poppins"/>
                <a:cs typeface="Poppins"/>
                <a:sym typeface="Poppins"/>
              </a:defRPr>
            </a:lvl1pPr>
            <a:lvl2pPr marL="914400" marR="0" lvl="1" indent="-317500" algn="l"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2pPr>
            <a:lvl3pPr marL="1371600" marR="0" lvl="2" indent="-317500" algn="l"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3pPr>
            <a:lvl4pPr marL="1828800" marR="0" lvl="3" indent="-317500" algn="l"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4pPr>
            <a:lvl5pPr marL="2286000" marR="0" lvl="4" indent="-317500" algn="l"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5pPr>
            <a:lvl6pPr marL="2743200" marR="0" lvl="5" indent="-317500" algn="l"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6pPr>
            <a:lvl7pPr marL="3200400" marR="0" lvl="6" indent="-317500" algn="l"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7pPr>
            <a:lvl8pPr marL="3657600" marR="0" lvl="7" indent="-317500" algn="l"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8pPr>
            <a:lvl9pPr marL="4114800" marR="0" lvl="8" indent="-317500" algn="l" rtl="0">
              <a:lnSpc>
                <a:spcPct val="115000"/>
              </a:lnSpc>
              <a:spcBef>
                <a:spcPts val="1600"/>
              </a:spcBef>
              <a:spcAft>
                <a:spcPts val="1600"/>
              </a:spcAft>
              <a:buClr>
                <a:schemeClr val="dk2"/>
              </a:buClr>
              <a:buSzPts val="1400"/>
              <a:buFont typeface="Poppins"/>
              <a:buNone/>
              <a:defRPr sz="1400" b="0" i="0" u="none" strike="noStrike" cap="none">
                <a:solidFill>
                  <a:schemeClr val="dk2"/>
                </a:solidFill>
                <a:latin typeface="Poppins"/>
                <a:ea typeface="Poppins"/>
                <a:cs typeface="Poppins"/>
                <a:sym typeface="Poppins"/>
              </a:defRPr>
            </a:lvl9pPr>
          </a:lstStyle>
          <a:p>
            <a:pPr marL="0" indent="0">
              <a:spcAft>
                <a:spcPts val="1600"/>
              </a:spcAft>
            </a:pPr>
            <a:r>
              <a:rPr lang="en-GB" dirty="0" err="1"/>
              <a:t>Produsul</a:t>
            </a:r>
            <a:r>
              <a:rPr lang="en-GB" dirty="0"/>
              <a:t> final</a:t>
            </a:r>
          </a:p>
        </p:txBody>
      </p:sp>
      <p:sp>
        <p:nvSpPr>
          <p:cNvPr id="26" name="Google Shape;1123;p41">
            <a:extLst>
              <a:ext uri="{FF2B5EF4-FFF2-40B4-BE49-F238E27FC236}">
                <a16:creationId xmlns:a16="http://schemas.microsoft.com/office/drawing/2014/main" id="{0C546F5F-15E3-A9B0-D11C-8CC4FC22E92D}"/>
              </a:ext>
            </a:extLst>
          </p:cNvPr>
          <p:cNvSpPr txBox="1">
            <a:spLocks/>
          </p:cNvSpPr>
          <p:nvPr/>
        </p:nvSpPr>
        <p:spPr>
          <a:xfrm>
            <a:off x="482535" y="3747417"/>
            <a:ext cx="3446250" cy="54609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Poppins"/>
              <a:buNone/>
              <a:defRPr sz="1600" b="1" i="0" u="none" strike="noStrike" cap="none">
                <a:solidFill>
                  <a:schemeClr val="accent2"/>
                </a:solidFill>
                <a:latin typeface="Poppins"/>
                <a:ea typeface="Poppins"/>
                <a:cs typeface="Poppins"/>
                <a:sym typeface="Poppins"/>
              </a:defRPr>
            </a:lvl1pPr>
            <a:lvl2pPr marL="914400" marR="0" lvl="1" indent="-317500" algn="l"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2pPr>
            <a:lvl3pPr marL="1371600" marR="0" lvl="2" indent="-317500" algn="l"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3pPr>
            <a:lvl4pPr marL="1828800" marR="0" lvl="3" indent="-317500" algn="l"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4pPr>
            <a:lvl5pPr marL="2286000" marR="0" lvl="4" indent="-317500" algn="l"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5pPr>
            <a:lvl6pPr marL="2743200" marR="0" lvl="5" indent="-317500" algn="l"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6pPr>
            <a:lvl7pPr marL="3200400" marR="0" lvl="6" indent="-317500" algn="l"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7pPr>
            <a:lvl8pPr marL="3657600" marR="0" lvl="7" indent="-317500" algn="l"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8pPr>
            <a:lvl9pPr marL="4114800" marR="0" lvl="8" indent="-317500" algn="l" rtl="0">
              <a:lnSpc>
                <a:spcPct val="115000"/>
              </a:lnSpc>
              <a:spcBef>
                <a:spcPts val="1600"/>
              </a:spcBef>
              <a:spcAft>
                <a:spcPts val="1600"/>
              </a:spcAft>
              <a:buClr>
                <a:schemeClr val="dk2"/>
              </a:buClr>
              <a:buSzPts val="1400"/>
              <a:buFont typeface="Poppins"/>
              <a:buNone/>
              <a:defRPr sz="1400" b="0" i="0" u="none" strike="noStrike" cap="none">
                <a:solidFill>
                  <a:schemeClr val="dk2"/>
                </a:solidFill>
                <a:latin typeface="Poppins"/>
                <a:ea typeface="Poppins"/>
                <a:cs typeface="Poppins"/>
                <a:sym typeface="Poppins"/>
              </a:defRPr>
            </a:lvl9pPr>
          </a:lstStyle>
          <a:p>
            <a:pPr marL="0" indent="0">
              <a:spcAft>
                <a:spcPts val="1600"/>
              </a:spcAft>
            </a:pPr>
            <a:r>
              <a:rPr lang="en-GB" dirty="0" err="1">
                <a:solidFill>
                  <a:schemeClr val="bg1"/>
                </a:solidFill>
              </a:rPr>
              <a:t>Analiza</a:t>
            </a:r>
            <a:r>
              <a:rPr lang="en-GB" dirty="0">
                <a:solidFill>
                  <a:schemeClr val="bg1"/>
                </a:solidFill>
              </a:rPr>
              <a:t> </a:t>
            </a:r>
            <a:r>
              <a:rPr lang="en-GB" dirty="0" err="1">
                <a:solidFill>
                  <a:schemeClr val="bg1"/>
                </a:solidFill>
              </a:rPr>
              <a:t>problemei</a:t>
            </a:r>
            <a:endParaRPr lang="en-GB" dirty="0">
              <a:solidFill>
                <a:schemeClr val="bg1"/>
              </a:solidFill>
            </a:endParaRPr>
          </a:p>
        </p:txBody>
      </p:sp>
      <p:sp>
        <p:nvSpPr>
          <p:cNvPr id="28" name="Google Shape;1128;p41">
            <a:extLst>
              <a:ext uri="{FF2B5EF4-FFF2-40B4-BE49-F238E27FC236}">
                <a16:creationId xmlns:a16="http://schemas.microsoft.com/office/drawing/2014/main" id="{CC242FCB-BD88-2F8C-A49F-26C814D9A19B}"/>
              </a:ext>
            </a:extLst>
          </p:cNvPr>
          <p:cNvSpPr txBox="1">
            <a:spLocks/>
          </p:cNvSpPr>
          <p:nvPr/>
        </p:nvSpPr>
        <p:spPr>
          <a:xfrm>
            <a:off x="4263747" y="2940334"/>
            <a:ext cx="611546" cy="504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200"/>
              <a:buFont typeface="Poppins ExtraBold"/>
              <a:buNone/>
              <a:defRPr sz="2400" b="0" i="0" u="none" strike="noStrike" cap="none">
                <a:solidFill>
                  <a:srgbClr val="FFFFFF"/>
                </a:solidFill>
                <a:latin typeface="Poppins ExtraBold"/>
                <a:ea typeface="Poppins ExtraBold"/>
                <a:cs typeface="Poppins ExtraBold"/>
                <a:sym typeface="Poppins ExtraBold"/>
              </a:defRPr>
            </a:lvl1pPr>
            <a:lvl2pPr marR="0" lvl="1"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9pPr>
          </a:lstStyle>
          <a:p>
            <a:pPr algn="ctr"/>
            <a:r>
              <a:rPr lang="en" sz="2800" dirty="0">
                <a:solidFill>
                  <a:schemeClr val="accent2"/>
                </a:solidFill>
                <a:latin typeface="Poppins SemiBold"/>
                <a:ea typeface="Poppins SemiBold"/>
                <a:cs typeface="Poppins SemiBold"/>
                <a:sym typeface="Poppins SemiBold"/>
              </a:rPr>
              <a:t>5</a:t>
            </a:r>
          </a:p>
        </p:txBody>
      </p:sp>
      <p:sp>
        <p:nvSpPr>
          <p:cNvPr id="29" name="Google Shape;1123;p41">
            <a:extLst>
              <a:ext uri="{FF2B5EF4-FFF2-40B4-BE49-F238E27FC236}">
                <a16:creationId xmlns:a16="http://schemas.microsoft.com/office/drawing/2014/main" id="{D3975D4A-D7B5-30E8-2AC7-6766EC8803E5}"/>
              </a:ext>
            </a:extLst>
          </p:cNvPr>
          <p:cNvSpPr txBox="1">
            <a:spLocks/>
          </p:cNvSpPr>
          <p:nvPr/>
        </p:nvSpPr>
        <p:spPr>
          <a:xfrm>
            <a:off x="4802935" y="1992568"/>
            <a:ext cx="3446250" cy="54609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Poppins"/>
              <a:buNone/>
              <a:defRPr sz="1600" b="1" i="0" u="none" strike="noStrike" cap="none">
                <a:solidFill>
                  <a:schemeClr val="accent2"/>
                </a:solidFill>
                <a:latin typeface="Poppins"/>
                <a:ea typeface="Poppins"/>
                <a:cs typeface="Poppins"/>
                <a:sym typeface="Poppins"/>
              </a:defRPr>
            </a:lvl1pPr>
            <a:lvl2pPr marL="914400" marR="0" lvl="1" indent="-317500" algn="l"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2pPr>
            <a:lvl3pPr marL="1371600" marR="0" lvl="2" indent="-317500" algn="l"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3pPr>
            <a:lvl4pPr marL="1828800" marR="0" lvl="3" indent="-317500" algn="l"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4pPr>
            <a:lvl5pPr marL="2286000" marR="0" lvl="4" indent="-317500" algn="l"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5pPr>
            <a:lvl6pPr marL="2743200" marR="0" lvl="5" indent="-317500" algn="l"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6pPr>
            <a:lvl7pPr marL="3200400" marR="0" lvl="6" indent="-317500" algn="l"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7pPr>
            <a:lvl8pPr marL="3657600" marR="0" lvl="7" indent="-317500" algn="l"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8pPr>
            <a:lvl9pPr marL="4114800" marR="0" lvl="8" indent="-317500" algn="l" rtl="0">
              <a:lnSpc>
                <a:spcPct val="115000"/>
              </a:lnSpc>
              <a:spcBef>
                <a:spcPts val="1600"/>
              </a:spcBef>
              <a:spcAft>
                <a:spcPts val="1600"/>
              </a:spcAft>
              <a:buClr>
                <a:schemeClr val="dk2"/>
              </a:buClr>
              <a:buSzPts val="1400"/>
              <a:buFont typeface="Poppins"/>
              <a:buNone/>
              <a:defRPr sz="1400" b="0" i="0" u="none" strike="noStrike" cap="none">
                <a:solidFill>
                  <a:schemeClr val="dk2"/>
                </a:solidFill>
                <a:latin typeface="Poppins"/>
                <a:ea typeface="Poppins"/>
                <a:cs typeface="Poppins"/>
                <a:sym typeface="Poppins"/>
              </a:defRPr>
            </a:lvl9pPr>
          </a:lstStyle>
          <a:p>
            <a:pPr marL="0" indent="0">
              <a:spcAft>
                <a:spcPts val="1600"/>
              </a:spcAft>
            </a:pPr>
            <a:r>
              <a:rPr lang="en-GB" dirty="0" err="1"/>
              <a:t>Proiectare</a:t>
            </a:r>
            <a:r>
              <a:rPr lang="en-GB" dirty="0"/>
              <a:t> </a:t>
            </a:r>
            <a:r>
              <a:rPr lang="en-GB" dirty="0" err="1"/>
              <a:t>și</a:t>
            </a:r>
            <a:r>
              <a:rPr lang="en-GB" dirty="0"/>
              <a:t> </a:t>
            </a:r>
            <a:r>
              <a:rPr lang="en-GB" dirty="0" err="1"/>
              <a:t>implementare</a:t>
            </a:r>
            <a:endParaRPr lang="en-GB" dirty="0"/>
          </a:p>
        </p:txBody>
      </p:sp>
      <p:sp>
        <p:nvSpPr>
          <p:cNvPr id="30" name="Google Shape;1129;p41">
            <a:extLst>
              <a:ext uri="{FF2B5EF4-FFF2-40B4-BE49-F238E27FC236}">
                <a16:creationId xmlns:a16="http://schemas.microsoft.com/office/drawing/2014/main" id="{E04D9EFD-AE85-177E-BCB2-A424D8B8462F}"/>
              </a:ext>
            </a:extLst>
          </p:cNvPr>
          <p:cNvSpPr txBox="1">
            <a:spLocks/>
          </p:cNvSpPr>
          <p:nvPr/>
        </p:nvSpPr>
        <p:spPr>
          <a:xfrm>
            <a:off x="4802935" y="3051963"/>
            <a:ext cx="3505286" cy="3072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400"/>
              <a:buFont typeface="Poppins Medium"/>
              <a:buNone/>
              <a:defRPr sz="1400" b="0" i="0" u="none" strike="noStrike" cap="none">
                <a:solidFill>
                  <a:schemeClr val="dk2"/>
                </a:solidFill>
                <a:latin typeface="Poppins"/>
                <a:ea typeface="Poppins"/>
                <a:cs typeface="Poppins"/>
                <a:sym typeface="Poppins"/>
              </a:defRPr>
            </a:lvl1pPr>
            <a:lvl2pPr marL="914400" marR="0" lvl="1" indent="-317500" algn="l"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2pPr>
            <a:lvl3pPr marL="1371600" marR="0" lvl="2" indent="-317500" algn="l"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3pPr>
            <a:lvl4pPr marL="1828800" marR="0" lvl="3" indent="-317500" algn="l"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4pPr>
            <a:lvl5pPr marL="2286000" marR="0" lvl="4" indent="-317500" algn="l"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5pPr>
            <a:lvl6pPr marL="2743200" marR="0" lvl="5" indent="-317500" algn="l"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6pPr>
            <a:lvl7pPr marL="3200400" marR="0" lvl="6" indent="-317500" algn="l"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7pPr>
            <a:lvl8pPr marL="3657600" marR="0" lvl="7" indent="-317500" algn="l"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8pPr>
            <a:lvl9pPr marL="4114800" marR="0" lvl="8" indent="-317500" algn="l" rtl="0">
              <a:lnSpc>
                <a:spcPct val="115000"/>
              </a:lnSpc>
              <a:spcBef>
                <a:spcPts val="1600"/>
              </a:spcBef>
              <a:spcAft>
                <a:spcPts val="1600"/>
              </a:spcAft>
              <a:buClr>
                <a:schemeClr val="dk2"/>
              </a:buClr>
              <a:buSzPts val="1400"/>
              <a:buFont typeface="Poppins"/>
              <a:buNone/>
              <a:defRPr sz="1400" b="0" i="0" u="none" strike="noStrike" cap="none">
                <a:solidFill>
                  <a:schemeClr val="dk2"/>
                </a:solidFill>
                <a:latin typeface="Poppins"/>
                <a:ea typeface="Poppins"/>
                <a:cs typeface="Poppins"/>
                <a:sym typeface="Poppins"/>
              </a:defRPr>
            </a:lvl9pPr>
          </a:lstStyle>
          <a:p>
            <a:pPr marL="0" indent="0">
              <a:spcAft>
                <a:spcPts val="1600"/>
              </a:spcAft>
              <a:buClr>
                <a:schemeClr val="dk1"/>
              </a:buClr>
              <a:buSzPts val="1100"/>
              <a:buFont typeface="Arial"/>
              <a:buNone/>
            </a:pPr>
            <a:r>
              <a:rPr lang="en-GB" dirty="0" err="1"/>
              <a:t>Testarea</a:t>
            </a:r>
            <a:r>
              <a:rPr lang="en-GB" dirty="0"/>
              <a:t> </a:t>
            </a:r>
            <a:r>
              <a:rPr lang="en-GB" dirty="0" err="1"/>
              <a:t>și</a:t>
            </a:r>
            <a:r>
              <a:rPr lang="en-GB" dirty="0"/>
              <a:t> </a:t>
            </a:r>
            <a:r>
              <a:rPr lang="en-GB" dirty="0" err="1"/>
              <a:t>validarea</a:t>
            </a:r>
            <a:r>
              <a:rPr lang="en-GB" dirty="0"/>
              <a:t> </a:t>
            </a:r>
            <a:r>
              <a:rPr lang="en-GB" dirty="0" err="1"/>
              <a:t>aplicației</a:t>
            </a:r>
            <a:r>
              <a:rPr lang="en-GB" dirty="0"/>
              <a:t> finale</a:t>
            </a:r>
          </a:p>
        </p:txBody>
      </p:sp>
      <p:sp>
        <p:nvSpPr>
          <p:cNvPr id="31" name="Google Shape;1129;p41">
            <a:extLst>
              <a:ext uri="{FF2B5EF4-FFF2-40B4-BE49-F238E27FC236}">
                <a16:creationId xmlns:a16="http://schemas.microsoft.com/office/drawing/2014/main" id="{C5C1AC4F-157B-599F-9D77-FF67BABC8419}"/>
              </a:ext>
            </a:extLst>
          </p:cNvPr>
          <p:cNvSpPr txBox="1">
            <a:spLocks/>
          </p:cNvSpPr>
          <p:nvPr/>
        </p:nvSpPr>
        <p:spPr>
          <a:xfrm>
            <a:off x="4801031" y="2106581"/>
            <a:ext cx="4494641" cy="3072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400"/>
              <a:buFont typeface="Poppins Medium"/>
              <a:buNone/>
              <a:defRPr sz="1400" b="0" i="0" u="none" strike="noStrike" cap="none">
                <a:solidFill>
                  <a:schemeClr val="dk2"/>
                </a:solidFill>
                <a:latin typeface="Poppins"/>
                <a:ea typeface="Poppins"/>
                <a:cs typeface="Poppins"/>
                <a:sym typeface="Poppins"/>
              </a:defRPr>
            </a:lvl1pPr>
            <a:lvl2pPr marL="914400" marR="0" lvl="1" indent="-317500" algn="l"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2pPr>
            <a:lvl3pPr marL="1371600" marR="0" lvl="2" indent="-317500" algn="l"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3pPr>
            <a:lvl4pPr marL="1828800" marR="0" lvl="3" indent="-317500" algn="l"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4pPr>
            <a:lvl5pPr marL="2286000" marR="0" lvl="4" indent="-317500" algn="l"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5pPr>
            <a:lvl6pPr marL="2743200" marR="0" lvl="5" indent="-317500" algn="l"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6pPr>
            <a:lvl7pPr marL="3200400" marR="0" lvl="6" indent="-317500" algn="l"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7pPr>
            <a:lvl8pPr marL="3657600" marR="0" lvl="7" indent="-317500" algn="l"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8pPr>
            <a:lvl9pPr marL="4114800" marR="0" lvl="8" indent="-317500" algn="l" rtl="0">
              <a:lnSpc>
                <a:spcPct val="115000"/>
              </a:lnSpc>
              <a:spcBef>
                <a:spcPts val="1600"/>
              </a:spcBef>
              <a:spcAft>
                <a:spcPts val="1600"/>
              </a:spcAft>
              <a:buClr>
                <a:schemeClr val="dk2"/>
              </a:buClr>
              <a:buSzPts val="1400"/>
              <a:buFont typeface="Poppins"/>
              <a:buNone/>
              <a:defRPr sz="1400" b="0" i="0" u="none" strike="noStrike" cap="none">
                <a:solidFill>
                  <a:schemeClr val="dk2"/>
                </a:solidFill>
                <a:latin typeface="Poppins"/>
                <a:ea typeface="Poppins"/>
                <a:cs typeface="Poppins"/>
                <a:sym typeface="Poppins"/>
              </a:defRPr>
            </a:lvl9pPr>
          </a:lstStyle>
          <a:p>
            <a:pPr marL="0" indent="0">
              <a:spcAft>
                <a:spcPts val="1600"/>
              </a:spcAft>
              <a:buClr>
                <a:schemeClr val="dk1"/>
              </a:buClr>
              <a:buSzPts val="1100"/>
              <a:buFont typeface="Arial"/>
              <a:buNone/>
            </a:pPr>
            <a:r>
              <a:rPr lang="en-GB" dirty="0" err="1"/>
              <a:t>Arhitectura</a:t>
            </a:r>
            <a:r>
              <a:rPr lang="en-GB" dirty="0"/>
              <a:t> </a:t>
            </a:r>
            <a:r>
              <a:rPr lang="en-GB" dirty="0" err="1"/>
              <a:t>aplicației</a:t>
            </a:r>
            <a:r>
              <a:rPr lang="en-GB" dirty="0"/>
              <a:t> </a:t>
            </a:r>
            <a:r>
              <a:rPr lang="en-GB" dirty="0" err="1"/>
              <a:t>și</a:t>
            </a:r>
            <a:r>
              <a:rPr lang="en-GB" dirty="0"/>
              <a:t> </a:t>
            </a:r>
            <a:r>
              <a:rPr lang="en-GB" dirty="0" err="1"/>
              <a:t>implementarea</a:t>
            </a:r>
            <a:r>
              <a:rPr lang="en-GB" dirty="0"/>
              <a:t> </a:t>
            </a:r>
            <a:r>
              <a:rPr lang="en-GB" dirty="0" err="1"/>
              <a:t>celor</a:t>
            </a:r>
            <a:r>
              <a:rPr lang="en-GB" dirty="0"/>
              <a:t> </a:t>
            </a:r>
            <a:r>
              <a:rPr lang="en-GB" dirty="0" err="1"/>
              <a:t>mai</a:t>
            </a:r>
            <a:r>
              <a:rPr lang="en-GB" dirty="0"/>
              <a:t> </a:t>
            </a:r>
            <a:r>
              <a:rPr lang="en-GB" dirty="0" err="1"/>
              <a:t>importante</a:t>
            </a:r>
            <a:r>
              <a:rPr lang="en-GB" dirty="0"/>
              <a:t> </a:t>
            </a:r>
            <a:r>
              <a:rPr lang="en-GB" dirty="0" err="1"/>
              <a:t>funcționalități</a:t>
            </a:r>
            <a:endParaRPr lang="en-GB" dirty="0"/>
          </a:p>
        </p:txBody>
      </p:sp>
      <p:sp>
        <p:nvSpPr>
          <p:cNvPr id="7" name="Google Shape;1123;p41">
            <a:extLst>
              <a:ext uri="{FF2B5EF4-FFF2-40B4-BE49-F238E27FC236}">
                <a16:creationId xmlns:a16="http://schemas.microsoft.com/office/drawing/2014/main" id="{38F48CC6-AFF4-2796-8C66-3985925FA764}"/>
              </a:ext>
            </a:extLst>
          </p:cNvPr>
          <p:cNvSpPr txBox="1">
            <a:spLocks/>
          </p:cNvSpPr>
          <p:nvPr/>
        </p:nvSpPr>
        <p:spPr>
          <a:xfrm>
            <a:off x="4802935" y="3799675"/>
            <a:ext cx="3446250" cy="54609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Poppins"/>
              <a:buNone/>
              <a:defRPr sz="1600" b="1" i="0" u="none" strike="noStrike" cap="none">
                <a:solidFill>
                  <a:schemeClr val="accent2"/>
                </a:solidFill>
                <a:latin typeface="Poppins"/>
                <a:ea typeface="Poppins"/>
                <a:cs typeface="Poppins"/>
                <a:sym typeface="Poppins"/>
              </a:defRPr>
            </a:lvl1pPr>
            <a:lvl2pPr marL="914400" marR="0" lvl="1" indent="-317500" algn="l"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2pPr>
            <a:lvl3pPr marL="1371600" marR="0" lvl="2" indent="-317500" algn="l"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3pPr>
            <a:lvl4pPr marL="1828800" marR="0" lvl="3" indent="-317500" algn="l"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4pPr>
            <a:lvl5pPr marL="2286000" marR="0" lvl="4" indent="-317500" algn="l"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5pPr>
            <a:lvl6pPr marL="2743200" marR="0" lvl="5" indent="-317500" algn="l"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6pPr>
            <a:lvl7pPr marL="3200400" marR="0" lvl="6" indent="-317500" algn="l"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7pPr>
            <a:lvl8pPr marL="3657600" marR="0" lvl="7" indent="-317500" algn="l"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8pPr>
            <a:lvl9pPr marL="4114800" marR="0" lvl="8" indent="-317500" algn="l" rtl="0">
              <a:lnSpc>
                <a:spcPct val="115000"/>
              </a:lnSpc>
              <a:spcBef>
                <a:spcPts val="1600"/>
              </a:spcBef>
              <a:spcAft>
                <a:spcPts val="1600"/>
              </a:spcAft>
              <a:buClr>
                <a:schemeClr val="dk2"/>
              </a:buClr>
              <a:buSzPts val="1400"/>
              <a:buFont typeface="Poppins"/>
              <a:buNone/>
              <a:defRPr sz="1400" b="0" i="0" u="none" strike="noStrike" cap="none">
                <a:solidFill>
                  <a:schemeClr val="dk2"/>
                </a:solidFill>
                <a:latin typeface="Poppins"/>
                <a:ea typeface="Poppins"/>
                <a:cs typeface="Poppins"/>
                <a:sym typeface="Poppins"/>
              </a:defRPr>
            </a:lvl9pPr>
          </a:lstStyle>
          <a:p>
            <a:pPr marL="0" indent="0">
              <a:spcAft>
                <a:spcPts val="1600"/>
              </a:spcAft>
            </a:pPr>
            <a:r>
              <a:rPr lang="en-GB" dirty="0" err="1"/>
              <a:t>Concluzii</a:t>
            </a:r>
            <a:endParaRPr lang="en-GB" dirty="0"/>
          </a:p>
        </p:txBody>
      </p:sp>
      <p:sp>
        <p:nvSpPr>
          <p:cNvPr id="8" name="Google Shape;1128;p41">
            <a:extLst>
              <a:ext uri="{FF2B5EF4-FFF2-40B4-BE49-F238E27FC236}">
                <a16:creationId xmlns:a16="http://schemas.microsoft.com/office/drawing/2014/main" id="{161C6C8F-225F-A796-942B-5724B57E60BE}"/>
              </a:ext>
            </a:extLst>
          </p:cNvPr>
          <p:cNvSpPr txBox="1">
            <a:spLocks/>
          </p:cNvSpPr>
          <p:nvPr/>
        </p:nvSpPr>
        <p:spPr>
          <a:xfrm>
            <a:off x="4263747" y="3869302"/>
            <a:ext cx="611546" cy="504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200"/>
              <a:buFont typeface="Poppins ExtraBold"/>
              <a:buNone/>
              <a:defRPr sz="2400" b="0" i="0" u="none" strike="noStrike" cap="none">
                <a:solidFill>
                  <a:srgbClr val="FFFFFF"/>
                </a:solidFill>
                <a:latin typeface="Poppins ExtraBold"/>
                <a:ea typeface="Poppins ExtraBold"/>
                <a:cs typeface="Poppins ExtraBold"/>
                <a:sym typeface="Poppins ExtraBold"/>
              </a:defRPr>
            </a:lvl1pPr>
            <a:lvl2pPr marR="0" lvl="1"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9pPr>
          </a:lstStyle>
          <a:p>
            <a:pPr algn="ctr"/>
            <a:r>
              <a:rPr lang="en" sz="2800" dirty="0">
                <a:solidFill>
                  <a:schemeClr val="accent2"/>
                </a:solidFill>
                <a:latin typeface="Poppins SemiBold"/>
                <a:ea typeface="Poppins SemiBold"/>
                <a:cs typeface="Poppins SemiBold"/>
                <a:sym typeface="Poppins SemiBold"/>
              </a:rPr>
              <a:t>6</a:t>
            </a:r>
          </a:p>
        </p:txBody>
      </p:sp>
      <p:sp>
        <p:nvSpPr>
          <p:cNvPr id="9" name="Google Shape;1129;p41">
            <a:extLst>
              <a:ext uri="{FF2B5EF4-FFF2-40B4-BE49-F238E27FC236}">
                <a16:creationId xmlns:a16="http://schemas.microsoft.com/office/drawing/2014/main" id="{545BF4C2-E634-7CD8-05B1-3EC81A6E1730}"/>
              </a:ext>
            </a:extLst>
          </p:cNvPr>
          <p:cNvSpPr txBox="1">
            <a:spLocks/>
          </p:cNvSpPr>
          <p:nvPr/>
        </p:nvSpPr>
        <p:spPr>
          <a:xfrm>
            <a:off x="4802935" y="3980931"/>
            <a:ext cx="3505286" cy="3072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400"/>
              <a:buFont typeface="Poppins Medium"/>
              <a:buNone/>
              <a:defRPr sz="1400" b="0" i="0" u="none" strike="noStrike" cap="none">
                <a:solidFill>
                  <a:schemeClr val="dk2"/>
                </a:solidFill>
                <a:latin typeface="Poppins"/>
                <a:ea typeface="Poppins"/>
                <a:cs typeface="Poppins"/>
                <a:sym typeface="Poppins"/>
              </a:defRPr>
            </a:lvl1pPr>
            <a:lvl2pPr marL="914400" marR="0" lvl="1" indent="-317500" algn="l"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2pPr>
            <a:lvl3pPr marL="1371600" marR="0" lvl="2" indent="-317500" algn="l"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3pPr>
            <a:lvl4pPr marL="1828800" marR="0" lvl="3" indent="-317500" algn="l"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4pPr>
            <a:lvl5pPr marL="2286000" marR="0" lvl="4" indent="-317500" algn="l"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5pPr>
            <a:lvl6pPr marL="2743200" marR="0" lvl="5" indent="-317500" algn="l"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6pPr>
            <a:lvl7pPr marL="3200400" marR="0" lvl="6" indent="-317500" algn="l"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7pPr>
            <a:lvl8pPr marL="3657600" marR="0" lvl="7" indent="-317500" algn="l" rtl="0">
              <a:lnSpc>
                <a:spcPct val="115000"/>
              </a:lnSpc>
              <a:spcBef>
                <a:spcPts val="160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8pPr>
            <a:lvl9pPr marL="4114800" marR="0" lvl="8" indent="-317500" algn="l" rtl="0">
              <a:lnSpc>
                <a:spcPct val="115000"/>
              </a:lnSpc>
              <a:spcBef>
                <a:spcPts val="1600"/>
              </a:spcBef>
              <a:spcAft>
                <a:spcPts val="1600"/>
              </a:spcAft>
              <a:buClr>
                <a:schemeClr val="dk2"/>
              </a:buClr>
              <a:buSzPts val="1400"/>
              <a:buFont typeface="Poppins"/>
              <a:buNone/>
              <a:defRPr sz="1400" b="0" i="0" u="none" strike="noStrike" cap="none">
                <a:solidFill>
                  <a:schemeClr val="dk2"/>
                </a:solidFill>
                <a:latin typeface="Poppins"/>
                <a:ea typeface="Poppins"/>
                <a:cs typeface="Poppins"/>
                <a:sym typeface="Poppins"/>
              </a:defRPr>
            </a:lvl9pPr>
          </a:lstStyle>
          <a:p>
            <a:pPr marL="0" indent="0">
              <a:spcAft>
                <a:spcPts val="1600"/>
              </a:spcAft>
              <a:buClr>
                <a:schemeClr val="dk1"/>
              </a:buClr>
              <a:buSzPts val="1100"/>
              <a:buFont typeface="Arial"/>
              <a:buNone/>
            </a:pPr>
            <a:r>
              <a:rPr lang="en-GB" dirty="0" err="1"/>
              <a:t>Concluziile</a:t>
            </a:r>
            <a:r>
              <a:rPr lang="en-GB" dirty="0"/>
              <a:t> finale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0"/>
        <p:cNvGrpSpPr/>
        <p:nvPr/>
      </p:nvGrpSpPr>
      <p:grpSpPr>
        <a:xfrm>
          <a:off x="0" y="0"/>
          <a:ext cx="0" cy="0"/>
          <a:chOff x="0" y="0"/>
          <a:chExt cx="0" cy="0"/>
        </a:xfrm>
      </p:grpSpPr>
      <p:sp>
        <p:nvSpPr>
          <p:cNvPr id="1184" name="Google Shape;1184;p44"/>
          <p:cNvSpPr txBox="1">
            <a:spLocks noGrp="1"/>
          </p:cNvSpPr>
          <p:nvPr>
            <p:ph type="title" idx="4"/>
          </p:nvPr>
        </p:nvSpPr>
        <p:spPr>
          <a:xfrm>
            <a:off x="440453" y="111595"/>
            <a:ext cx="8263093"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ro-RO" dirty="0"/>
              <a:t>1. Contextul problemei</a:t>
            </a:r>
            <a:endParaRPr dirty="0"/>
          </a:p>
        </p:txBody>
      </p:sp>
      <p:sp>
        <p:nvSpPr>
          <p:cNvPr id="9" name="TextBox 8">
            <a:extLst>
              <a:ext uri="{FF2B5EF4-FFF2-40B4-BE49-F238E27FC236}">
                <a16:creationId xmlns:a16="http://schemas.microsoft.com/office/drawing/2014/main" id="{CBEF2384-2B33-7970-C186-8ABB23564C26}"/>
              </a:ext>
            </a:extLst>
          </p:cNvPr>
          <p:cNvSpPr txBox="1"/>
          <p:nvPr/>
        </p:nvSpPr>
        <p:spPr>
          <a:xfrm>
            <a:off x="929413" y="684295"/>
            <a:ext cx="7484346" cy="3323987"/>
          </a:xfrm>
          <a:prstGeom prst="rect">
            <a:avLst/>
          </a:prstGeom>
          <a:noFill/>
        </p:spPr>
        <p:txBody>
          <a:bodyPr wrap="square" rtlCol="0">
            <a:spAutoFit/>
          </a:bodyPr>
          <a:lstStyle/>
          <a:p>
            <a:r>
              <a:rPr lang="en-RO">
                <a:latin typeface="Poppins" pitchFamily="2" charset="77"/>
                <a:cs typeface="Poppins" pitchFamily="2" charset="77"/>
              </a:rPr>
              <a:t>Majoritatea aplicațiilor de prognoză meteo oferă date preluate automat din surse comerciale, fără a permite utilizatorului să înțeleagă cum sunt obținute predicțiile sau cât de precise sunt în realitate pentru locația sa.</a:t>
            </a:r>
            <a:endParaRPr lang="ro-RO" dirty="0">
              <a:latin typeface="Poppins" pitchFamily="2" charset="77"/>
              <a:cs typeface="Poppins" pitchFamily="2" charset="77"/>
            </a:endParaRPr>
          </a:p>
          <a:p>
            <a:endParaRPr lang="en-RO" dirty="0">
              <a:latin typeface="Poppins" pitchFamily="2" charset="77"/>
              <a:cs typeface="Poppins" pitchFamily="2" charset="77"/>
            </a:endParaRPr>
          </a:p>
          <a:p>
            <a:r>
              <a:rPr lang="en-RO">
                <a:latin typeface="Poppins" pitchFamily="2" charset="77"/>
                <a:cs typeface="Poppins" pitchFamily="2" charset="77"/>
              </a:rPr>
              <a:t>Estimările meteo pot varia considerabil între aplicații, iar lipsa unui mecanism de verificare sau de comparație între surse poate duce la decizii greșite, mai ales în cazul activităților dependente de vreme.</a:t>
            </a:r>
            <a:endParaRPr lang="ro-RO" dirty="0">
              <a:latin typeface="Poppins" pitchFamily="2" charset="77"/>
              <a:cs typeface="Poppins" pitchFamily="2" charset="77"/>
            </a:endParaRPr>
          </a:p>
          <a:p>
            <a:endParaRPr lang="en-RO" dirty="0">
              <a:latin typeface="Poppins" pitchFamily="2" charset="77"/>
              <a:cs typeface="Poppins" pitchFamily="2" charset="77"/>
            </a:endParaRPr>
          </a:p>
          <a:p>
            <a:r>
              <a:rPr lang="en-RO">
                <a:latin typeface="Poppins" pitchFamily="2" charset="77"/>
                <a:cs typeface="Poppins" pitchFamily="2" charset="77"/>
              </a:rPr>
              <a:t>Utilizatorii nu pot personaliza predicțiile sau analiza performanța în funcție de propriile nevoi, fiind nevoiți să accepte pasiv datele afișate, fără transparență sau control.</a:t>
            </a:r>
            <a:endParaRPr lang="ro-RO" dirty="0">
              <a:latin typeface="Poppins" pitchFamily="2" charset="77"/>
              <a:cs typeface="Poppins" pitchFamily="2" charset="77"/>
            </a:endParaRPr>
          </a:p>
          <a:p>
            <a:endParaRPr lang="en-RO" dirty="0">
              <a:latin typeface="Poppins" pitchFamily="2" charset="77"/>
              <a:cs typeface="Poppins" pitchFamily="2" charset="77"/>
            </a:endParaRPr>
          </a:p>
          <a:p>
            <a:r>
              <a:rPr lang="en-RO">
                <a:latin typeface="Poppins" pitchFamily="2" charset="77"/>
                <a:cs typeface="Poppins" pitchFamily="2" charset="77"/>
              </a:rPr>
              <a:t>Timpul pierdut pentru a naviga printre reclame, interfețe încărcate și informații irelevante face ca experiența utilizatorului să fie una frustrantă, mai ales atunci când dorește doar o estimare rapidă și clară pentru o oră și o locație precisă.</a:t>
            </a:r>
            <a:endParaRPr lang="en-RO" dirty="0">
              <a:latin typeface="Poppins" pitchFamily="2" charset="77"/>
              <a:cs typeface="Poppins" pitchFamily="2" charset="77"/>
            </a:endParaRPr>
          </a:p>
        </p:txBody>
      </p:sp>
      <p:sp>
        <p:nvSpPr>
          <p:cNvPr id="12" name="Google Shape;11432;p81">
            <a:extLst>
              <a:ext uri="{FF2B5EF4-FFF2-40B4-BE49-F238E27FC236}">
                <a16:creationId xmlns:a16="http://schemas.microsoft.com/office/drawing/2014/main" id="{A166C358-C8D0-4254-5F85-67608E4E7D23}"/>
              </a:ext>
            </a:extLst>
          </p:cNvPr>
          <p:cNvSpPr/>
          <p:nvPr/>
        </p:nvSpPr>
        <p:spPr>
          <a:xfrm>
            <a:off x="303165" y="836930"/>
            <a:ext cx="323298" cy="320789"/>
          </a:xfrm>
          <a:custGeom>
            <a:avLst/>
            <a:gdLst/>
            <a:ahLst/>
            <a:cxnLst/>
            <a:rect l="l" t="t" r="r" b="b"/>
            <a:pathLst>
              <a:path w="10181" h="10102" extrusionOk="0">
                <a:moveTo>
                  <a:pt x="2632" y="410"/>
                </a:moveTo>
                <a:lnTo>
                  <a:pt x="4085" y="2863"/>
                </a:lnTo>
                <a:lnTo>
                  <a:pt x="3311" y="3327"/>
                </a:lnTo>
                <a:lnTo>
                  <a:pt x="1858" y="874"/>
                </a:lnTo>
                <a:lnTo>
                  <a:pt x="2632" y="410"/>
                </a:lnTo>
                <a:close/>
                <a:moveTo>
                  <a:pt x="2715" y="0"/>
                </a:moveTo>
                <a:cubicBezTo>
                  <a:pt x="2684" y="0"/>
                  <a:pt x="2655" y="12"/>
                  <a:pt x="2620" y="29"/>
                </a:cubicBezTo>
                <a:lnTo>
                  <a:pt x="1537" y="660"/>
                </a:lnTo>
                <a:cubicBezTo>
                  <a:pt x="1442" y="708"/>
                  <a:pt x="1418" y="827"/>
                  <a:pt x="1477" y="922"/>
                </a:cubicBezTo>
                <a:lnTo>
                  <a:pt x="1573" y="1101"/>
                </a:lnTo>
                <a:lnTo>
                  <a:pt x="1132" y="1339"/>
                </a:lnTo>
                <a:cubicBezTo>
                  <a:pt x="668" y="1577"/>
                  <a:pt x="322" y="1993"/>
                  <a:pt x="168" y="2482"/>
                </a:cubicBezTo>
                <a:cubicBezTo>
                  <a:pt x="1" y="2982"/>
                  <a:pt x="49" y="3506"/>
                  <a:pt x="263" y="3982"/>
                </a:cubicBezTo>
                <a:cubicBezTo>
                  <a:pt x="489" y="4446"/>
                  <a:pt x="1180" y="5220"/>
                  <a:pt x="1692" y="5803"/>
                </a:cubicBezTo>
                <a:cubicBezTo>
                  <a:pt x="1727" y="5839"/>
                  <a:pt x="1787" y="5863"/>
                  <a:pt x="1835" y="5863"/>
                </a:cubicBezTo>
                <a:cubicBezTo>
                  <a:pt x="1870" y="5863"/>
                  <a:pt x="1918" y="5839"/>
                  <a:pt x="1954" y="5815"/>
                </a:cubicBezTo>
                <a:cubicBezTo>
                  <a:pt x="2025" y="5744"/>
                  <a:pt x="2025" y="5637"/>
                  <a:pt x="1965" y="5565"/>
                </a:cubicBezTo>
                <a:cubicBezTo>
                  <a:pt x="1251" y="4768"/>
                  <a:pt x="763" y="4149"/>
                  <a:pt x="596" y="3815"/>
                </a:cubicBezTo>
                <a:cubicBezTo>
                  <a:pt x="203" y="3029"/>
                  <a:pt x="525" y="2065"/>
                  <a:pt x="1299" y="1648"/>
                </a:cubicBezTo>
                <a:lnTo>
                  <a:pt x="1751" y="1410"/>
                </a:lnTo>
                <a:lnTo>
                  <a:pt x="2763" y="3125"/>
                </a:lnTo>
                <a:cubicBezTo>
                  <a:pt x="2668" y="3160"/>
                  <a:pt x="2573" y="3220"/>
                  <a:pt x="2501" y="3303"/>
                </a:cubicBezTo>
                <a:cubicBezTo>
                  <a:pt x="2096" y="3660"/>
                  <a:pt x="2037" y="4232"/>
                  <a:pt x="2346" y="4672"/>
                </a:cubicBezTo>
                <a:cubicBezTo>
                  <a:pt x="2513" y="4887"/>
                  <a:pt x="5299" y="7685"/>
                  <a:pt x="5525" y="7839"/>
                </a:cubicBezTo>
                <a:cubicBezTo>
                  <a:pt x="5704" y="7970"/>
                  <a:pt x="5906" y="8030"/>
                  <a:pt x="6133" y="8030"/>
                </a:cubicBezTo>
                <a:cubicBezTo>
                  <a:pt x="6418" y="8030"/>
                  <a:pt x="6692" y="7911"/>
                  <a:pt x="6907" y="7673"/>
                </a:cubicBezTo>
                <a:cubicBezTo>
                  <a:pt x="6978" y="7601"/>
                  <a:pt x="7038" y="7494"/>
                  <a:pt x="7085" y="7387"/>
                </a:cubicBezTo>
                <a:lnTo>
                  <a:pt x="8800" y="8399"/>
                </a:lnTo>
                <a:lnTo>
                  <a:pt x="8562" y="8863"/>
                </a:lnTo>
                <a:cubicBezTo>
                  <a:pt x="8267" y="9418"/>
                  <a:pt x="7695" y="9741"/>
                  <a:pt x="7107" y="9741"/>
                </a:cubicBezTo>
                <a:cubicBezTo>
                  <a:pt x="6862" y="9741"/>
                  <a:pt x="6614" y="9685"/>
                  <a:pt x="6383" y="9566"/>
                </a:cubicBezTo>
                <a:cubicBezTo>
                  <a:pt x="5764" y="9256"/>
                  <a:pt x="4097" y="7768"/>
                  <a:pt x="2513" y="6113"/>
                </a:cubicBezTo>
                <a:cubicBezTo>
                  <a:pt x="2477" y="6077"/>
                  <a:pt x="2433" y="6059"/>
                  <a:pt x="2388" y="6059"/>
                </a:cubicBezTo>
                <a:cubicBezTo>
                  <a:pt x="2344" y="6059"/>
                  <a:pt x="2299" y="6077"/>
                  <a:pt x="2263" y="6113"/>
                </a:cubicBezTo>
                <a:cubicBezTo>
                  <a:pt x="2192" y="6184"/>
                  <a:pt x="2192" y="6292"/>
                  <a:pt x="2263" y="6363"/>
                </a:cubicBezTo>
                <a:cubicBezTo>
                  <a:pt x="3656" y="7839"/>
                  <a:pt x="5466" y="9518"/>
                  <a:pt x="6240" y="9887"/>
                </a:cubicBezTo>
                <a:cubicBezTo>
                  <a:pt x="6514" y="10030"/>
                  <a:pt x="6811" y="10102"/>
                  <a:pt x="7109" y="10102"/>
                </a:cubicBezTo>
                <a:cubicBezTo>
                  <a:pt x="7323" y="10102"/>
                  <a:pt x="7526" y="10066"/>
                  <a:pt x="7740" y="9994"/>
                </a:cubicBezTo>
                <a:cubicBezTo>
                  <a:pt x="8240" y="9828"/>
                  <a:pt x="8645" y="9494"/>
                  <a:pt x="8883" y="9030"/>
                </a:cubicBezTo>
                <a:lnTo>
                  <a:pt x="9121" y="8578"/>
                </a:lnTo>
                <a:lnTo>
                  <a:pt x="9300" y="8685"/>
                </a:lnTo>
                <a:cubicBezTo>
                  <a:pt x="9335" y="8697"/>
                  <a:pt x="9359" y="8721"/>
                  <a:pt x="9395" y="8721"/>
                </a:cubicBezTo>
                <a:cubicBezTo>
                  <a:pt x="9455" y="8721"/>
                  <a:pt x="9514" y="8685"/>
                  <a:pt x="9538" y="8625"/>
                </a:cubicBezTo>
                <a:lnTo>
                  <a:pt x="10181" y="7542"/>
                </a:lnTo>
                <a:cubicBezTo>
                  <a:pt x="10169" y="7494"/>
                  <a:pt x="10169" y="7447"/>
                  <a:pt x="10169" y="7411"/>
                </a:cubicBezTo>
                <a:cubicBezTo>
                  <a:pt x="10157" y="7363"/>
                  <a:pt x="10121" y="7316"/>
                  <a:pt x="10074" y="7304"/>
                </a:cubicBezTo>
                <a:lnTo>
                  <a:pt x="8871" y="6589"/>
                </a:lnTo>
                <a:cubicBezTo>
                  <a:pt x="8845" y="6574"/>
                  <a:pt x="8816" y="6568"/>
                  <a:pt x="8788" y="6568"/>
                </a:cubicBezTo>
                <a:cubicBezTo>
                  <a:pt x="8725" y="6568"/>
                  <a:pt x="8662" y="6600"/>
                  <a:pt x="8621" y="6649"/>
                </a:cubicBezTo>
                <a:cubicBezTo>
                  <a:pt x="8573" y="6732"/>
                  <a:pt x="8609" y="6839"/>
                  <a:pt x="8681" y="6899"/>
                </a:cubicBezTo>
                <a:lnTo>
                  <a:pt x="9740" y="7530"/>
                </a:lnTo>
                <a:lnTo>
                  <a:pt x="9276" y="8304"/>
                </a:lnTo>
                <a:lnTo>
                  <a:pt x="6823" y="6851"/>
                </a:lnTo>
                <a:lnTo>
                  <a:pt x="7276" y="6077"/>
                </a:lnTo>
                <a:lnTo>
                  <a:pt x="8038" y="6530"/>
                </a:lnTo>
                <a:cubicBezTo>
                  <a:pt x="8064" y="6545"/>
                  <a:pt x="8092" y="6551"/>
                  <a:pt x="8121" y="6551"/>
                </a:cubicBezTo>
                <a:cubicBezTo>
                  <a:pt x="8184" y="6551"/>
                  <a:pt x="8247" y="6519"/>
                  <a:pt x="8288" y="6470"/>
                </a:cubicBezTo>
                <a:cubicBezTo>
                  <a:pt x="8335" y="6375"/>
                  <a:pt x="8312" y="6280"/>
                  <a:pt x="8228" y="6220"/>
                </a:cubicBezTo>
                <a:lnTo>
                  <a:pt x="7311" y="5684"/>
                </a:lnTo>
                <a:cubicBezTo>
                  <a:pt x="7281" y="5662"/>
                  <a:pt x="7251" y="5653"/>
                  <a:pt x="7221" y="5653"/>
                </a:cubicBezTo>
                <a:cubicBezTo>
                  <a:pt x="7203" y="5653"/>
                  <a:pt x="7186" y="5656"/>
                  <a:pt x="7169" y="5661"/>
                </a:cubicBezTo>
                <a:cubicBezTo>
                  <a:pt x="7133" y="5684"/>
                  <a:pt x="7085" y="5708"/>
                  <a:pt x="7073" y="5756"/>
                </a:cubicBezTo>
                <a:lnTo>
                  <a:pt x="6430" y="6839"/>
                </a:lnTo>
                <a:cubicBezTo>
                  <a:pt x="6383" y="6935"/>
                  <a:pt x="6418" y="7030"/>
                  <a:pt x="6490" y="7089"/>
                </a:cubicBezTo>
                <a:lnTo>
                  <a:pt x="6728" y="7244"/>
                </a:lnTo>
                <a:lnTo>
                  <a:pt x="6716" y="7268"/>
                </a:lnTo>
                <a:cubicBezTo>
                  <a:pt x="6680" y="7351"/>
                  <a:pt x="6633" y="7411"/>
                  <a:pt x="6597" y="7470"/>
                </a:cubicBezTo>
                <a:cubicBezTo>
                  <a:pt x="6466" y="7615"/>
                  <a:pt x="6284" y="7692"/>
                  <a:pt x="6098" y="7692"/>
                </a:cubicBezTo>
                <a:cubicBezTo>
                  <a:pt x="5962" y="7692"/>
                  <a:pt x="5825" y="7651"/>
                  <a:pt x="5704" y="7566"/>
                </a:cubicBezTo>
                <a:cubicBezTo>
                  <a:pt x="5514" y="7423"/>
                  <a:pt x="2751" y="4672"/>
                  <a:pt x="2608" y="4470"/>
                </a:cubicBezTo>
                <a:cubicBezTo>
                  <a:pt x="2394" y="4196"/>
                  <a:pt x="2442" y="3815"/>
                  <a:pt x="2716" y="3577"/>
                </a:cubicBezTo>
                <a:cubicBezTo>
                  <a:pt x="2775" y="3541"/>
                  <a:pt x="2835" y="3494"/>
                  <a:pt x="2906" y="3458"/>
                </a:cubicBezTo>
                <a:lnTo>
                  <a:pt x="2930" y="3446"/>
                </a:lnTo>
                <a:lnTo>
                  <a:pt x="3085" y="3684"/>
                </a:lnTo>
                <a:cubicBezTo>
                  <a:pt x="3108" y="3744"/>
                  <a:pt x="3168" y="3779"/>
                  <a:pt x="3228" y="3779"/>
                </a:cubicBezTo>
                <a:cubicBezTo>
                  <a:pt x="3263" y="3779"/>
                  <a:pt x="3287" y="3756"/>
                  <a:pt x="3323" y="3744"/>
                </a:cubicBezTo>
                <a:lnTo>
                  <a:pt x="4406" y="3101"/>
                </a:lnTo>
                <a:cubicBezTo>
                  <a:pt x="4454" y="3077"/>
                  <a:pt x="4478" y="3041"/>
                  <a:pt x="4490" y="3006"/>
                </a:cubicBezTo>
                <a:cubicBezTo>
                  <a:pt x="4513" y="2958"/>
                  <a:pt x="4490" y="2910"/>
                  <a:pt x="4478" y="2863"/>
                </a:cubicBezTo>
                <a:lnTo>
                  <a:pt x="2858" y="100"/>
                </a:lnTo>
                <a:cubicBezTo>
                  <a:pt x="2823" y="53"/>
                  <a:pt x="2799" y="29"/>
                  <a:pt x="2751" y="5"/>
                </a:cubicBezTo>
                <a:cubicBezTo>
                  <a:pt x="2739" y="2"/>
                  <a:pt x="2727" y="0"/>
                  <a:pt x="27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4673;p87">
            <a:extLst>
              <a:ext uri="{FF2B5EF4-FFF2-40B4-BE49-F238E27FC236}">
                <a16:creationId xmlns:a16="http://schemas.microsoft.com/office/drawing/2014/main" id="{D4CDF3AF-9713-80A3-40C2-BCDB65566D56}"/>
              </a:ext>
            </a:extLst>
          </p:cNvPr>
          <p:cNvSpPr/>
          <p:nvPr/>
        </p:nvSpPr>
        <p:spPr>
          <a:xfrm>
            <a:off x="280180" y="3396705"/>
            <a:ext cx="372188" cy="309260"/>
          </a:xfrm>
          <a:custGeom>
            <a:avLst/>
            <a:gdLst/>
            <a:ahLst/>
            <a:cxnLst/>
            <a:rect l="l" t="t" r="r" b="b"/>
            <a:pathLst>
              <a:path w="11693" h="9716" extrusionOk="0">
                <a:moveTo>
                  <a:pt x="2906" y="346"/>
                </a:moveTo>
                <a:cubicBezTo>
                  <a:pt x="3120" y="346"/>
                  <a:pt x="3287" y="524"/>
                  <a:pt x="3287" y="727"/>
                </a:cubicBezTo>
                <a:lnTo>
                  <a:pt x="3287" y="1096"/>
                </a:lnTo>
                <a:cubicBezTo>
                  <a:pt x="3299" y="1429"/>
                  <a:pt x="3049" y="1679"/>
                  <a:pt x="2727" y="1679"/>
                </a:cubicBezTo>
                <a:cubicBezTo>
                  <a:pt x="2406" y="1679"/>
                  <a:pt x="2144" y="1429"/>
                  <a:pt x="2144" y="1096"/>
                </a:cubicBezTo>
                <a:lnTo>
                  <a:pt x="2144" y="727"/>
                </a:lnTo>
                <a:cubicBezTo>
                  <a:pt x="2144" y="500"/>
                  <a:pt x="2322" y="346"/>
                  <a:pt x="2525" y="346"/>
                </a:cubicBezTo>
                <a:close/>
                <a:moveTo>
                  <a:pt x="5894" y="346"/>
                </a:moveTo>
                <a:cubicBezTo>
                  <a:pt x="6120" y="346"/>
                  <a:pt x="6275" y="524"/>
                  <a:pt x="6275" y="727"/>
                </a:cubicBezTo>
                <a:lnTo>
                  <a:pt x="6275" y="1096"/>
                </a:lnTo>
                <a:cubicBezTo>
                  <a:pt x="6299" y="1429"/>
                  <a:pt x="6037" y="1679"/>
                  <a:pt x="5716" y="1679"/>
                </a:cubicBezTo>
                <a:cubicBezTo>
                  <a:pt x="5406" y="1679"/>
                  <a:pt x="5132" y="1429"/>
                  <a:pt x="5132" y="1096"/>
                </a:cubicBezTo>
                <a:lnTo>
                  <a:pt x="5132" y="727"/>
                </a:lnTo>
                <a:cubicBezTo>
                  <a:pt x="5132" y="500"/>
                  <a:pt x="5311" y="346"/>
                  <a:pt x="5525" y="346"/>
                </a:cubicBezTo>
                <a:close/>
                <a:moveTo>
                  <a:pt x="8895" y="346"/>
                </a:moveTo>
                <a:cubicBezTo>
                  <a:pt x="9121" y="346"/>
                  <a:pt x="9287" y="524"/>
                  <a:pt x="9287" y="727"/>
                </a:cubicBezTo>
                <a:lnTo>
                  <a:pt x="9287" y="1096"/>
                </a:lnTo>
                <a:cubicBezTo>
                  <a:pt x="9299" y="1429"/>
                  <a:pt x="9026" y="1679"/>
                  <a:pt x="8716" y="1679"/>
                </a:cubicBezTo>
                <a:cubicBezTo>
                  <a:pt x="8406" y="1679"/>
                  <a:pt x="8144" y="1429"/>
                  <a:pt x="8144" y="1096"/>
                </a:cubicBezTo>
                <a:lnTo>
                  <a:pt x="8144" y="727"/>
                </a:lnTo>
                <a:cubicBezTo>
                  <a:pt x="8144" y="500"/>
                  <a:pt x="8323" y="346"/>
                  <a:pt x="8525" y="346"/>
                </a:cubicBezTo>
                <a:close/>
                <a:moveTo>
                  <a:pt x="2930" y="2036"/>
                </a:moveTo>
                <a:lnTo>
                  <a:pt x="2930" y="2120"/>
                </a:lnTo>
                <a:cubicBezTo>
                  <a:pt x="2930" y="2179"/>
                  <a:pt x="2941" y="2263"/>
                  <a:pt x="2977" y="2310"/>
                </a:cubicBezTo>
                <a:lnTo>
                  <a:pt x="2739" y="2548"/>
                </a:lnTo>
                <a:lnTo>
                  <a:pt x="2703" y="2548"/>
                </a:lnTo>
                <a:lnTo>
                  <a:pt x="2465" y="2310"/>
                </a:lnTo>
                <a:cubicBezTo>
                  <a:pt x="2501" y="2251"/>
                  <a:pt x="2513" y="2191"/>
                  <a:pt x="2513" y="2120"/>
                </a:cubicBezTo>
                <a:lnTo>
                  <a:pt x="2513" y="2036"/>
                </a:lnTo>
                <a:close/>
                <a:moveTo>
                  <a:pt x="5918" y="2036"/>
                </a:moveTo>
                <a:lnTo>
                  <a:pt x="5918" y="2120"/>
                </a:lnTo>
                <a:cubicBezTo>
                  <a:pt x="5918" y="2179"/>
                  <a:pt x="5942" y="2263"/>
                  <a:pt x="5966" y="2310"/>
                </a:cubicBezTo>
                <a:lnTo>
                  <a:pt x="5728" y="2548"/>
                </a:lnTo>
                <a:lnTo>
                  <a:pt x="5704" y="2548"/>
                </a:lnTo>
                <a:lnTo>
                  <a:pt x="5466" y="2310"/>
                </a:lnTo>
                <a:cubicBezTo>
                  <a:pt x="5489" y="2251"/>
                  <a:pt x="5501" y="2191"/>
                  <a:pt x="5501" y="2120"/>
                </a:cubicBezTo>
                <a:lnTo>
                  <a:pt x="5501" y="2036"/>
                </a:lnTo>
                <a:close/>
                <a:moveTo>
                  <a:pt x="8930" y="2036"/>
                </a:moveTo>
                <a:lnTo>
                  <a:pt x="8930" y="2120"/>
                </a:lnTo>
                <a:cubicBezTo>
                  <a:pt x="8930" y="2179"/>
                  <a:pt x="8942" y="2263"/>
                  <a:pt x="8966" y="2310"/>
                </a:cubicBezTo>
                <a:lnTo>
                  <a:pt x="8728" y="2548"/>
                </a:lnTo>
                <a:lnTo>
                  <a:pt x="8704" y="2548"/>
                </a:lnTo>
                <a:lnTo>
                  <a:pt x="8466" y="2310"/>
                </a:lnTo>
                <a:cubicBezTo>
                  <a:pt x="8490" y="2251"/>
                  <a:pt x="8514" y="2191"/>
                  <a:pt x="8514" y="2120"/>
                </a:cubicBezTo>
                <a:lnTo>
                  <a:pt x="8514" y="2036"/>
                </a:lnTo>
                <a:close/>
                <a:moveTo>
                  <a:pt x="1394" y="3525"/>
                </a:moveTo>
                <a:cubicBezTo>
                  <a:pt x="1620" y="3525"/>
                  <a:pt x="1798" y="3703"/>
                  <a:pt x="1798" y="3918"/>
                </a:cubicBezTo>
                <a:lnTo>
                  <a:pt x="1798" y="4287"/>
                </a:lnTo>
                <a:cubicBezTo>
                  <a:pt x="1798" y="4596"/>
                  <a:pt x="1548" y="4870"/>
                  <a:pt x="1215" y="4870"/>
                </a:cubicBezTo>
                <a:cubicBezTo>
                  <a:pt x="905" y="4870"/>
                  <a:pt x="644" y="4608"/>
                  <a:pt x="644" y="4287"/>
                </a:cubicBezTo>
                <a:lnTo>
                  <a:pt x="644" y="3918"/>
                </a:lnTo>
                <a:cubicBezTo>
                  <a:pt x="644" y="3691"/>
                  <a:pt x="822" y="3525"/>
                  <a:pt x="1025" y="3525"/>
                </a:cubicBezTo>
                <a:close/>
                <a:moveTo>
                  <a:pt x="4406" y="3525"/>
                </a:moveTo>
                <a:cubicBezTo>
                  <a:pt x="4632" y="3525"/>
                  <a:pt x="4811" y="3703"/>
                  <a:pt x="4811" y="3918"/>
                </a:cubicBezTo>
                <a:lnTo>
                  <a:pt x="4811" y="4287"/>
                </a:lnTo>
                <a:cubicBezTo>
                  <a:pt x="4811" y="4596"/>
                  <a:pt x="4549" y="4870"/>
                  <a:pt x="4227" y="4870"/>
                </a:cubicBezTo>
                <a:cubicBezTo>
                  <a:pt x="3918" y="4870"/>
                  <a:pt x="3644" y="4608"/>
                  <a:pt x="3644" y="4287"/>
                </a:cubicBezTo>
                <a:lnTo>
                  <a:pt x="3644" y="3918"/>
                </a:lnTo>
                <a:cubicBezTo>
                  <a:pt x="3644" y="3691"/>
                  <a:pt x="3823" y="3525"/>
                  <a:pt x="4037" y="3525"/>
                </a:cubicBezTo>
                <a:close/>
                <a:moveTo>
                  <a:pt x="7394" y="3525"/>
                </a:moveTo>
                <a:cubicBezTo>
                  <a:pt x="7621" y="3525"/>
                  <a:pt x="7799" y="3703"/>
                  <a:pt x="7799" y="3918"/>
                </a:cubicBezTo>
                <a:lnTo>
                  <a:pt x="7799" y="4287"/>
                </a:lnTo>
                <a:cubicBezTo>
                  <a:pt x="7799" y="4596"/>
                  <a:pt x="7537" y="4870"/>
                  <a:pt x="7216" y="4870"/>
                </a:cubicBezTo>
                <a:cubicBezTo>
                  <a:pt x="6906" y="4870"/>
                  <a:pt x="6632" y="4608"/>
                  <a:pt x="6632" y="4287"/>
                </a:cubicBezTo>
                <a:lnTo>
                  <a:pt x="6632" y="3918"/>
                </a:lnTo>
                <a:cubicBezTo>
                  <a:pt x="6632" y="3691"/>
                  <a:pt x="6811" y="3525"/>
                  <a:pt x="7025" y="3525"/>
                </a:cubicBezTo>
                <a:close/>
                <a:moveTo>
                  <a:pt x="10407" y="3525"/>
                </a:moveTo>
                <a:cubicBezTo>
                  <a:pt x="10621" y="3525"/>
                  <a:pt x="10788" y="3703"/>
                  <a:pt x="10788" y="3918"/>
                </a:cubicBezTo>
                <a:lnTo>
                  <a:pt x="10788" y="4287"/>
                </a:lnTo>
                <a:cubicBezTo>
                  <a:pt x="10800" y="4608"/>
                  <a:pt x="10538" y="4870"/>
                  <a:pt x="10216" y="4870"/>
                </a:cubicBezTo>
                <a:cubicBezTo>
                  <a:pt x="9907" y="4870"/>
                  <a:pt x="9645" y="4608"/>
                  <a:pt x="9645" y="4287"/>
                </a:cubicBezTo>
                <a:lnTo>
                  <a:pt x="9645" y="3918"/>
                </a:lnTo>
                <a:cubicBezTo>
                  <a:pt x="9645" y="3691"/>
                  <a:pt x="9823" y="3525"/>
                  <a:pt x="10026" y="3525"/>
                </a:cubicBezTo>
                <a:close/>
                <a:moveTo>
                  <a:pt x="1429" y="5215"/>
                </a:moveTo>
                <a:lnTo>
                  <a:pt x="1429" y="5311"/>
                </a:lnTo>
                <a:cubicBezTo>
                  <a:pt x="1429" y="5370"/>
                  <a:pt x="1441" y="5442"/>
                  <a:pt x="1477" y="5489"/>
                </a:cubicBezTo>
                <a:lnTo>
                  <a:pt x="1239" y="5727"/>
                </a:lnTo>
                <a:lnTo>
                  <a:pt x="1203" y="5727"/>
                </a:lnTo>
                <a:lnTo>
                  <a:pt x="965" y="5489"/>
                </a:lnTo>
                <a:cubicBezTo>
                  <a:pt x="989" y="5430"/>
                  <a:pt x="1013" y="5370"/>
                  <a:pt x="1013" y="5311"/>
                </a:cubicBezTo>
                <a:lnTo>
                  <a:pt x="1013" y="5215"/>
                </a:lnTo>
                <a:close/>
                <a:moveTo>
                  <a:pt x="4430" y="5215"/>
                </a:moveTo>
                <a:lnTo>
                  <a:pt x="4430" y="5311"/>
                </a:lnTo>
                <a:cubicBezTo>
                  <a:pt x="4430" y="5370"/>
                  <a:pt x="4454" y="5442"/>
                  <a:pt x="4477" y="5489"/>
                </a:cubicBezTo>
                <a:lnTo>
                  <a:pt x="4239" y="5727"/>
                </a:lnTo>
                <a:lnTo>
                  <a:pt x="4215" y="5727"/>
                </a:lnTo>
                <a:lnTo>
                  <a:pt x="3977" y="5489"/>
                </a:lnTo>
                <a:cubicBezTo>
                  <a:pt x="4001" y="5430"/>
                  <a:pt x="4013" y="5370"/>
                  <a:pt x="4013" y="5311"/>
                </a:cubicBezTo>
                <a:lnTo>
                  <a:pt x="4013" y="5215"/>
                </a:lnTo>
                <a:close/>
                <a:moveTo>
                  <a:pt x="7418" y="5215"/>
                </a:moveTo>
                <a:lnTo>
                  <a:pt x="7418" y="5311"/>
                </a:lnTo>
                <a:cubicBezTo>
                  <a:pt x="7418" y="5370"/>
                  <a:pt x="7442" y="5442"/>
                  <a:pt x="7466" y="5489"/>
                </a:cubicBezTo>
                <a:lnTo>
                  <a:pt x="7228" y="5727"/>
                </a:lnTo>
                <a:lnTo>
                  <a:pt x="7204" y="5727"/>
                </a:lnTo>
                <a:lnTo>
                  <a:pt x="6966" y="5489"/>
                </a:lnTo>
                <a:cubicBezTo>
                  <a:pt x="6990" y="5430"/>
                  <a:pt x="7001" y="5370"/>
                  <a:pt x="7001" y="5311"/>
                </a:cubicBezTo>
                <a:lnTo>
                  <a:pt x="7001" y="5215"/>
                </a:lnTo>
                <a:close/>
                <a:moveTo>
                  <a:pt x="10419" y="5215"/>
                </a:moveTo>
                <a:lnTo>
                  <a:pt x="10419" y="5311"/>
                </a:lnTo>
                <a:cubicBezTo>
                  <a:pt x="10419" y="5370"/>
                  <a:pt x="10430" y="5442"/>
                  <a:pt x="10454" y="5489"/>
                </a:cubicBezTo>
                <a:lnTo>
                  <a:pt x="10216" y="5727"/>
                </a:lnTo>
                <a:lnTo>
                  <a:pt x="10192" y="5727"/>
                </a:lnTo>
                <a:lnTo>
                  <a:pt x="9954" y="5489"/>
                </a:lnTo>
                <a:cubicBezTo>
                  <a:pt x="9978" y="5430"/>
                  <a:pt x="10002" y="5370"/>
                  <a:pt x="10002" y="5311"/>
                </a:cubicBezTo>
                <a:lnTo>
                  <a:pt x="10002" y="5215"/>
                </a:lnTo>
                <a:close/>
                <a:moveTo>
                  <a:pt x="2584" y="0"/>
                </a:moveTo>
                <a:cubicBezTo>
                  <a:pt x="2191" y="0"/>
                  <a:pt x="1858" y="322"/>
                  <a:pt x="1858" y="727"/>
                </a:cubicBezTo>
                <a:lnTo>
                  <a:pt x="1858" y="1096"/>
                </a:lnTo>
                <a:cubicBezTo>
                  <a:pt x="1858" y="1393"/>
                  <a:pt x="2013" y="1667"/>
                  <a:pt x="2227" y="1846"/>
                </a:cubicBezTo>
                <a:lnTo>
                  <a:pt x="2227" y="2108"/>
                </a:lnTo>
                <a:cubicBezTo>
                  <a:pt x="2227" y="2108"/>
                  <a:pt x="2227" y="2132"/>
                  <a:pt x="2215" y="2132"/>
                </a:cubicBezTo>
                <a:lnTo>
                  <a:pt x="1787" y="2346"/>
                </a:lnTo>
                <a:cubicBezTo>
                  <a:pt x="1608" y="2441"/>
                  <a:pt x="1489" y="2632"/>
                  <a:pt x="1489" y="2846"/>
                </a:cubicBezTo>
                <a:lnTo>
                  <a:pt x="1489" y="3179"/>
                </a:lnTo>
                <a:lnTo>
                  <a:pt x="1096" y="3179"/>
                </a:lnTo>
                <a:cubicBezTo>
                  <a:pt x="703" y="3179"/>
                  <a:pt x="370" y="3513"/>
                  <a:pt x="370" y="3918"/>
                </a:cubicBezTo>
                <a:lnTo>
                  <a:pt x="370" y="4287"/>
                </a:lnTo>
                <a:cubicBezTo>
                  <a:pt x="370" y="4584"/>
                  <a:pt x="524" y="4846"/>
                  <a:pt x="739" y="5025"/>
                </a:cubicBezTo>
                <a:lnTo>
                  <a:pt x="739" y="5299"/>
                </a:lnTo>
                <a:cubicBezTo>
                  <a:pt x="739" y="5299"/>
                  <a:pt x="739" y="5311"/>
                  <a:pt x="727" y="5311"/>
                </a:cubicBezTo>
                <a:lnTo>
                  <a:pt x="298" y="5537"/>
                </a:lnTo>
                <a:cubicBezTo>
                  <a:pt x="120" y="5620"/>
                  <a:pt x="1" y="5823"/>
                  <a:pt x="1" y="6025"/>
                </a:cubicBezTo>
                <a:lnTo>
                  <a:pt x="1" y="7870"/>
                </a:lnTo>
                <a:cubicBezTo>
                  <a:pt x="1" y="8025"/>
                  <a:pt x="48" y="8156"/>
                  <a:pt x="120" y="8275"/>
                </a:cubicBezTo>
                <a:lnTo>
                  <a:pt x="298" y="8561"/>
                </a:lnTo>
                <a:cubicBezTo>
                  <a:pt x="346" y="8621"/>
                  <a:pt x="358" y="8692"/>
                  <a:pt x="358" y="8775"/>
                </a:cubicBezTo>
                <a:lnTo>
                  <a:pt x="358" y="9549"/>
                </a:lnTo>
                <a:cubicBezTo>
                  <a:pt x="358" y="9644"/>
                  <a:pt x="429" y="9716"/>
                  <a:pt x="524" y="9716"/>
                </a:cubicBezTo>
                <a:cubicBezTo>
                  <a:pt x="608" y="9716"/>
                  <a:pt x="679" y="9644"/>
                  <a:pt x="679" y="9549"/>
                </a:cubicBezTo>
                <a:lnTo>
                  <a:pt x="679" y="8775"/>
                </a:lnTo>
                <a:cubicBezTo>
                  <a:pt x="679" y="8632"/>
                  <a:pt x="644" y="8501"/>
                  <a:pt x="560" y="8371"/>
                </a:cubicBezTo>
                <a:lnTo>
                  <a:pt x="382" y="8097"/>
                </a:lnTo>
                <a:cubicBezTo>
                  <a:pt x="346" y="8037"/>
                  <a:pt x="322" y="7966"/>
                  <a:pt x="322" y="7870"/>
                </a:cubicBezTo>
                <a:lnTo>
                  <a:pt x="322" y="6025"/>
                </a:lnTo>
                <a:cubicBezTo>
                  <a:pt x="322" y="5954"/>
                  <a:pt x="370" y="5882"/>
                  <a:pt x="441" y="5846"/>
                </a:cubicBezTo>
                <a:lnTo>
                  <a:pt x="763" y="5692"/>
                </a:lnTo>
                <a:lnTo>
                  <a:pt x="1036" y="5977"/>
                </a:lnTo>
                <a:cubicBezTo>
                  <a:pt x="1120" y="6049"/>
                  <a:pt x="1203" y="6085"/>
                  <a:pt x="1298" y="6085"/>
                </a:cubicBezTo>
                <a:cubicBezTo>
                  <a:pt x="1382" y="6085"/>
                  <a:pt x="1477" y="6049"/>
                  <a:pt x="1548" y="5977"/>
                </a:cubicBezTo>
                <a:lnTo>
                  <a:pt x="1834" y="5692"/>
                </a:lnTo>
                <a:lnTo>
                  <a:pt x="2144" y="5846"/>
                </a:lnTo>
                <a:cubicBezTo>
                  <a:pt x="2215" y="5882"/>
                  <a:pt x="2263" y="5954"/>
                  <a:pt x="2263" y="6025"/>
                </a:cubicBezTo>
                <a:lnTo>
                  <a:pt x="2263" y="7870"/>
                </a:lnTo>
                <a:cubicBezTo>
                  <a:pt x="2263" y="7942"/>
                  <a:pt x="2227" y="8025"/>
                  <a:pt x="2203" y="8097"/>
                </a:cubicBezTo>
                <a:lnTo>
                  <a:pt x="2025" y="8371"/>
                </a:lnTo>
                <a:cubicBezTo>
                  <a:pt x="1953" y="8490"/>
                  <a:pt x="1906" y="8644"/>
                  <a:pt x="1906" y="8775"/>
                </a:cubicBezTo>
                <a:lnTo>
                  <a:pt x="1906" y="9549"/>
                </a:lnTo>
                <a:cubicBezTo>
                  <a:pt x="1906" y="9644"/>
                  <a:pt x="1977" y="9716"/>
                  <a:pt x="2072" y="9716"/>
                </a:cubicBezTo>
                <a:cubicBezTo>
                  <a:pt x="2156" y="9716"/>
                  <a:pt x="2227" y="9644"/>
                  <a:pt x="2227" y="9549"/>
                </a:cubicBezTo>
                <a:lnTo>
                  <a:pt x="2227" y="8775"/>
                </a:lnTo>
                <a:cubicBezTo>
                  <a:pt x="2227" y="8704"/>
                  <a:pt x="2263" y="8632"/>
                  <a:pt x="2287" y="8561"/>
                </a:cubicBezTo>
                <a:lnTo>
                  <a:pt x="2465" y="8275"/>
                </a:lnTo>
                <a:cubicBezTo>
                  <a:pt x="2549" y="8156"/>
                  <a:pt x="2584" y="8001"/>
                  <a:pt x="2584" y="7870"/>
                </a:cubicBezTo>
                <a:lnTo>
                  <a:pt x="2584" y="6025"/>
                </a:lnTo>
                <a:cubicBezTo>
                  <a:pt x="2584" y="5823"/>
                  <a:pt x="2465" y="5644"/>
                  <a:pt x="2287" y="5537"/>
                </a:cubicBezTo>
                <a:lnTo>
                  <a:pt x="1858" y="5311"/>
                </a:lnTo>
                <a:lnTo>
                  <a:pt x="1846" y="5299"/>
                </a:lnTo>
                <a:lnTo>
                  <a:pt x="1846" y="5025"/>
                </a:lnTo>
                <a:cubicBezTo>
                  <a:pt x="2072" y="4870"/>
                  <a:pt x="2215" y="4596"/>
                  <a:pt x="2215" y="4287"/>
                </a:cubicBezTo>
                <a:lnTo>
                  <a:pt x="2215" y="3918"/>
                </a:lnTo>
                <a:cubicBezTo>
                  <a:pt x="2215" y="3644"/>
                  <a:pt x="2072" y="3406"/>
                  <a:pt x="1846" y="3275"/>
                </a:cubicBezTo>
                <a:lnTo>
                  <a:pt x="1846" y="2822"/>
                </a:lnTo>
                <a:cubicBezTo>
                  <a:pt x="1846" y="2751"/>
                  <a:pt x="1894" y="2679"/>
                  <a:pt x="1965" y="2644"/>
                </a:cubicBezTo>
                <a:lnTo>
                  <a:pt x="2275" y="2501"/>
                </a:lnTo>
                <a:lnTo>
                  <a:pt x="2560" y="2786"/>
                </a:lnTo>
                <a:cubicBezTo>
                  <a:pt x="2632" y="2858"/>
                  <a:pt x="2727" y="2882"/>
                  <a:pt x="2810" y="2882"/>
                </a:cubicBezTo>
                <a:cubicBezTo>
                  <a:pt x="2906" y="2882"/>
                  <a:pt x="2989" y="2858"/>
                  <a:pt x="3061" y="2786"/>
                </a:cubicBezTo>
                <a:lnTo>
                  <a:pt x="3346" y="2501"/>
                </a:lnTo>
                <a:lnTo>
                  <a:pt x="3656" y="2644"/>
                </a:lnTo>
                <a:cubicBezTo>
                  <a:pt x="3739" y="2679"/>
                  <a:pt x="3775" y="2751"/>
                  <a:pt x="3775" y="2822"/>
                </a:cubicBezTo>
                <a:lnTo>
                  <a:pt x="3775" y="3275"/>
                </a:lnTo>
                <a:cubicBezTo>
                  <a:pt x="3561" y="3394"/>
                  <a:pt x="3406" y="3632"/>
                  <a:pt x="3406" y="3918"/>
                </a:cubicBezTo>
                <a:lnTo>
                  <a:pt x="3406" y="4287"/>
                </a:lnTo>
                <a:cubicBezTo>
                  <a:pt x="3406" y="4584"/>
                  <a:pt x="3561" y="4846"/>
                  <a:pt x="3775" y="5025"/>
                </a:cubicBezTo>
                <a:lnTo>
                  <a:pt x="3775" y="5299"/>
                </a:lnTo>
                <a:cubicBezTo>
                  <a:pt x="3775" y="5299"/>
                  <a:pt x="3775" y="5311"/>
                  <a:pt x="3763" y="5311"/>
                </a:cubicBezTo>
                <a:lnTo>
                  <a:pt x="3334" y="5537"/>
                </a:lnTo>
                <a:cubicBezTo>
                  <a:pt x="3156" y="5620"/>
                  <a:pt x="3037" y="5823"/>
                  <a:pt x="3037" y="6025"/>
                </a:cubicBezTo>
                <a:lnTo>
                  <a:pt x="3037" y="7870"/>
                </a:lnTo>
                <a:cubicBezTo>
                  <a:pt x="3037" y="8025"/>
                  <a:pt x="3084" y="8156"/>
                  <a:pt x="3156" y="8275"/>
                </a:cubicBezTo>
                <a:lnTo>
                  <a:pt x="3334" y="8561"/>
                </a:lnTo>
                <a:cubicBezTo>
                  <a:pt x="3382" y="8621"/>
                  <a:pt x="3394" y="8692"/>
                  <a:pt x="3394" y="8775"/>
                </a:cubicBezTo>
                <a:lnTo>
                  <a:pt x="3394" y="9549"/>
                </a:lnTo>
                <a:cubicBezTo>
                  <a:pt x="3394" y="9644"/>
                  <a:pt x="3465" y="9716"/>
                  <a:pt x="3561" y="9716"/>
                </a:cubicBezTo>
                <a:cubicBezTo>
                  <a:pt x="3644" y="9716"/>
                  <a:pt x="3715" y="9644"/>
                  <a:pt x="3715" y="9549"/>
                </a:cubicBezTo>
                <a:lnTo>
                  <a:pt x="3715" y="8775"/>
                </a:lnTo>
                <a:cubicBezTo>
                  <a:pt x="3715" y="8632"/>
                  <a:pt x="3680" y="8501"/>
                  <a:pt x="3596" y="8371"/>
                </a:cubicBezTo>
                <a:lnTo>
                  <a:pt x="3418" y="8097"/>
                </a:lnTo>
                <a:cubicBezTo>
                  <a:pt x="3382" y="8037"/>
                  <a:pt x="3358" y="7966"/>
                  <a:pt x="3358" y="7870"/>
                </a:cubicBezTo>
                <a:lnTo>
                  <a:pt x="3358" y="6025"/>
                </a:lnTo>
                <a:cubicBezTo>
                  <a:pt x="3358" y="5954"/>
                  <a:pt x="3406" y="5882"/>
                  <a:pt x="3477" y="5846"/>
                </a:cubicBezTo>
                <a:lnTo>
                  <a:pt x="3799" y="5692"/>
                </a:lnTo>
                <a:lnTo>
                  <a:pt x="4073" y="5977"/>
                </a:lnTo>
                <a:cubicBezTo>
                  <a:pt x="4156" y="6049"/>
                  <a:pt x="4239" y="6085"/>
                  <a:pt x="4334" y="6085"/>
                </a:cubicBezTo>
                <a:cubicBezTo>
                  <a:pt x="4418" y="6085"/>
                  <a:pt x="4513" y="6049"/>
                  <a:pt x="4585" y="5977"/>
                </a:cubicBezTo>
                <a:lnTo>
                  <a:pt x="4870" y="5692"/>
                </a:lnTo>
                <a:lnTo>
                  <a:pt x="5180" y="5846"/>
                </a:lnTo>
                <a:cubicBezTo>
                  <a:pt x="5251" y="5882"/>
                  <a:pt x="5299" y="5954"/>
                  <a:pt x="5299" y="6025"/>
                </a:cubicBezTo>
                <a:lnTo>
                  <a:pt x="5299" y="7870"/>
                </a:lnTo>
                <a:cubicBezTo>
                  <a:pt x="5299" y="7942"/>
                  <a:pt x="5263" y="8025"/>
                  <a:pt x="5239" y="8097"/>
                </a:cubicBezTo>
                <a:lnTo>
                  <a:pt x="5061" y="8371"/>
                </a:lnTo>
                <a:cubicBezTo>
                  <a:pt x="4989" y="8490"/>
                  <a:pt x="4942" y="8644"/>
                  <a:pt x="4942" y="8775"/>
                </a:cubicBezTo>
                <a:lnTo>
                  <a:pt x="4942" y="9549"/>
                </a:lnTo>
                <a:cubicBezTo>
                  <a:pt x="4942" y="9644"/>
                  <a:pt x="5013" y="9716"/>
                  <a:pt x="5108" y="9716"/>
                </a:cubicBezTo>
                <a:cubicBezTo>
                  <a:pt x="5192" y="9716"/>
                  <a:pt x="5263" y="9644"/>
                  <a:pt x="5263" y="9549"/>
                </a:cubicBezTo>
                <a:lnTo>
                  <a:pt x="5263" y="8775"/>
                </a:lnTo>
                <a:cubicBezTo>
                  <a:pt x="5263" y="8704"/>
                  <a:pt x="5299" y="8632"/>
                  <a:pt x="5323" y="8561"/>
                </a:cubicBezTo>
                <a:lnTo>
                  <a:pt x="5501" y="8275"/>
                </a:lnTo>
                <a:cubicBezTo>
                  <a:pt x="5585" y="8156"/>
                  <a:pt x="5620" y="8001"/>
                  <a:pt x="5620" y="7870"/>
                </a:cubicBezTo>
                <a:lnTo>
                  <a:pt x="5620" y="6025"/>
                </a:lnTo>
                <a:cubicBezTo>
                  <a:pt x="5620" y="5823"/>
                  <a:pt x="5501" y="5644"/>
                  <a:pt x="5323" y="5537"/>
                </a:cubicBezTo>
                <a:lnTo>
                  <a:pt x="4894" y="5311"/>
                </a:lnTo>
                <a:lnTo>
                  <a:pt x="4882" y="5299"/>
                </a:lnTo>
                <a:lnTo>
                  <a:pt x="4882" y="5025"/>
                </a:lnTo>
                <a:cubicBezTo>
                  <a:pt x="5108" y="4870"/>
                  <a:pt x="5251" y="4596"/>
                  <a:pt x="5251" y="4287"/>
                </a:cubicBezTo>
                <a:lnTo>
                  <a:pt x="5251" y="3918"/>
                </a:lnTo>
                <a:cubicBezTo>
                  <a:pt x="5251" y="3644"/>
                  <a:pt x="5108" y="3406"/>
                  <a:pt x="4882" y="3275"/>
                </a:cubicBezTo>
                <a:lnTo>
                  <a:pt x="4882" y="2822"/>
                </a:lnTo>
                <a:cubicBezTo>
                  <a:pt x="4882" y="2751"/>
                  <a:pt x="4930" y="2679"/>
                  <a:pt x="5001" y="2644"/>
                </a:cubicBezTo>
                <a:lnTo>
                  <a:pt x="5311" y="2501"/>
                </a:lnTo>
                <a:lnTo>
                  <a:pt x="5597" y="2786"/>
                </a:lnTo>
                <a:cubicBezTo>
                  <a:pt x="5668" y="2858"/>
                  <a:pt x="5763" y="2882"/>
                  <a:pt x="5847" y="2882"/>
                </a:cubicBezTo>
                <a:cubicBezTo>
                  <a:pt x="5942" y="2882"/>
                  <a:pt x="6025" y="2858"/>
                  <a:pt x="6097" y="2786"/>
                </a:cubicBezTo>
                <a:lnTo>
                  <a:pt x="6382" y="2501"/>
                </a:lnTo>
                <a:lnTo>
                  <a:pt x="6692" y="2644"/>
                </a:lnTo>
                <a:cubicBezTo>
                  <a:pt x="6775" y="2679"/>
                  <a:pt x="6811" y="2751"/>
                  <a:pt x="6811" y="2822"/>
                </a:cubicBezTo>
                <a:lnTo>
                  <a:pt x="6811" y="3275"/>
                </a:lnTo>
                <a:cubicBezTo>
                  <a:pt x="6597" y="3394"/>
                  <a:pt x="6442" y="3632"/>
                  <a:pt x="6442" y="3918"/>
                </a:cubicBezTo>
                <a:lnTo>
                  <a:pt x="6442" y="4287"/>
                </a:lnTo>
                <a:cubicBezTo>
                  <a:pt x="6442" y="4584"/>
                  <a:pt x="6597" y="4846"/>
                  <a:pt x="6811" y="5025"/>
                </a:cubicBezTo>
                <a:lnTo>
                  <a:pt x="6811" y="5299"/>
                </a:lnTo>
                <a:cubicBezTo>
                  <a:pt x="6811" y="5299"/>
                  <a:pt x="6811" y="5311"/>
                  <a:pt x="6799" y="5311"/>
                </a:cubicBezTo>
                <a:lnTo>
                  <a:pt x="6370" y="5537"/>
                </a:lnTo>
                <a:cubicBezTo>
                  <a:pt x="6192" y="5620"/>
                  <a:pt x="6073" y="5823"/>
                  <a:pt x="6073" y="6025"/>
                </a:cubicBezTo>
                <a:lnTo>
                  <a:pt x="6073" y="7870"/>
                </a:lnTo>
                <a:cubicBezTo>
                  <a:pt x="6073" y="8025"/>
                  <a:pt x="6120" y="8156"/>
                  <a:pt x="6192" y="8275"/>
                </a:cubicBezTo>
                <a:lnTo>
                  <a:pt x="6370" y="8561"/>
                </a:lnTo>
                <a:cubicBezTo>
                  <a:pt x="6418" y="8621"/>
                  <a:pt x="6430" y="8692"/>
                  <a:pt x="6430" y="8775"/>
                </a:cubicBezTo>
                <a:lnTo>
                  <a:pt x="6430" y="9549"/>
                </a:lnTo>
                <a:cubicBezTo>
                  <a:pt x="6430" y="9644"/>
                  <a:pt x="6501" y="9716"/>
                  <a:pt x="6597" y="9716"/>
                </a:cubicBezTo>
                <a:cubicBezTo>
                  <a:pt x="6680" y="9716"/>
                  <a:pt x="6751" y="9644"/>
                  <a:pt x="6751" y="9549"/>
                </a:cubicBezTo>
                <a:lnTo>
                  <a:pt x="6751" y="8775"/>
                </a:lnTo>
                <a:cubicBezTo>
                  <a:pt x="6751" y="8632"/>
                  <a:pt x="6716" y="8501"/>
                  <a:pt x="6632" y="8371"/>
                </a:cubicBezTo>
                <a:lnTo>
                  <a:pt x="6454" y="8097"/>
                </a:lnTo>
                <a:cubicBezTo>
                  <a:pt x="6418" y="8037"/>
                  <a:pt x="6394" y="7966"/>
                  <a:pt x="6394" y="7870"/>
                </a:cubicBezTo>
                <a:lnTo>
                  <a:pt x="6394" y="6025"/>
                </a:lnTo>
                <a:cubicBezTo>
                  <a:pt x="6394" y="5954"/>
                  <a:pt x="6442" y="5882"/>
                  <a:pt x="6513" y="5846"/>
                </a:cubicBezTo>
                <a:lnTo>
                  <a:pt x="6835" y="5692"/>
                </a:lnTo>
                <a:lnTo>
                  <a:pt x="7109" y="5977"/>
                </a:lnTo>
                <a:cubicBezTo>
                  <a:pt x="7192" y="6049"/>
                  <a:pt x="7275" y="6085"/>
                  <a:pt x="7371" y="6085"/>
                </a:cubicBezTo>
                <a:cubicBezTo>
                  <a:pt x="7454" y="6085"/>
                  <a:pt x="7549" y="6049"/>
                  <a:pt x="7621" y="5977"/>
                </a:cubicBezTo>
                <a:lnTo>
                  <a:pt x="7906" y="5692"/>
                </a:lnTo>
                <a:lnTo>
                  <a:pt x="8216" y="5846"/>
                </a:lnTo>
                <a:cubicBezTo>
                  <a:pt x="8287" y="5882"/>
                  <a:pt x="8335" y="5954"/>
                  <a:pt x="8335" y="6025"/>
                </a:cubicBezTo>
                <a:lnTo>
                  <a:pt x="8335" y="7870"/>
                </a:lnTo>
                <a:cubicBezTo>
                  <a:pt x="8335" y="7942"/>
                  <a:pt x="8299" y="8025"/>
                  <a:pt x="8275" y="8097"/>
                </a:cubicBezTo>
                <a:lnTo>
                  <a:pt x="8097" y="8371"/>
                </a:lnTo>
                <a:cubicBezTo>
                  <a:pt x="8025" y="8490"/>
                  <a:pt x="7978" y="8644"/>
                  <a:pt x="7978" y="8775"/>
                </a:cubicBezTo>
                <a:lnTo>
                  <a:pt x="7978" y="9549"/>
                </a:lnTo>
                <a:cubicBezTo>
                  <a:pt x="7978" y="9644"/>
                  <a:pt x="8049" y="9716"/>
                  <a:pt x="8144" y="9716"/>
                </a:cubicBezTo>
                <a:cubicBezTo>
                  <a:pt x="8228" y="9716"/>
                  <a:pt x="8299" y="9644"/>
                  <a:pt x="8299" y="9549"/>
                </a:cubicBezTo>
                <a:lnTo>
                  <a:pt x="8299" y="8775"/>
                </a:lnTo>
                <a:cubicBezTo>
                  <a:pt x="8299" y="8704"/>
                  <a:pt x="8335" y="8632"/>
                  <a:pt x="8359" y="8561"/>
                </a:cubicBezTo>
                <a:lnTo>
                  <a:pt x="8537" y="8275"/>
                </a:lnTo>
                <a:cubicBezTo>
                  <a:pt x="8621" y="8156"/>
                  <a:pt x="8656" y="8001"/>
                  <a:pt x="8656" y="7870"/>
                </a:cubicBezTo>
                <a:lnTo>
                  <a:pt x="8656" y="6025"/>
                </a:lnTo>
                <a:cubicBezTo>
                  <a:pt x="8656" y="5823"/>
                  <a:pt x="8537" y="5644"/>
                  <a:pt x="8359" y="5537"/>
                </a:cubicBezTo>
                <a:lnTo>
                  <a:pt x="7930" y="5311"/>
                </a:lnTo>
                <a:lnTo>
                  <a:pt x="7918" y="5299"/>
                </a:lnTo>
                <a:lnTo>
                  <a:pt x="7918" y="5025"/>
                </a:lnTo>
                <a:cubicBezTo>
                  <a:pt x="8144" y="4870"/>
                  <a:pt x="8287" y="4596"/>
                  <a:pt x="8287" y="4287"/>
                </a:cubicBezTo>
                <a:lnTo>
                  <a:pt x="8287" y="3918"/>
                </a:lnTo>
                <a:cubicBezTo>
                  <a:pt x="8287" y="3644"/>
                  <a:pt x="8144" y="3406"/>
                  <a:pt x="7918" y="3275"/>
                </a:cubicBezTo>
                <a:lnTo>
                  <a:pt x="7918" y="2822"/>
                </a:lnTo>
                <a:cubicBezTo>
                  <a:pt x="7918" y="2751"/>
                  <a:pt x="7966" y="2679"/>
                  <a:pt x="8037" y="2644"/>
                </a:cubicBezTo>
                <a:lnTo>
                  <a:pt x="8347" y="2501"/>
                </a:lnTo>
                <a:lnTo>
                  <a:pt x="8633" y="2786"/>
                </a:lnTo>
                <a:cubicBezTo>
                  <a:pt x="8704" y="2858"/>
                  <a:pt x="8799" y="2882"/>
                  <a:pt x="8883" y="2882"/>
                </a:cubicBezTo>
                <a:cubicBezTo>
                  <a:pt x="8978" y="2882"/>
                  <a:pt x="9061" y="2858"/>
                  <a:pt x="9133" y="2786"/>
                </a:cubicBezTo>
                <a:lnTo>
                  <a:pt x="9418" y="2501"/>
                </a:lnTo>
                <a:lnTo>
                  <a:pt x="9728" y="2644"/>
                </a:lnTo>
                <a:cubicBezTo>
                  <a:pt x="9811" y="2679"/>
                  <a:pt x="9847" y="2751"/>
                  <a:pt x="9847" y="2822"/>
                </a:cubicBezTo>
                <a:lnTo>
                  <a:pt x="9847" y="3275"/>
                </a:lnTo>
                <a:cubicBezTo>
                  <a:pt x="9633" y="3394"/>
                  <a:pt x="9478" y="3632"/>
                  <a:pt x="9478" y="3918"/>
                </a:cubicBezTo>
                <a:lnTo>
                  <a:pt x="9478" y="4287"/>
                </a:lnTo>
                <a:cubicBezTo>
                  <a:pt x="9478" y="4584"/>
                  <a:pt x="9633" y="4846"/>
                  <a:pt x="9847" y="5025"/>
                </a:cubicBezTo>
                <a:lnTo>
                  <a:pt x="9847" y="5299"/>
                </a:lnTo>
                <a:cubicBezTo>
                  <a:pt x="9847" y="5299"/>
                  <a:pt x="9847" y="5311"/>
                  <a:pt x="9835" y="5311"/>
                </a:cubicBezTo>
                <a:lnTo>
                  <a:pt x="9407" y="5537"/>
                </a:lnTo>
                <a:cubicBezTo>
                  <a:pt x="9228" y="5620"/>
                  <a:pt x="9109" y="5823"/>
                  <a:pt x="9109" y="6025"/>
                </a:cubicBezTo>
                <a:lnTo>
                  <a:pt x="9109" y="7870"/>
                </a:lnTo>
                <a:cubicBezTo>
                  <a:pt x="9109" y="8025"/>
                  <a:pt x="9157" y="8156"/>
                  <a:pt x="9228" y="8275"/>
                </a:cubicBezTo>
                <a:lnTo>
                  <a:pt x="9407" y="8561"/>
                </a:lnTo>
                <a:cubicBezTo>
                  <a:pt x="9454" y="8621"/>
                  <a:pt x="9466" y="8692"/>
                  <a:pt x="9466" y="8775"/>
                </a:cubicBezTo>
                <a:lnTo>
                  <a:pt x="9466" y="9549"/>
                </a:lnTo>
                <a:cubicBezTo>
                  <a:pt x="9466" y="9644"/>
                  <a:pt x="9538" y="9716"/>
                  <a:pt x="9633" y="9716"/>
                </a:cubicBezTo>
                <a:cubicBezTo>
                  <a:pt x="9716" y="9716"/>
                  <a:pt x="9788" y="9644"/>
                  <a:pt x="9788" y="9549"/>
                </a:cubicBezTo>
                <a:lnTo>
                  <a:pt x="9788" y="8775"/>
                </a:lnTo>
                <a:cubicBezTo>
                  <a:pt x="9788" y="8632"/>
                  <a:pt x="9752" y="8501"/>
                  <a:pt x="9668" y="8371"/>
                </a:cubicBezTo>
                <a:lnTo>
                  <a:pt x="9490" y="8097"/>
                </a:lnTo>
                <a:cubicBezTo>
                  <a:pt x="9454" y="8037"/>
                  <a:pt x="9430" y="7966"/>
                  <a:pt x="9430" y="7870"/>
                </a:cubicBezTo>
                <a:lnTo>
                  <a:pt x="9430" y="6025"/>
                </a:lnTo>
                <a:cubicBezTo>
                  <a:pt x="9430" y="5954"/>
                  <a:pt x="9478" y="5882"/>
                  <a:pt x="9549" y="5846"/>
                </a:cubicBezTo>
                <a:lnTo>
                  <a:pt x="9871" y="5692"/>
                </a:lnTo>
                <a:lnTo>
                  <a:pt x="10145" y="5977"/>
                </a:lnTo>
                <a:cubicBezTo>
                  <a:pt x="10228" y="6049"/>
                  <a:pt x="10311" y="6085"/>
                  <a:pt x="10407" y="6085"/>
                </a:cubicBezTo>
                <a:cubicBezTo>
                  <a:pt x="10490" y="6085"/>
                  <a:pt x="10585" y="6049"/>
                  <a:pt x="10657" y="5977"/>
                </a:cubicBezTo>
                <a:lnTo>
                  <a:pt x="10942" y="5692"/>
                </a:lnTo>
                <a:lnTo>
                  <a:pt x="11252" y="5846"/>
                </a:lnTo>
                <a:cubicBezTo>
                  <a:pt x="11323" y="5882"/>
                  <a:pt x="11371" y="5954"/>
                  <a:pt x="11371" y="6025"/>
                </a:cubicBezTo>
                <a:lnTo>
                  <a:pt x="11371" y="7870"/>
                </a:lnTo>
                <a:cubicBezTo>
                  <a:pt x="11371" y="7942"/>
                  <a:pt x="11335" y="8025"/>
                  <a:pt x="11312" y="8097"/>
                </a:cubicBezTo>
                <a:lnTo>
                  <a:pt x="11133" y="8371"/>
                </a:lnTo>
                <a:cubicBezTo>
                  <a:pt x="11062" y="8490"/>
                  <a:pt x="11014" y="8644"/>
                  <a:pt x="11014" y="8775"/>
                </a:cubicBezTo>
                <a:lnTo>
                  <a:pt x="11014" y="9549"/>
                </a:lnTo>
                <a:cubicBezTo>
                  <a:pt x="11014" y="9644"/>
                  <a:pt x="11085" y="9716"/>
                  <a:pt x="11181" y="9716"/>
                </a:cubicBezTo>
                <a:cubicBezTo>
                  <a:pt x="11264" y="9716"/>
                  <a:pt x="11335" y="9644"/>
                  <a:pt x="11335" y="9549"/>
                </a:cubicBezTo>
                <a:lnTo>
                  <a:pt x="11335" y="8775"/>
                </a:lnTo>
                <a:cubicBezTo>
                  <a:pt x="11335" y="8704"/>
                  <a:pt x="11371" y="8632"/>
                  <a:pt x="11395" y="8561"/>
                </a:cubicBezTo>
                <a:lnTo>
                  <a:pt x="11573" y="8275"/>
                </a:lnTo>
                <a:cubicBezTo>
                  <a:pt x="11657" y="8156"/>
                  <a:pt x="11693" y="8001"/>
                  <a:pt x="11693" y="7870"/>
                </a:cubicBezTo>
                <a:lnTo>
                  <a:pt x="11693" y="6025"/>
                </a:lnTo>
                <a:cubicBezTo>
                  <a:pt x="11514" y="5823"/>
                  <a:pt x="11395" y="5620"/>
                  <a:pt x="11204" y="5537"/>
                </a:cubicBezTo>
                <a:lnTo>
                  <a:pt x="10776" y="5311"/>
                </a:lnTo>
                <a:lnTo>
                  <a:pt x="10764" y="5299"/>
                </a:lnTo>
                <a:lnTo>
                  <a:pt x="10764" y="5025"/>
                </a:lnTo>
                <a:cubicBezTo>
                  <a:pt x="10978" y="4870"/>
                  <a:pt x="11133" y="4596"/>
                  <a:pt x="11133" y="4287"/>
                </a:cubicBezTo>
                <a:lnTo>
                  <a:pt x="11133" y="3918"/>
                </a:lnTo>
                <a:cubicBezTo>
                  <a:pt x="11133" y="3513"/>
                  <a:pt x="10800" y="3179"/>
                  <a:pt x="10407" y="3179"/>
                </a:cubicBezTo>
                <a:lnTo>
                  <a:pt x="10014" y="3179"/>
                </a:lnTo>
                <a:lnTo>
                  <a:pt x="10014" y="2846"/>
                </a:lnTo>
                <a:cubicBezTo>
                  <a:pt x="10014" y="2632"/>
                  <a:pt x="9895" y="2453"/>
                  <a:pt x="9716" y="2346"/>
                </a:cubicBezTo>
                <a:lnTo>
                  <a:pt x="9287" y="2132"/>
                </a:lnTo>
                <a:lnTo>
                  <a:pt x="9276" y="2108"/>
                </a:lnTo>
                <a:lnTo>
                  <a:pt x="9276" y="1846"/>
                </a:lnTo>
                <a:cubicBezTo>
                  <a:pt x="9490" y="1679"/>
                  <a:pt x="9645" y="1417"/>
                  <a:pt x="9645" y="1096"/>
                </a:cubicBezTo>
                <a:lnTo>
                  <a:pt x="9645" y="727"/>
                </a:lnTo>
                <a:cubicBezTo>
                  <a:pt x="9645" y="322"/>
                  <a:pt x="9311" y="0"/>
                  <a:pt x="8918" y="0"/>
                </a:cubicBezTo>
                <a:lnTo>
                  <a:pt x="8537" y="0"/>
                </a:lnTo>
                <a:cubicBezTo>
                  <a:pt x="8133" y="0"/>
                  <a:pt x="7811" y="322"/>
                  <a:pt x="7811" y="727"/>
                </a:cubicBezTo>
                <a:lnTo>
                  <a:pt x="7811" y="1096"/>
                </a:lnTo>
                <a:cubicBezTo>
                  <a:pt x="7811" y="1393"/>
                  <a:pt x="7966" y="1667"/>
                  <a:pt x="8180" y="1846"/>
                </a:cubicBezTo>
                <a:lnTo>
                  <a:pt x="8180" y="2108"/>
                </a:lnTo>
                <a:cubicBezTo>
                  <a:pt x="8180" y="2108"/>
                  <a:pt x="8180" y="2132"/>
                  <a:pt x="8168" y="2132"/>
                </a:cubicBezTo>
                <a:lnTo>
                  <a:pt x="7740" y="2346"/>
                </a:lnTo>
                <a:cubicBezTo>
                  <a:pt x="7561" y="2441"/>
                  <a:pt x="7442" y="2632"/>
                  <a:pt x="7442" y="2846"/>
                </a:cubicBezTo>
                <a:lnTo>
                  <a:pt x="7442" y="3179"/>
                </a:lnTo>
                <a:lnTo>
                  <a:pt x="7037" y="3179"/>
                </a:lnTo>
                <a:lnTo>
                  <a:pt x="7037" y="2846"/>
                </a:lnTo>
                <a:cubicBezTo>
                  <a:pt x="7037" y="2632"/>
                  <a:pt x="6918" y="2453"/>
                  <a:pt x="6740" y="2346"/>
                </a:cubicBezTo>
                <a:lnTo>
                  <a:pt x="6311" y="2132"/>
                </a:lnTo>
                <a:lnTo>
                  <a:pt x="6299" y="2108"/>
                </a:lnTo>
                <a:lnTo>
                  <a:pt x="6299" y="1846"/>
                </a:lnTo>
                <a:cubicBezTo>
                  <a:pt x="6513" y="1679"/>
                  <a:pt x="6668" y="1417"/>
                  <a:pt x="6668" y="1096"/>
                </a:cubicBezTo>
                <a:lnTo>
                  <a:pt x="6668" y="727"/>
                </a:lnTo>
                <a:cubicBezTo>
                  <a:pt x="6668" y="322"/>
                  <a:pt x="6335" y="0"/>
                  <a:pt x="5942" y="0"/>
                </a:cubicBezTo>
                <a:lnTo>
                  <a:pt x="5561" y="0"/>
                </a:lnTo>
                <a:cubicBezTo>
                  <a:pt x="5168" y="0"/>
                  <a:pt x="4835" y="322"/>
                  <a:pt x="4835" y="727"/>
                </a:cubicBezTo>
                <a:lnTo>
                  <a:pt x="4835" y="1096"/>
                </a:lnTo>
                <a:cubicBezTo>
                  <a:pt x="4835" y="1393"/>
                  <a:pt x="4989" y="1667"/>
                  <a:pt x="5204" y="1846"/>
                </a:cubicBezTo>
                <a:lnTo>
                  <a:pt x="5204" y="2108"/>
                </a:lnTo>
                <a:cubicBezTo>
                  <a:pt x="5204" y="2108"/>
                  <a:pt x="5204" y="2132"/>
                  <a:pt x="5192" y="2132"/>
                </a:cubicBezTo>
                <a:lnTo>
                  <a:pt x="4763" y="2346"/>
                </a:lnTo>
                <a:cubicBezTo>
                  <a:pt x="4585" y="2441"/>
                  <a:pt x="4465" y="2632"/>
                  <a:pt x="4465" y="2846"/>
                </a:cubicBezTo>
                <a:lnTo>
                  <a:pt x="4465" y="3179"/>
                </a:lnTo>
                <a:lnTo>
                  <a:pt x="4061" y="3179"/>
                </a:lnTo>
                <a:lnTo>
                  <a:pt x="4061" y="2846"/>
                </a:lnTo>
                <a:cubicBezTo>
                  <a:pt x="4061" y="2632"/>
                  <a:pt x="3942" y="2453"/>
                  <a:pt x="3763" y="2346"/>
                </a:cubicBezTo>
                <a:lnTo>
                  <a:pt x="3334" y="2132"/>
                </a:lnTo>
                <a:lnTo>
                  <a:pt x="3322" y="2108"/>
                </a:lnTo>
                <a:lnTo>
                  <a:pt x="3322" y="1846"/>
                </a:lnTo>
                <a:cubicBezTo>
                  <a:pt x="3537" y="1679"/>
                  <a:pt x="3692" y="1417"/>
                  <a:pt x="3692" y="1096"/>
                </a:cubicBezTo>
                <a:lnTo>
                  <a:pt x="3692" y="727"/>
                </a:lnTo>
                <a:cubicBezTo>
                  <a:pt x="3692" y="322"/>
                  <a:pt x="3358" y="0"/>
                  <a:pt x="29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 name="Google Shape;11658;p82">
            <a:extLst>
              <a:ext uri="{FF2B5EF4-FFF2-40B4-BE49-F238E27FC236}">
                <a16:creationId xmlns:a16="http://schemas.microsoft.com/office/drawing/2014/main" id="{8664D4A5-EA09-117F-B355-32F09C847012}"/>
              </a:ext>
            </a:extLst>
          </p:cNvPr>
          <p:cNvGrpSpPr/>
          <p:nvPr/>
        </p:nvGrpSpPr>
        <p:grpSpPr>
          <a:xfrm>
            <a:off x="354126" y="2518396"/>
            <a:ext cx="198775" cy="348972"/>
            <a:chOff x="2487439" y="4280740"/>
            <a:chExt cx="198775" cy="348972"/>
          </a:xfrm>
          <a:solidFill>
            <a:srgbClr val="FF8D00"/>
          </a:solidFill>
        </p:grpSpPr>
        <p:sp>
          <p:nvSpPr>
            <p:cNvPr id="58" name="Google Shape;11659;p82">
              <a:extLst>
                <a:ext uri="{FF2B5EF4-FFF2-40B4-BE49-F238E27FC236}">
                  <a16:creationId xmlns:a16="http://schemas.microsoft.com/office/drawing/2014/main" id="{ABB6AC23-62A5-EC45-CD0A-9B376DE71A4C}"/>
                </a:ext>
              </a:extLst>
            </p:cNvPr>
            <p:cNvSpPr/>
            <p:nvPr/>
          </p:nvSpPr>
          <p:spPr>
            <a:xfrm>
              <a:off x="2487439" y="4280740"/>
              <a:ext cx="198775" cy="348972"/>
            </a:xfrm>
            <a:custGeom>
              <a:avLst/>
              <a:gdLst/>
              <a:ahLst/>
              <a:cxnLst/>
              <a:rect l="l" t="t" r="r" b="b"/>
              <a:pathLst>
                <a:path w="6240" h="10955" extrusionOk="0">
                  <a:moveTo>
                    <a:pt x="5644" y="358"/>
                  </a:moveTo>
                  <a:lnTo>
                    <a:pt x="5644" y="2870"/>
                  </a:lnTo>
                  <a:cubicBezTo>
                    <a:pt x="5644" y="4001"/>
                    <a:pt x="4882" y="5013"/>
                    <a:pt x="3787" y="5311"/>
                  </a:cubicBezTo>
                  <a:cubicBezTo>
                    <a:pt x="3716" y="5323"/>
                    <a:pt x="3656" y="5406"/>
                    <a:pt x="3656" y="5478"/>
                  </a:cubicBezTo>
                  <a:cubicBezTo>
                    <a:pt x="3656" y="5549"/>
                    <a:pt x="3716" y="5621"/>
                    <a:pt x="3787" y="5644"/>
                  </a:cubicBezTo>
                  <a:cubicBezTo>
                    <a:pt x="4882" y="5942"/>
                    <a:pt x="5644" y="6954"/>
                    <a:pt x="5644" y="8085"/>
                  </a:cubicBezTo>
                  <a:lnTo>
                    <a:pt x="5644" y="10597"/>
                  </a:lnTo>
                  <a:lnTo>
                    <a:pt x="584" y="10597"/>
                  </a:lnTo>
                  <a:lnTo>
                    <a:pt x="584" y="8085"/>
                  </a:lnTo>
                  <a:cubicBezTo>
                    <a:pt x="584" y="6954"/>
                    <a:pt x="1346" y="5942"/>
                    <a:pt x="2442" y="5644"/>
                  </a:cubicBezTo>
                  <a:cubicBezTo>
                    <a:pt x="2525" y="5621"/>
                    <a:pt x="2573" y="5549"/>
                    <a:pt x="2573" y="5478"/>
                  </a:cubicBezTo>
                  <a:cubicBezTo>
                    <a:pt x="2573" y="5406"/>
                    <a:pt x="2525" y="5323"/>
                    <a:pt x="2442" y="5311"/>
                  </a:cubicBezTo>
                  <a:cubicBezTo>
                    <a:pt x="1346" y="5013"/>
                    <a:pt x="584" y="4001"/>
                    <a:pt x="584" y="2870"/>
                  </a:cubicBezTo>
                  <a:lnTo>
                    <a:pt x="584" y="358"/>
                  </a:lnTo>
                  <a:close/>
                  <a:moveTo>
                    <a:pt x="179" y="1"/>
                  </a:moveTo>
                  <a:cubicBezTo>
                    <a:pt x="84" y="1"/>
                    <a:pt x="1" y="72"/>
                    <a:pt x="1" y="179"/>
                  </a:cubicBezTo>
                  <a:cubicBezTo>
                    <a:pt x="1" y="287"/>
                    <a:pt x="84" y="358"/>
                    <a:pt x="179" y="358"/>
                  </a:cubicBezTo>
                  <a:lnTo>
                    <a:pt x="239" y="358"/>
                  </a:lnTo>
                  <a:lnTo>
                    <a:pt x="239" y="2870"/>
                  </a:lnTo>
                  <a:cubicBezTo>
                    <a:pt x="239" y="4001"/>
                    <a:pt x="894" y="5013"/>
                    <a:pt x="1894" y="5478"/>
                  </a:cubicBezTo>
                  <a:cubicBezTo>
                    <a:pt x="894" y="5942"/>
                    <a:pt x="239" y="6966"/>
                    <a:pt x="239" y="8085"/>
                  </a:cubicBezTo>
                  <a:lnTo>
                    <a:pt x="239" y="10597"/>
                  </a:lnTo>
                  <a:lnTo>
                    <a:pt x="179" y="10597"/>
                  </a:lnTo>
                  <a:cubicBezTo>
                    <a:pt x="84" y="10597"/>
                    <a:pt x="1" y="10669"/>
                    <a:pt x="1" y="10776"/>
                  </a:cubicBezTo>
                  <a:cubicBezTo>
                    <a:pt x="1" y="10883"/>
                    <a:pt x="84" y="10955"/>
                    <a:pt x="179" y="10955"/>
                  </a:cubicBezTo>
                  <a:lnTo>
                    <a:pt x="6061" y="10955"/>
                  </a:lnTo>
                  <a:cubicBezTo>
                    <a:pt x="6168" y="10955"/>
                    <a:pt x="6240" y="10883"/>
                    <a:pt x="6240" y="10776"/>
                  </a:cubicBezTo>
                  <a:cubicBezTo>
                    <a:pt x="6240" y="10669"/>
                    <a:pt x="6144" y="10597"/>
                    <a:pt x="6061" y="10597"/>
                  </a:cubicBezTo>
                  <a:lnTo>
                    <a:pt x="6002" y="10597"/>
                  </a:lnTo>
                  <a:lnTo>
                    <a:pt x="6002" y="8085"/>
                  </a:lnTo>
                  <a:cubicBezTo>
                    <a:pt x="6002" y="6954"/>
                    <a:pt x="5347" y="5942"/>
                    <a:pt x="4347" y="5478"/>
                  </a:cubicBezTo>
                  <a:cubicBezTo>
                    <a:pt x="5347" y="5013"/>
                    <a:pt x="6002" y="3989"/>
                    <a:pt x="6002" y="2870"/>
                  </a:cubicBezTo>
                  <a:lnTo>
                    <a:pt x="6002" y="358"/>
                  </a:lnTo>
                  <a:lnTo>
                    <a:pt x="6061" y="358"/>
                  </a:lnTo>
                  <a:cubicBezTo>
                    <a:pt x="6168" y="358"/>
                    <a:pt x="6240" y="287"/>
                    <a:pt x="6240" y="179"/>
                  </a:cubicBezTo>
                  <a:cubicBezTo>
                    <a:pt x="6240" y="72"/>
                    <a:pt x="6168" y="1"/>
                    <a:pt x="606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1660;p82">
              <a:extLst>
                <a:ext uri="{FF2B5EF4-FFF2-40B4-BE49-F238E27FC236}">
                  <a16:creationId xmlns:a16="http://schemas.microsoft.com/office/drawing/2014/main" id="{5D3AFC68-3E44-7688-9028-7557E56FA5F7}"/>
                </a:ext>
              </a:extLst>
            </p:cNvPr>
            <p:cNvSpPr/>
            <p:nvPr/>
          </p:nvSpPr>
          <p:spPr>
            <a:xfrm>
              <a:off x="2516267" y="4511784"/>
              <a:ext cx="139620" cy="95565"/>
            </a:xfrm>
            <a:custGeom>
              <a:avLst/>
              <a:gdLst/>
              <a:ahLst/>
              <a:cxnLst/>
              <a:rect l="l" t="t" r="r" b="b"/>
              <a:pathLst>
                <a:path w="4383" h="3000" extrusionOk="0">
                  <a:moveTo>
                    <a:pt x="1670" y="0"/>
                  </a:moveTo>
                  <a:cubicBezTo>
                    <a:pt x="1650" y="0"/>
                    <a:pt x="1629" y="4"/>
                    <a:pt x="1608" y="11"/>
                  </a:cubicBezTo>
                  <a:cubicBezTo>
                    <a:pt x="679" y="261"/>
                    <a:pt x="1" y="1130"/>
                    <a:pt x="1" y="2106"/>
                  </a:cubicBezTo>
                  <a:lnTo>
                    <a:pt x="1" y="2821"/>
                  </a:lnTo>
                  <a:cubicBezTo>
                    <a:pt x="1" y="2928"/>
                    <a:pt x="84" y="2999"/>
                    <a:pt x="179" y="2999"/>
                  </a:cubicBezTo>
                  <a:lnTo>
                    <a:pt x="4192" y="2999"/>
                  </a:lnTo>
                  <a:cubicBezTo>
                    <a:pt x="4299" y="2999"/>
                    <a:pt x="4370" y="2928"/>
                    <a:pt x="4370" y="2821"/>
                  </a:cubicBezTo>
                  <a:lnTo>
                    <a:pt x="4370" y="2106"/>
                  </a:lnTo>
                  <a:cubicBezTo>
                    <a:pt x="4382" y="1130"/>
                    <a:pt x="3727" y="261"/>
                    <a:pt x="2787" y="11"/>
                  </a:cubicBezTo>
                  <a:cubicBezTo>
                    <a:pt x="2770" y="4"/>
                    <a:pt x="2752" y="0"/>
                    <a:pt x="2735" y="0"/>
                  </a:cubicBezTo>
                  <a:cubicBezTo>
                    <a:pt x="2663" y="0"/>
                    <a:pt x="2589" y="54"/>
                    <a:pt x="2560" y="130"/>
                  </a:cubicBezTo>
                  <a:cubicBezTo>
                    <a:pt x="2537" y="213"/>
                    <a:pt x="2596" y="320"/>
                    <a:pt x="2680" y="356"/>
                  </a:cubicBezTo>
                  <a:cubicBezTo>
                    <a:pt x="3477" y="570"/>
                    <a:pt x="4025" y="1285"/>
                    <a:pt x="4025" y="2106"/>
                  </a:cubicBezTo>
                  <a:lnTo>
                    <a:pt x="4025" y="2642"/>
                  </a:lnTo>
                  <a:lnTo>
                    <a:pt x="382" y="2642"/>
                  </a:lnTo>
                  <a:lnTo>
                    <a:pt x="382" y="2106"/>
                  </a:lnTo>
                  <a:cubicBezTo>
                    <a:pt x="382" y="1285"/>
                    <a:pt x="929" y="558"/>
                    <a:pt x="1715" y="356"/>
                  </a:cubicBezTo>
                  <a:cubicBezTo>
                    <a:pt x="1810" y="320"/>
                    <a:pt x="1870" y="237"/>
                    <a:pt x="1834" y="130"/>
                  </a:cubicBezTo>
                  <a:cubicBezTo>
                    <a:pt x="1815" y="54"/>
                    <a:pt x="1750" y="0"/>
                    <a:pt x="167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1661;p82">
              <a:extLst>
                <a:ext uri="{FF2B5EF4-FFF2-40B4-BE49-F238E27FC236}">
                  <a16:creationId xmlns:a16="http://schemas.microsoft.com/office/drawing/2014/main" id="{C6A2A62E-355F-143E-A354-CD765646D131}"/>
                </a:ext>
              </a:extLst>
            </p:cNvPr>
            <p:cNvSpPr/>
            <p:nvPr/>
          </p:nvSpPr>
          <p:spPr>
            <a:xfrm>
              <a:off x="2518911" y="4385065"/>
              <a:ext cx="134683" cy="105090"/>
            </a:xfrm>
            <a:custGeom>
              <a:avLst/>
              <a:gdLst/>
              <a:ahLst/>
              <a:cxnLst/>
              <a:rect l="l" t="t" r="r" b="b"/>
              <a:pathLst>
                <a:path w="4228" h="3299" extrusionOk="0">
                  <a:moveTo>
                    <a:pt x="191" y="0"/>
                  </a:moveTo>
                  <a:cubicBezTo>
                    <a:pt x="132" y="0"/>
                    <a:pt x="84" y="24"/>
                    <a:pt x="49" y="72"/>
                  </a:cubicBezTo>
                  <a:cubicBezTo>
                    <a:pt x="13" y="119"/>
                    <a:pt x="1" y="179"/>
                    <a:pt x="13" y="238"/>
                  </a:cubicBezTo>
                  <a:cubicBezTo>
                    <a:pt x="239" y="953"/>
                    <a:pt x="799" y="1512"/>
                    <a:pt x="1513" y="1691"/>
                  </a:cubicBezTo>
                  <a:cubicBezTo>
                    <a:pt x="1632" y="1727"/>
                    <a:pt x="1751" y="1750"/>
                    <a:pt x="1918" y="1774"/>
                  </a:cubicBezTo>
                  <a:lnTo>
                    <a:pt x="1954" y="3120"/>
                  </a:lnTo>
                  <a:cubicBezTo>
                    <a:pt x="1954" y="3227"/>
                    <a:pt x="2025" y="3298"/>
                    <a:pt x="2132" y="3298"/>
                  </a:cubicBezTo>
                  <a:cubicBezTo>
                    <a:pt x="2227" y="3298"/>
                    <a:pt x="2311" y="3227"/>
                    <a:pt x="2311" y="3120"/>
                  </a:cubicBezTo>
                  <a:lnTo>
                    <a:pt x="2311" y="1774"/>
                  </a:lnTo>
                  <a:cubicBezTo>
                    <a:pt x="2466" y="1750"/>
                    <a:pt x="2585" y="1727"/>
                    <a:pt x="2704" y="1691"/>
                  </a:cubicBezTo>
                  <a:cubicBezTo>
                    <a:pt x="3418" y="1512"/>
                    <a:pt x="4001" y="953"/>
                    <a:pt x="4216" y="238"/>
                  </a:cubicBezTo>
                  <a:cubicBezTo>
                    <a:pt x="4228" y="179"/>
                    <a:pt x="4216" y="119"/>
                    <a:pt x="4180" y="72"/>
                  </a:cubicBezTo>
                  <a:cubicBezTo>
                    <a:pt x="4156" y="24"/>
                    <a:pt x="4097" y="0"/>
                    <a:pt x="4037" y="0"/>
                  </a:cubicBezTo>
                  <a:lnTo>
                    <a:pt x="2454" y="0"/>
                  </a:lnTo>
                  <a:cubicBezTo>
                    <a:pt x="2347" y="0"/>
                    <a:pt x="2275" y="72"/>
                    <a:pt x="2275" y="179"/>
                  </a:cubicBezTo>
                  <a:cubicBezTo>
                    <a:pt x="2275" y="286"/>
                    <a:pt x="2347" y="357"/>
                    <a:pt x="2454" y="357"/>
                  </a:cubicBezTo>
                  <a:lnTo>
                    <a:pt x="3775" y="357"/>
                  </a:lnTo>
                  <a:cubicBezTo>
                    <a:pt x="3561" y="845"/>
                    <a:pt x="3120" y="1215"/>
                    <a:pt x="2608" y="1357"/>
                  </a:cubicBezTo>
                  <a:cubicBezTo>
                    <a:pt x="2501" y="1381"/>
                    <a:pt x="2335" y="1429"/>
                    <a:pt x="2108" y="1429"/>
                  </a:cubicBezTo>
                  <a:cubicBezTo>
                    <a:pt x="1894" y="1429"/>
                    <a:pt x="1739" y="1381"/>
                    <a:pt x="1620" y="1357"/>
                  </a:cubicBezTo>
                  <a:cubicBezTo>
                    <a:pt x="1096" y="1215"/>
                    <a:pt x="668" y="845"/>
                    <a:pt x="442" y="357"/>
                  </a:cubicBezTo>
                  <a:lnTo>
                    <a:pt x="1775" y="357"/>
                  </a:lnTo>
                  <a:cubicBezTo>
                    <a:pt x="1870" y="357"/>
                    <a:pt x="1954" y="286"/>
                    <a:pt x="1954" y="179"/>
                  </a:cubicBezTo>
                  <a:cubicBezTo>
                    <a:pt x="1954" y="72"/>
                    <a:pt x="1870" y="0"/>
                    <a:pt x="177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662;p82">
              <a:extLst>
                <a:ext uri="{FF2B5EF4-FFF2-40B4-BE49-F238E27FC236}">
                  <a16:creationId xmlns:a16="http://schemas.microsoft.com/office/drawing/2014/main" id="{B967928E-69BB-8E75-A862-F6B36158D496}"/>
                </a:ext>
              </a:extLst>
            </p:cNvPr>
            <p:cNvSpPr/>
            <p:nvPr/>
          </p:nvSpPr>
          <p:spPr>
            <a:xfrm>
              <a:off x="2580742" y="4501113"/>
              <a:ext cx="11786" cy="13315"/>
            </a:xfrm>
            <a:custGeom>
              <a:avLst/>
              <a:gdLst/>
              <a:ahLst/>
              <a:cxnLst/>
              <a:rect l="l" t="t" r="r" b="b"/>
              <a:pathLst>
                <a:path w="370" h="418" extrusionOk="0">
                  <a:moveTo>
                    <a:pt x="191" y="0"/>
                  </a:moveTo>
                  <a:cubicBezTo>
                    <a:pt x="84" y="0"/>
                    <a:pt x="1" y="72"/>
                    <a:pt x="1" y="179"/>
                  </a:cubicBezTo>
                  <a:lnTo>
                    <a:pt x="1" y="239"/>
                  </a:lnTo>
                  <a:cubicBezTo>
                    <a:pt x="1" y="346"/>
                    <a:pt x="84" y="417"/>
                    <a:pt x="191" y="417"/>
                  </a:cubicBezTo>
                  <a:cubicBezTo>
                    <a:pt x="286" y="417"/>
                    <a:pt x="370" y="346"/>
                    <a:pt x="370" y="239"/>
                  </a:cubicBezTo>
                  <a:lnTo>
                    <a:pt x="370" y="179"/>
                  </a:lnTo>
                  <a:cubicBezTo>
                    <a:pt x="370" y="96"/>
                    <a:pt x="286" y="0"/>
                    <a:pt x="19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 name="Google Shape;11545;p81">
            <a:extLst>
              <a:ext uri="{FF2B5EF4-FFF2-40B4-BE49-F238E27FC236}">
                <a16:creationId xmlns:a16="http://schemas.microsoft.com/office/drawing/2014/main" id="{C4D235E9-46B8-245B-EF4D-1CCF551CEB27}"/>
              </a:ext>
            </a:extLst>
          </p:cNvPr>
          <p:cNvGrpSpPr/>
          <p:nvPr/>
        </p:nvGrpSpPr>
        <p:grpSpPr>
          <a:xfrm>
            <a:off x="280180" y="1671064"/>
            <a:ext cx="358069" cy="317995"/>
            <a:chOff x="3584280" y="3699191"/>
            <a:chExt cx="358069" cy="317995"/>
          </a:xfrm>
          <a:solidFill>
            <a:srgbClr val="FF8D00"/>
          </a:solidFill>
        </p:grpSpPr>
        <p:sp>
          <p:nvSpPr>
            <p:cNvPr id="63" name="Google Shape;11546;p81">
              <a:extLst>
                <a:ext uri="{FF2B5EF4-FFF2-40B4-BE49-F238E27FC236}">
                  <a16:creationId xmlns:a16="http://schemas.microsoft.com/office/drawing/2014/main" id="{7D3233B4-7618-2048-9B7E-4A6B66F84ECB}"/>
                </a:ext>
              </a:extLst>
            </p:cNvPr>
            <p:cNvSpPr/>
            <p:nvPr/>
          </p:nvSpPr>
          <p:spPr>
            <a:xfrm>
              <a:off x="3584280" y="3699191"/>
              <a:ext cx="358069" cy="317995"/>
            </a:xfrm>
            <a:custGeom>
              <a:avLst/>
              <a:gdLst/>
              <a:ahLst/>
              <a:cxnLst/>
              <a:rect l="l" t="t" r="r" b="b"/>
              <a:pathLst>
                <a:path w="11276" h="10014" extrusionOk="0">
                  <a:moveTo>
                    <a:pt x="5644" y="1"/>
                  </a:moveTo>
                  <a:cubicBezTo>
                    <a:pt x="5203" y="1"/>
                    <a:pt x="4810" y="227"/>
                    <a:pt x="4596" y="620"/>
                  </a:cubicBezTo>
                  <a:lnTo>
                    <a:pt x="822" y="7168"/>
                  </a:lnTo>
                  <a:cubicBezTo>
                    <a:pt x="774" y="7240"/>
                    <a:pt x="798" y="7347"/>
                    <a:pt x="881" y="7395"/>
                  </a:cubicBezTo>
                  <a:cubicBezTo>
                    <a:pt x="903" y="7406"/>
                    <a:pt x="929" y="7411"/>
                    <a:pt x="955" y="7411"/>
                  </a:cubicBezTo>
                  <a:cubicBezTo>
                    <a:pt x="1012" y="7411"/>
                    <a:pt x="1071" y="7384"/>
                    <a:pt x="1096" y="7335"/>
                  </a:cubicBezTo>
                  <a:lnTo>
                    <a:pt x="4882" y="787"/>
                  </a:lnTo>
                  <a:cubicBezTo>
                    <a:pt x="5049" y="513"/>
                    <a:pt x="5322" y="346"/>
                    <a:pt x="5644" y="346"/>
                  </a:cubicBezTo>
                  <a:cubicBezTo>
                    <a:pt x="5953" y="346"/>
                    <a:pt x="6239" y="513"/>
                    <a:pt x="6394" y="787"/>
                  </a:cubicBezTo>
                  <a:lnTo>
                    <a:pt x="10775" y="8359"/>
                  </a:lnTo>
                  <a:cubicBezTo>
                    <a:pt x="10942" y="8621"/>
                    <a:pt x="10942" y="8954"/>
                    <a:pt x="10775" y="9240"/>
                  </a:cubicBezTo>
                  <a:cubicBezTo>
                    <a:pt x="10609" y="9502"/>
                    <a:pt x="10323" y="9669"/>
                    <a:pt x="10013" y="9669"/>
                  </a:cubicBezTo>
                  <a:lnTo>
                    <a:pt x="1262" y="9669"/>
                  </a:lnTo>
                  <a:cubicBezTo>
                    <a:pt x="953" y="9669"/>
                    <a:pt x="667" y="9502"/>
                    <a:pt x="500" y="9240"/>
                  </a:cubicBezTo>
                  <a:cubicBezTo>
                    <a:pt x="346" y="8966"/>
                    <a:pt x="346" y="8645"/>
                    <a:pt x="500" y="8359"/>
                  </a:cubicBezTo>
                  <a:lnTo>
                    <a:pt x="774" y="7895"/>
                  </a:lnTo>
                  <a:cubicBezTo>
                    <a:pt x="822" y="7823"/>
                    <a:pt x="786" y="7716"/>
                    <a:pt x="715" y="7668"/>
                  </a:cubicBezTo>
                  <a:cubicBezTo>
                    <a:pt x="693" y="7657"/>
                    <a:pt x="667" y="7652"/>
                    <a:pt x="641" y="7652"/>
                  </a:cubicBezTo>
                  <a:cubicBezTo>
                    <a:pt x="583" y="7652"/>
                    <a:pt x="521" y="7679"/>
                    <a:pt x="488" y="7728"/>
                  </a:cubicBezTo>
                  <a:lnTo>
                    <a:pt x="227" y="8192"/>
                  </a:lnTo>
                  <a:cubicBezTo>
                    <a:pt x="0" y="8561"/>
                    <a:pt x="0" y="9026"/>
                    <a:pt x="227" y="9395"/>
                  </a:cubicBezTo>
                  <a:cubicBezTo>
                    <a:pt x="441" y="9776"/>
                    <a:pt x="834" y="10014"/>
                    <a:pt x="1262" y="10014"/>
                  </a:cubicBezTo>
                  <a:lnTo>
                    <a:pt x="10013" y="10014"/>
                  </a:lnTo>
                  <a:cubicBezTo>
                    <a:pt x="10442" y="10014"/>
                    <a:pt x="10847" y="9788"/>
                    <a:pt x="11061" y="9395"/>
                  </a:cubicBezTo>
                  <a:cubicBezTo>
                    <a:pt x="11276" y="9026"/>
                    <a:pt x="11276" y="8585"/>
                    <a:pt x="11061" y="8192"/>
                  </a:cubicBezTo>
                  <a:lnTo>
                    <a:pt x="6680" y="620"/>
                  </a:lnTo>
                  <a:cubicBezTo>
                    <a:pt x="6453" y="251"/>
                    <a:pt x="6072" y="1"/>
                    <a:pt x="564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47;p81">
              <a:extLst>
                <a:ext uri="{FF2B5EF4-FFF2-40B4-BE49-F238E27FC236}">
                  <a16:creationId xmlns:a16="http://schemas.microsoft.com/office/drawing/2014/main" id="{55F8FA12-D67C-B067-4298-6F5D5F93EEEC}"/>
                </a:ext>
              </a:extLst>
            </p:cNvPr>
            <p:cNvSpPr/>
            <p:nvPr/>
          </p:nvSpPr>
          <p:spPr>
            <a:xfrm>
              <a:off x="3613400" y="3727167"/>
              <a:ext cx="299831" cy="261661"/>
            </a:xfrm>
            <a:custGeom>
              <a:avLst/>
              <a:gdLst/>
              <a:ahLst/>
              <a:cxnLst/>
              <a:rect l="l" t="t" r="r" b="b"/>
              <a:pathLst>
                <a:path w="9442" h="8240" extrusionOk="0">
                  <a:moveTo>
                    <a:pt x="4727" y="358"/>
                  </a:moveTo>
                  <a:lnTo>
                    <a:pt x="9085" y="7907"/>
                  </a:lnTo>
                  <a:lnTo>
                    <a:pt x="381" y="7907"/>
                  </a:lnTo>
                  <a:lnTo>
                    <a:pt x="4727" y="358"/>
                  </a:lnTo>
                  <a:close/>
                  <a:moveTo>
                    <a:pt x="4727" y="1"/>
                  </a:moveTo>
                  <a:cubicBezTo>
                    <a:pt x="4608" y="1"/>
                    <a:pt x="4501" y="60"/>
                    <a:pt x="4441" y="168"/>
                  </a:cubicBezTo>
                  <a:lnTo>
                    <a:pt x="60" y="7740"/>
                  </a:lnTo>
                  <a:cubicBezTo>
                    <a:pt x="0" y="7847"/>
                    <a:pt x="0" y="7966"/>
                    <a:pt x="60" y="8073"/>
                  </a:cubicBezTo>
                  <a:cubicBezTo>
                    <a:pt x="119" y="8192"/>
                    <a:pt x="226" y="8240"/>
                    <a:pt x="345" y="8240"/>
                  </a:cubicBezTo>
                  <a:lnTo>
                    <a:pt x="9096" y="8240"/>
                  </a:lnTo>
                  <a:cubicBezTo>
                    <a:pt x="9216" y="8240"/>
                    <a:pt x="9323" y="8180"/>
                    <a:pt x="9382" y="8073"/>
                  </a:cubicBezTo>
                  <a:cubicBezTo>
                    <a:pt x="9442" y="7966"/>
                    <a:pt x="9442" y="7847"/>
                    <a:pt x="9382" y="7740"/>
                  </a:cubicBezTo>
                  <a:lnTo>
                    <a:pt x="5001" y="168"/>
                  </a:lnTo>
                  <a:cubicBezTo>
                    <a:pt x="4941" y="60"/>
                    <a:pt x="4846" y="1"/>
                    <a:pt x="472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48;p81">
              <a:extLst>
                <a:ext uri="{FF2B5EF4-FFF2-40B4-BE49-F238E27FC236}">
                  <a16:creationId xmlns:a16="http://schemas.microsoft.com/office/drawing/2014/main" id="{4DF03E84-5B43-CA7B-EB2E-F8E8A25B788B}"/>
                </a:ext>
              </a:extLst>
            </p:cNvPr>
            <p:cNvSpPr/>
            <p:nvPr/>
          </p:nvSpPr>
          <p:spPr>
            <a:xfrm>
              <a:off x="3735879" y="3910171"/>
              <a:ext cx="54873" cy="54841"/>
            </a:xfrm>
            <a:custGeom>
              <a:avLst/>
              <a:gdLst/>
              <a:ahLst/>
              <a:cxnLst/>
              <a:rect l="l" t="t" r="r" b="b"/>
              <a:pathLst>
                <a:path w="1728" h="1727" extrusionOk="0">
                  <a:moveTo>
                    <a:pt x="870" y="322"/>
                  </a:moveTo>
                  <a:cubicBezTo>
                    <a:pt x="1168" y="322"/>
                    <a:pt x="1406" y="572"/>
                    <a:pt x="1406" y="870"/>
                  </a:cubicBezTo>
                  <a:cubicBezTo>
                    <a:pt x="1406" y="1167"/>
                    <a:pt x="1168" y="1405"/>
                    <a:pt x="870" y="1405"/>
                  </a:cubicBezTo>
                  <a:cubicBezTo>
                    <a:pt x="572" y="1405"/>
                    <a:pt x="334" y="1167"/>
                    <a:pt x="334" y="870"/>
                  </a:cubicBezTo>
                  <a:cubicBezTo>
                    <a:pt x="334" y="572"/>
                    <a:pt x="572" y="322"/>
                    <a:pt x="870" y="322"/>
                  </a:cubicBezTo>
                  <a:close/>
                  <a:moveTo>
                    <a:pt x="870" y="0"/>
                  </a:moveTo>
                  <a:cubicBezTo>
                    <a:pt x="394" y="0"/>
                    <a:pt x="1" y="393"/>
                    <a:pt x="1" y="870"/>
                  </a:cubicBezTo>
                  <a:cubicBezTo>
                    <a:pt x="1" y="1346"/>
                    <a:pt x="394" y="1727"/>
                    <a:pt x="870" y="1727"/>
                  </a:cubicBezTo>
                  <a:cubicBezTo>
                    <a:pt x="1346" y="1727"/>
                    <a:pt x="1727" y="1334"/>
                    <a:pt x="1727" y="870"/>
                  </a:cubicBezTo>
                  <a:cubicBezTo>
                    <a:pt x="1727" y="393"/>
                    <a:pt x="1346" y="0"/>
                    <a:pt x="87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9;p81">
              <a:extLst>
                <a:ext uri="{FF2B5EF4-FFF2-40B4-BE49-F238E27FC236}">
                  <a16:creationId xmlns:a16="http://schemas.microsoft.com/office/drawing/2014/main" id="{46848A87-1137-905C-159D-B3446B8544DA}"/>
                </a:ext>
              </a:extLst>
            </p:cNvPr>
            <p:cNvSpPr/>
            <p:nvPr/>
          </p:nvSpPr>
          <p:spPr>
            <a:xfrm>
              <a:off x="3738896" y="3788422"/>
              <a:ext cx="49188" cy="114604"/>
            </a:xfrm>
            <a:custGeom>
              <a:avLst/>
              <a:gdLst/>
              <a:ahLst/>
              <a:cxnLst/>
              <a:rect l="l" t="t" r="r" b="b"/>
              <a:pathLst>
                <a:path w="1549" h="3609" extrusionOk="0">
                  <a:moveTo>
                    <a:pt x="572" y="1"/>
                  </a:moveTo>
                  <a:cubicBezTo>
                    <a:pt x="263" y="1"/>
                    <a:pt x="1" y="251"/>
                    <a:pt x="1" y="572"/>
                  </a:cubicBezTo>
                  <a:lnTo>
                    <a:pt x="1" y="3037"/>
                  </a:lnTo>
                  <a:cubicBezTo>
                    <a:pt x="1" y="3346"/>
                    <a:pt x="263" y="3608"/>
                    <a:pt x="572" y="3608"/>
                  </a:cubicBezTo>
                  <a:lnTo>
                    <a:pt x="965" y="3608"/>
                  </a:lnTo>
                  <a:cubicBezTo>
                    <a:pt x="1275" y="3608"/>
                    <a:pt x="1549" y="3358"/>
                    <a:pt x="1549" y="3037"/>
                  </a:cubicBezTo>
                  <a:lnTo>
                    <a:pt x="1549" y="1560"/>
                  </a:lnTo>
                  <a:cubicBezTo>
                    <a:pt x="1549" y="1465"/>
                    <a:pt x="1465" y="1394"/>
                    <a:pt x="1382" y="1394"/>
                  </a:cubicBezTo>
                  <a:cubicBezTo>
                    <a:pt x="1287" y="1394"/>
                    <a:pt x="1215" y="1465"/>
                    <a:pt x="1215" y="1560"/>
                  </a:cubicBezTo>
                  <a:lnTo>
                    <a:pt x="1215" y="3037"/>
                  </a:lnTo>
                  <a:cubicBezTo>
                    <a:pt x="1215" y="3168"/>
                    <a:pt x="1108" y="3275"/>
                    <a:pt x="977" y="3275"/>
                  </a:cubicBezTo>
                  <a:lnTo>
                    <a:pt x="584" y="3275"/>
                  </a:lnTo>
                  <a:cubicBezTo>
                    <a:pt x="453" y="3275"/>
                    <a:pt x="346" y="3168"/>
                    <a:pt x="346" y="3037"/>
                  </a:cubicBezTo>
                  <a:lnTo>
                    <a:pt x="346" y="572"/>
                  </a:lnTo>
                  <a:cubicBezTo>
                    <a:pt x="346" y="441"/>
                    <a:pt x="453" y="334"/>
                    <a:pt x="584" y="334"/>
                  </a:cubicBezTo>
                  <a:lnTo>
                    <a:pt x="977" y="334"/>
                  </a:lnTo>
                  <a:cubicBezTo>
                    <a:pt x="1108" y="334"/>
                    <a:pt x="1215" y="441"/>
                    <a:pt x="1215" y="572"/>
                  </a:cubicBezTo>
                  <a:lnTo>
                    <a:pt x="1215" y="906"/>
                  </a:lnTo>
                  <a:cubicBezTo>
                    <a:pt x="1215" y="989"/>
                    <a:pt x="1287" y="1072"/>
                    <a:pt x="1382" y="1072"/>
                  </a:cubicBezTo>
                  <a:cubicBezTo>
                    <a:pt x="1465" y="1072"/>
                    <a:pt x="1549" y="989"/>
                    <a:pt x="1549" y="906"/>
                  </a:cubicBezTo>
                  <a:lnTo>
                    <a:pt x="1549" y="572"/>
                  </a:lnTo>
                  <a:cubicBezTo>
                    <a:pt x="1549" y="263"/>
                    <a:pt x="1287" y="1"/>
                    <a:pt x="9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4"/>
        <p:cNvGrpSpPr/>
        <p:nvPr/>
      </p:nvGrpSpPr>
      <p:grpSpPr>
        <a:xfrm>
          <a:off x="0" y="0"/>
          <a:ext cx="0" cy="0"/>
          <a:chOff x="0" y="0"/>
          <a:chExt cx="0" cy="0"/>
        </a:xfrm>
      </p:grpSpPr>
      <p:sp>
        <p:nvSpPr>
          <p:cNvPr id="1196" name="Google Shape;1196;p45"/>
          <p:cNvSpPr txBox="1">
            <a:spLocks noGrp="1"/>
          </p:cNvSpPr>
          <p:nvPr>
            <p:ph type="subTitle" idx="1"/>
          </p:nvPr>
        </p:nvSpPr>
        <p:spPr>
          <a:xfrm>
            <a:off x="526746" y="3267040"/>
            <a:ext cx="2363100" cy="592200"/>
          </a:xfrm>
          <a:prstGeom prst="rect">
            <a:avLst/>
          </a:prstGeom>
        </p:spPr>
        <p:txBody>
          <a:bodyPr spcFirstLastPara="1" wrap="square" lIns="91425" tIns="91425" rIns="91425" bIns="91425" anchor="t" anchorCtr="0">
            <a:noAutofit/>
          </a:bodyPr>
          <a:lstStyle/>
          <a:p>
            <a:pPr marL="0" indent="0"/>
            <a:r>
              <a:rPr lang="en-RO" dirty="0">
                <a:latin typeface="Poppins" pitchFamily="2" charset="77"/>
                <a:cs typeface="Poppins" pitchFamily="2" charset="77"/>
              </a:rPr>
              <a:t>Pasiunea personală pentru dezvoltarea aplicațiilor mobile native iOS</a:t>
            </a:r>
          </a:p>
        </p:txBody>
      </p:sp>
      <p:sp>
        <p:nvSpPr>
          <p:cNvPr id="1199" name="Google Shape;1199;p45"/>
          <p:cNvSpPr txBox="1">
            <a:spLocks noGrp="1"/>
          </p:cNvSpPr>
          <p:nvPr>
            <p:ph type="subTitle" idx="5"/>
          </p:nvPr>
        </p:nvSpPr>
        <p:spPr>
          <a:xfrm>
            <a:off x="6152686" y="3265889"/>
            <a:ext cx="2386200" cy="592200"/>
          </a:xfrm>
          <a:prstGeom prst="rect">
            <a:avLst/>
          </a:prstGeom>
        </p:spPr>
        <p:txBody>
          <a:bodyPr spcFirstLastPara="1" wrap="square" lIns="91425" tIns="91425" rIns="91425" bIns="91425" anchor="t" anchorCtr="0">
            <a:noAutofit/>
          </a:bodyPr>
          <a:lstStyle/>
          <a:p>
            <a:pPr marL="0" indent="0"/>
            <a:r>
              <a:rPr lang="en-RO" dirty="0">
                <a:latin typeface="Poppins" pitchFamily="2" charset="77"/>
                <a:cs typeface="Poppins" pitchFamily="2" charset="77"/>
              </a:rPr>
              <a:t>Dorința de </a:t>
            </a:r>
            <a:r>
              <a:rPr lang="en-RO">
                <a:latin typeface="Poppins" pitchFamily="2" charset="77"/>
                <a:cs typeface="Poppins" pitchFamily="2" charset="77"/>
              </a:rPr>
              <a:t>a </a:t>
            </a:r>
            <a:r>
              <a:rPr lang="en-US" dirty="0">
                <a:latin typeface="Poppins" pitchFamily="2" charset="77"/>
                <a:cs typeface="Poppins" pitchFamily="2" charset="77"/>
              </a:rPr>
              <a:t>reduce </a:t>
            </a:r>
            <a:r>
              <a:rPr lang="en-US" dirty="0" err="1">
                <a:latin typeface="Poppins" pitchFamily="2" charset="77"/>
                <a:cs typeface="Poppins" pitchFamily="2" charset="77"/>
              </a:rPr>
              <a:t>timpul</a:t>
            </a:r>
            <a:r>
              <a:rPr lang="en-US" dirty="0">
                <a:latin typeface="Poppins" pitchFamily="2" charset="77"/>
                <a:cs typeface="Poppins" pitchFamily="2" charset="77"/>
              </a:rPr>
              <a:t> </a:t>
            </a:r>
            <a:r>
              <a:rPr lang="en-US" dirty="0" err="1">
                <a:latin typeface="Poppins" pitchFamily="2" charset="77"/>
                <a:cs typeface="Poppins" pitchFamily="2" charset="77"/>
              </a:rPr>
              <a:t>necesar</a:t>
            </a:r>
            <a:r>
              <a:rPr lang="en-US" dirty="0">
                <a:latin typeface="Poppins" pitchFamily="2" charset="77"/>
                <a:cs typeface="Poppins" pitchFamily="2" charset="77"/>
              </a:rPr>
              <a:t> </a:t>
            </a:r>
            <a:r>
              <a:rPr lang="en-US" dirty="0" err="1">
                <a:latin typeface="Poppins" pitchFamily="2" charset="77"/>
                <a:cs typeface="Poppins" pitchFamily="2" charset="77"/>
              </a:rPr>
              <a:t>pentru</a:t>
            </a:r>
            <a:r>
              <a:rPr lang="en-US" dirty="0">
                <a:latin typeface="Poppins" pitchFamily="2" charset="77"/>
                <a:cs typeface="Poppins" pitchFamily="2" charset="77"/>
              </a:rPr>
              <a:t> </a:t>
            </a:r>
            <a:r>
              <a:rPr lang="en-US" dirty="0" err="1">
                <a:latin typeface="Poppins" pitchFamily="2" charset="77"/>
                <a:cs typeface="Poppins" pitchFamily="2" charset="77"/>
              </a:rPr>
              <a:t>obținerea</a:t>
            </a:r>
            <a:r>
              <a:rPr lang="en-US" dirty="0">
                <a:latin typeface="Poppins" pitchFamily="2" charset="77"/>
                <a:cs typeface="Poppins" pitchFamily="2" charset="77"/>
              </a:rPr>
              <a:t> </a:t>
            </a:r>
            <a:r>
              <a:rPr lang="en-US" dirty="0" err="1">
                <a:latin typeface="Poppins" pitchFamily="2" charset="77"/>
                <a:cs typeface="Poppins" pitchFamily="2" charset="77"/>
              </a:rPr>
              <a:t>unei</a:t>
            </a:r>
            <a:r>
              <a:rPr lang="en-US" dirty="0">
                <a:latin typeface="Poppins" pitchFamily="2" charset="77"/>
                <a:cs typeface="Poppins" pitchFamily="2" charset="77"/>
              </a:rPr>
              <a:t> </a:t>
            </a:r>
            <a:r>
              <a:rPr lang="en-US" dirty="0" err="1">
                <a:latin typeface="Poppins" pitchFamily="2" charset="77"/>
                <a:cs typeface="Poppins" pitchFamily="2" charset="77"/>
              </a:rPr>
              <a:t>estimări</a:t>
            </a:r>
            <a:r>
              <a:rPr lang="en-US" dirty="0">
                <a:latin typeface="Poppins" pitchFamily="2" charset="77"/>
                <a:cs typeface="Poppins" pitchFamily="2" charset="77"/>
              </a:rPr>
              <a:t> </a:t>
            </a:r>
            <a:r>
              <a:rPr lang="en-US" dirty="0" err="1">
                <a:latin typeface="Poppins" pitchFamily="2" charset="77"/>
                <a:cs typeface="Poppins" pitchFamily="2" charset="77"/>
              </a:rPr>
              <a:t>corecte</a:t>
            </a:r>
            <a:endParaRPr lang="en-RO" dirty="0">
              <a:latin typeface="Poppins" pitchFamily="2" charset="77"/>
              <a:cs typeface="Poppins" pitchFamily="2" charset="77"/>
            </a:endParaRPr>
          </a:p>
        </p:txBody>
      </p:sp>
      <p:sp>
        <p:nvSpPr>
          <p:cNvPr id="1200" name="Google Shape;1200;p45"/>
          <p:cNvSpPr txBox="1">
            <a:spLocks noGrp="1"/>
          </p:cNvSpPr>
          <p:nvPr>
            <p:ph type="title" idx="6"/>
          </p:nvPr>
        </p:nvSpPr>
        <p:spPr>
          <a:xfrm>
            <a:off x="705000" y="498500"/>
            <a:ext cx="7734000" cy="423300"/>
          </a:xfrm>
          <a:prstGeom prst="rect">
            <a:avLst/>
          </a:prstGeom>
        </p:spPr>
        <p:txBody>
          <a:bodyPr spcFirstLastPara="1" wrap="square" lIns="0" tIns="0" rIns="0" bIns="0" anchor="b" anchorCtr="0">
            <a:noAutofit/>
          </a:bodyPr>
          <a:lstStyle/>
          <a:p>
            <a:r>
              <a:rPr lang="en-RO" dirty="0"/>
              <a:t>2. Motivația și obiectivele </a:t>
            </a:r>
          </a:p>
        </p:txBody>
      </p:sp>
      <p:sp>
        <p:nvSpPr>
          <p:cNvPr id="1201" name="Google Shape;1201;p45"/>
          <p:cNvSpPr txBox="1">
            <a:spLocks noGrp="1"/>
          </p:cNvSpPr>
          <p:nvPr>
            <p:ph type="subTitle" idx="3"/>
          </p:nvPr>
        </p:nvSpPr>
        <p:spPr>
          <a:xfrm>
            <a:off x="3328166" y="3265889"/>
            <a:ext cx="2386200" cy="592200"/>
          </a:xfrm>
          <a:prstGeom prst="rect">
            <a:avLst/>
          </a:prstGeom>
        </p:spPr>
        <p:txBody>
          <a:bodyPr spcFirstLastPara="1" wrap="square" lIns="91425" tIns="91425" rIns="91425" bIns="91425" anchor="t" anchorCtr="0">
            <a:noAutofit/>
          </a:bodyPr>
          <a:lstStyle/>
          <a:p>
            <a:pPr marL="0" indent="0"/>
            <a:r>
              <a:rPr lang="en-RO" dirty="0">
                <a:latin typeface="Poppins" pitchFamily="2" charset="77"/>
                <a:cs typeface="Poppins" pitchFamily="2" charset="77"/>
              </a:rPr>
              <a:t>Fluidizarea și eficientizarea </a:t>
            </a:r>
            <a:r>
              <a:rPr lang="en-RO">
                <a:latin typeface="Poppins" pitchFamily="2" charset="77"/>
                <a:cs typeface="Poppins" pitchFamily="2" charset="77"/>
              </a:rPr>
              <a:t>interacțiunii </a:t>
            </a:r>
            <a:r>
              <a:rPr lang="en-US" dirty="0" err="1">
                <a:latin typeface="Poppins" pitchFamily="2" charset="77"/>
                <a:cs typeface="Poppins" pitchFamily="2" charset="77"/>
              </a:rPr>
              <a:t>utilizator</a:t>
            </a:r>
            <a:r>
              <a:rPr lang="en-US" dirty="0">
                <a:latin typeface="Poppins" pitchFamily="2" charset="77"/>
                <a:cs typeface="Poppins" pitchFamily="2" charset="77"/>
              </a:rPr>
              <a:t>-date </a:t>
            </a:r>
            <a:r>
              <a:rPr lang="en-US" dirty="0" err="1">
                <a:latin typeface="Poppins" pitchFamily="2" charset="77"/>
                <a:cs typeface="Poppins" pitchFamily="2" charset="77"/>
              </a:rPr>
              <a:t>meteorologice</a:t>
            </a:r>
            <a:endParaRPr lang="en-RO" dirty="0">
              <a:latin typeface="Poppins" pitchFamily="2" charset="77"/>
              <a:cs typeface="Poppins" pitchFamily="2" charset="77"/>
            </a:endParaRPr>
          </a:p>
        </p:txBody>
      </p:sp>
      <p:sp>
        <p:nvSpPr>
          <p:cNvPr id="1202" name="Google Shape;1202;p45"/>
          <p:cNvSpPr txBox="1">
            <a:spLocks noGrp="1"/>
          </p:cNvSpPr>
          <p:nvPr>
            <p:ph type="title" idx="7"/>
          </p:nvPr>
        </p:nvSpPr>
        <p:spPr>
          <a:xfrm>
            <a:off x="2201250" y="980400"/>
            <a:ext cx="4741500" cy="423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2.1 </a:t>
            </a:r>
            <a:r>
              <a:rPr lang="en" dirty="0" err="1"/>
              <a:t>Motivația</a:t>
            </a:r>
            <a:endParaRPr dirty="0"/>
          </a:p>
        </p:txBody>
      </p:sp>
      <p:grpSp>
        <p:nvGrpSpPr>
          <p:cNvPr id="1209" name="Google Shape;1209;p45"/>
          <p:cNvGrpSpPr/>
          <p:nvPr/>
        </p:nvGrpSpPr>
        <p:grpSpPr>
          <a:xfrm>
            <a:off x="4156984" y="2389673"/>
            <a:ext cx="830032" cy="638171"/>
            <a:chOff x="1781317" y="3391400"/>
            <a:chExt cx="367255" cy="282364"/>
          </a:xfrm>
        </p:grpSpPr>
        <p:sp>
          <p:nvSpPr>
            <p:cNvPr id="1210" name="Google Shape;1210;p45"/>
            <p:cNvSpPr/>
            <p:nvPr/>
          </p:nvSpPr>
          <p:spPr>
            <a:xfrm>
              <a:off x="1901061" y="3639610"/>
              <a:ext cx="11013" cy="33772"/>
            </a:xfrm>
            <a:custGeom>
              <a:avLst/>
              <a:gdLst/>
              <a:ahLst/>
              <a:cxnLst/>
              <a:rect l="l" t="t" r="r" b="b"/>
              <a:pathLst>
                <a:path w="346" h="1061" extrusionOk="0">
                  <a:moveTo>
                    <a:pt x="167" y="1"/>
                  </a:moveTo>
                  <a:cubicBezTo>
                    <a:pt x="72" y="1"/>
                    <a:pt x="1" y="72"/>
                    <a:pt x="1" y="167"/>
                  </a:cubicBezTo>
                  <a:lnTo>
                    <a:pt x="1" y="894"/>
                  </a:lnTo>
                  <a:cubicBezTo>
                    <a:pt x="1" y="977"/>
                    <a:pt x="72" y="1060"/>
                    <a:pt x="167" y="1060"/>
                  </a:cubicBezTo>
                  <a:cubicBezTo>
                    <a:pt x="251" y="1060"/>
                    <a:pt x="334" y="977"/>
                    <a:pt x="334" y="894"/>
                  </a:cubicBezTo>
                  <a:lnTo>
                    <a:pt x="334" y="167"/>
                  </a:lnTo>
                  <a:cubicBezTo>
                    <a:pt x="346" y="72"/>
                    <a:pt x="274" y="1"/>
                    <a:pt x="1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5"/>
            <p:cNvSpPr/>
            <p:nvPr/>
          </p:nvSpPr>
          <p:spPr>
            <a:xfrm>
              <a:off x="2016668" y="3639610"/>
              <a:ext cx="10631" cy="33772"/>
            </a:xfrm>
            <a:custGeom>
              <a:avLst/>
              <a:gdLst/>
              <a:ahLst/>
              <a:cxnLst/>
              <a:rect l="l" t="t" r="r" b="b"/>
              <a:pathLst>
                <a:path w="334" h="1061" extrusionOk="0">
                  <a:moveTo>
                    <a:pt x="167" y="1"/>
                  </a:moveTo>
                  <a:cubicBezTo>
                    <a:pt x="71" y="1"/>
                    <a:pt x="0" y="72"/>
                    <a:pt x="0" y="167"/>
                  </a:cubicBezTo>
                  <a:lnTo>
                    <a:pt x="0" y="894"/>
                  </a:lnTo>
                  <a:cubicBezTo>
                    <a:pt x="0" y="977"/>
                    <a:pt x="71" y="1060"/>
                    <a:pt x="167" y="1060"/>
                  </a:cubicBezTo>
                  <a:cubicBezTo>
                    <a:pt x="250" y="1060"/>
                    <a:pt x="333" y="977"/>
                    <a:pt x="333" y="894"/>
                  </a:cubicBezTo>
                  <a:lnTo>
                    <a:pt x="333" y="167"/>
                  </a:lnTo>
                  <a:cubicBezTo>
                    <a:pt x="333" y="72"/>
                    <a:pt x="250" y="1"/>
                    <a:pt x="1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5"/>
            <p:cNvSpPr/>
            <p:nvPr/>
          </p:nvSpPr>
          <p:spPr>
            <a:xfrm>
              <a:off x="1820340" y="3518720"/>
              <a:ext cx="46281" cy="16329"/>
            </a:xfrm>
            <a:custGeom>
              <a:avLst/>
              <a:gdLst/>
              <a:ahLst/>
              <a:cxnLst/>
              <a:rect l="l" t="t" r="r" b="b"/>
              <a:pathLst>
                <a:path w="1454" h="513" extrusionOk="0">
                  <a:moveTo>
                    <a:pt x="167" y="1"/>
                  </a:moveTo>
                  <a:cubicBezTo>
                    <a:pt x="84" y="1"/>
                    <a:pt x="1" y="72"/>
                    <a:pt x="1" y="167"/>
                  </a:cubicBezTo>
                  <a:cubicBezTo>
                    <a:pt x="1" y="251"/>
                    <a:pt x="84" y="334"/>
                    <a:pt x="167" y="334"/>
                  </a:cubicBezTo>
                  <a:cubicBezTo>
                    <a:pt x="370" y="334"/>
                    <a:pt x="917" y="358"/>
                    <a:pt x="1179" y="489"/>
                  </a:cubicBezTo>
                  <a:cubicBezTo>
                    <a:pt x="1215" y="513"/>
                    <a:pt x="1227" y="513"/>
                    <a:pt x="1263" y="513"/>
                  </a:cubicBezTo>
                  <a:cubicBezTo>
                    <a:pt x="1310" y="513"/>
                    <a:pt x="1382" y="477"/>
                    <a:pt x="1406" y="417"/>
                  </a:cubicBezTo>
                  <a:cubicBezTo>
                    <a:pt x="1453" y="346"/>
                    <a:pt x="1417" y="239"/>
                    <a:pt x="1334" y="191"/>
                  </a:cubicBezTo>
                  <a:cubicBezTo>
                    <a:pt x="941" y="1"/>
                    <a:pt x="203" y="1"/>
                    <a:pt x="1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5"/>
            <p:cNvSpPr/>
            <p:nvPr/>
          </p:nvSpPr>
          <p:spPr>
            <a:xfrm>
              <a:off x="1802898" y="3628247"/>
              <a:ext cx="11045" cy="45135"/>
            </a:xfrm>
            <a:custGeom>
              <a:avLst/>
              <a:gdLst/>
              <a:ahLst/>
              <a:cxnLst/>
              <a:rect l="l" t="t" r="r" b="b"/>
              <a:pathLst>
                <a:path w="347" h="1418" extrusionOk="0">
                  <a:moveTo>
                    <a:pt x="168" y="1"/>
                  </a:moveTo>
                  <a:cubicBezTo>
                    <a:pt x="72" y="1"/>
                    <a:pt x="1" y="72"/>
                    <a:pt x="1" y="167"/>
                  </a:cubicBezTo>
                  <a:lnTo>
                    <a:pt x="1" y="1251"/>
                  </a:lnTo>
                  <a:cubicBezTo>
                    <a:pt x="1" y="1334"/>
                    <a:pt x="72" y="1417"/>
                    <a:pt x="168" y="1417"/>
                  </a:cubicBezTo>
                  <a:cubicBezTo>
                    <a:pt x="263" y="1417"/>
                    <a:pt x="334" y="1334"/>
                    <a:pt x="334" y="1251"/>
                  </a:cubicBezTo>
                  <a:lnTo>
                    <a:pt x="334" y="167"/>
                  </a:lnTo>
                  <a:cubicBezTo>
                    <a:pt x="346" y="72"/>
                    <a:pt x="275" y="1"/>
                    <a:pt x="1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5"/>
            <p:cNvSpPr/>
            <p:nvPr/>
          </p:nvSpPr>
          <p:spPr>
            <a:xfrm>
              <a:off x="1781317" y="3391400"/>
              <a:ext cx="367255" cy="282364"/>
            </a:xfrm>
            <a:custGeom>
              <a:avLst/>
              <a:gdLst/>
              <a:ahLst/>
              <a:cxnLst/>
              <a:rect l="l" t="t" r="r" b="b"/>
              <a:pathLst>
                <a:path w="11538" h="8871" extrusionOk="0">
                  <a:moveTo>
                    <a:pt x="9728" y="2703"/>
                  </a:moveTo>
                  <a:cubicBezTo>
                    <a:pt x="10049" y="2703"/>
                    <a:pt x="10287" y="2917"/>
                    <a:pt x="10287" y="3167"/>
                  </a:cubicBezTo>
                  <a:lnTo>
                    <a:pt x="10287" y="3203"/>
                  </a:lnTo>
                  <a:cubicBezTo>
                    <a:pt x="10121" y="3120"/>
                    <a:pt x="9930" y="3096"/>
                    <a:pt x="9728" y="3096"/>
                  </a:cubicBezTo>
                  <a:cubicBezTo>
                    <a:pt x="9537" y="3096"/>
                    <a:pt x="9347" y="3143"/>
                    <a:pt x="9180" y="3203"/>
                  </a:cubicBezTo>
                  <a:lnTo>
                    <a:pt x="9180" y="3167"/>
                  </a:lnTo>
                  <a:cubicBezTo>
                    <a:pt x="9180" y="2917"/>
                    <a:pt x="9430" y="2703"/>
                    <a:pt x="9728" y="2703"/>
                  </a:cubicBezTo>
                  <a:close/>
                  <a:moveTo>
                    <a:pt x="9728" y="3405"/>
                  </a:moveTo>
                  <a:cubicBezTo>
                    <a:pt x="10347" y="3405"/>
                    <a:pt x="10835" y="3893"/>
                    <a:pt x="10835" y="4513"/>
                  </a:cubicBezTo>
                  <a:cubicBezTo>
                    <a:pt x="10835" y="4632"/>
                    <a:pt x="10811" y="4751"/>
                    <a:pt x="10775" y="4846"/>
                  </a:cubicBezTo>
                  <a:cubicBezTo>
                    <a:pt x="10299" y="4358"/>
                    <a:pt x="9454" y="4167"/>
                    <a:pt x="9406" y="4167"/>
                  </a:cubicBezTo>
                  <a:cubicBezTo>
                    <a:pt x="9392" y="4160"/>
                    <a:pt x="9377" y="4157"/>
                    <a:pt x="9362" y="4157"/>
                  </a:cubicBezTo>
                  <a:cubicBezTo>
                    <a:pt x="9325" y="4157"/>
                    <a:pt x="9285" y="4174"/>
                    <a:pt x="9251" y="4191"/>
                  </a:cubicBezTo>
                  <a:cubicBezTo>
                    <a:pt x="9216" y="4227"/>
                    <a:pt x="9192" y="4274"/>
                    <a:pt x="9192" y="4334"/>
                  </a:cubicBezTo>
                  <a:cubicBezTo>
                    <a:pt x="9192" y="4334"/>
                    <a:pt x="9180" y="4441"/>
                    <a:pt x="9061" y="4572"/>
                  </a:cubicBezTo>
                  <a:cubicBezTo>
                    <a:pt x="9001" y="4632"/>
                    <a:pt x="9001" y="4751"/>
                    <a:pt x="9061" y="4810"/>
                  </a:cubicBezTo>
                  <a:cubicBezTo>
                    <a:pt x="9091" y="4840"/>
                    <a:pt x="9135" y="4855"/>
                    <a:pt x="9180" y="4855"/>
                  </a:cubicBezTo>
                  <a:cubicBezTo>
                    <a:pt x="9225" y="4855"/>
                    <a:pt x="9269" y="4840"/>
                    <a:pt x="9299" y="4810"/>
                  </a:cubicBezTo>
                  <a:cubicBezTo>
                    <a:pt x="9394" y="4715"/>
                    <a:pt x="9454" y="4608"/>
                    <a:pt x="9478" y="4536"/>
                  </a:cubicBezTo>
                  <a:cubicBezTo>
                    <a:pt x="9763" y="4632"/>
                    <a:pt x="10359" y="4834"/>
                    <a:pt x="10621" y="5203"/>
                  </a:cubicBezTo>
                  <a:cubicBezTo>
                    <a:pt x="10561" y="5668"/>
                    <a:pt x="10192" y="5977"/>
                    <a:pt x="9728" y="5977"/>
                  </a:cubicBezTo>
                  <a:cubicBezTo>
                    <a:pt x="9251" y="5977"/>
                    <a:pt x="8870" y="5620"/>
                    <a:pt x="8823" y="5167"/>
                  </a:cubicBezTo>
                  <a:cubicBezTo>
                    <a:pt x="8823" y="5132"/>
                    <a:pt x="8811" y="5120"/>
                    <a:pt x="8799" y="5084"/>
                  </a:cubicBezTo>
                  <a:cubicBezTo>
                    <a:pt x="8692" y="4906"/>
                    <a:pt x="8632" y="4715"/>
                    <a:pt x="8632" y="4513"/>
                  </a:cubicBezTo>
                  <a:cubicBezTo>
                    <a:pt x="8632" y="3893"/>
                    <a:pt x="9120" y="3405"/>
                    <a:pt x="9728" y="3405"/>
                  </a:cubicBezTo>
                  <a:close/>
                  <a:moveTo>
                    <a:pt x="3048" y="3405"/>
                  </a:moveTo>
                  <a:lnTo>
                    <a:pt x="3048" y="4108"/>
                  </a:lnTo>
                  <a:cubicBezTo>
                    <a:pt x="3048" y="4227"/>
                    <a:pt x="3024" y="4334"/>
                    <a:pt x="2977" y="4429"/>
                  </a:cubicBezTo>
                  <a:lnTo>
                    <a:pt x="2882" y="4608"/>
                  </a:lnTo>
                  <a:cubicBezTo>
                    <a:pt x="2870" y="4644"/>
                    <a:pt x="2870" y="4655"/>
                    <a:pt x="2870" y="4691"/>
                  </a:cubicBezTo>
                  <a:lnTo>
                    <a:pt x="2870" y="5048"/>
                  </a:lnTo>
                  <a:cubicBezTo>
                    <a:pt x="2870" y="5298"/>
                    <a:pt x="2763" y="5537"/>
                    <a:pt x="2584" y="5703"/>
                  </a:cubicBezTo>
                  <a:cubicBezTo>
                    <a:pt x="2413" y="5885"/>
                    <a:pt x="2203" y="5981"/>
                    <a:pt x="1989" y="5981"/>
                  </a:cubicBezTo>
                  <a:cubicBezTo>
                    <a:pt x="1965" y="5981"/>
                    <a:pt x="1941" y="5979"/>
                    <a:pt x="1917" y="5977"/>
                  </a:cubicBezTo>
                  <a:cubicBezTo>
                    <a:pt x="1429" y="5965"/>
                    <a:pt x="1024" y="5537"/>
                    <a:pt x="1024" y="5013"/>
                  </a:cubicBezTo>
                  <a:lnTo>
                    <a:pt x="1024" y="4703"/>
                  </a:lnTo>
                  <a:cubicBezTo>
                    <a:pt x="1024" y="4667"/>
                    <a:pt x="1024" y="4644"/>
                    <a:pt x="1012" y="4632"/>
                  </a:cubicBezTo>
                  <a:lnTo>
                    <a:pt x="905" y="4417"/>
                  </a:lnTo>
                  <a:cubicBezTo>
                    <a:pt x="858" y="4346"/>
                    <a:pt x="846" y="4251"/>
                    <a:pt x="846" y="4167"/>
                  </a:cubicBezTo>
                  <a:lnTo>
                    <a:pt x="846" y="4144"/>
                  </a:lnTo>
                  <a:cubicBezTo>
                    <a:pt x="846" y="3751"/>
                    <a:pt x="1179" y="3405"/>
                    <a:pt x="1596" y="3405"/>
                  </a:cubicBezTo>
                  <a:close/>
                  <a:moveTo>
                    <a:pt x="5763" y="322"/>
                  </a:moveTo>
                  <a:cubicBezTo>
                    <a:pt x="6358" y="322"/>
                    <a:pt x="6870" y="536"/>
                    <a:pt x="7263" y="905"/>
                  </a:cubicBezTo>
                  <a:cubicBezTo>
                    <a:pt x="7668" y="1298"/>
                    <a:pt x="7882" y="1858"/>
                    <a:pt x="7942" y="2524"/>
                  </a:cubicBezTo>
                  <a:cubicBezTo>
                    <a:pt x="8085" y="4346"/>
                    <a:pt x="8227" y="5346"/>
                    <a:pt x="8287" y="5703"/>
                  </a:cubicBezTo>
                  <a:lnTo>
                    <a:pt x="8287" y="5715"/>
                  </a:lnTo>
                  <a:cubicBezTo>
                    <a:pt x="8108" y="5834"/>
                    <a:pt x="7763" y="6025"/>
                    <a:pt x="7215" y="6179"/>
                  </a:cubicBezTo>
                  <a:lnTo>
                    <a:pt x="6930" y="6060"/>
                  </a:lnTo>
                  <a:cubicBezTo>
                    <a:pt x="6858" y="6025"/>
                    <a:pt x="6811" y="5953"/>
                    <a:pt x="6811" y="5882"/>
                  </a:cubicBezTo>
                  <a:lnTo>
                    <a:pt x="6811" y="5298"/>
                  </a:lnTo>
                  <a:cubicBezTo>
                    <a:pt x="7370" y="4941"/>
                    <a:pt x="7727" y="4334"/>
                    <a:pt x="7727" y="3632"/>
                  </a:cubicBezTo>
                  <a:lnTo>
                    <a:pt x="7727" y="3322"/>
                  </a:lnTo>
                  <a:cubicBezTo>
                    <a:pt x="7727" y="3108"/>
                    <a:pt x="7632" y="2917"/>
                    <a:pt x="7489" y="2786"/>
                  </a:cubicBezTo>
                  <a:cubicBezTo>
                    <a:pt x="7144" y="2489"/>
                    <a:pt x="6370" y="1965"/>
                    <a:pt x="5025" y="1834"/>
                  </a:cubicBezTo>
                  <a:cubicBezTo>
                    <a:pt x="5015" y="1831"/>
                    <a:pt x="5005" y="1830"/>
                    <a:pt x="4995" y="1830"/>
                  </a:cubicBezTo>
                  <a:cubicBezTo>
                    <a:pt x="4920" y="1830"/>
                    <a:pt x="4846" y="1903"/>
                    <a:pt x="4846" y="1977"/>
                  </a:cubicBezTo>
                  <a:cubicBezTo>
                    <a:pt x="4834" y="2072"/>
                    <a:pt x="4906" y="2155"/>
                    <a:pt x="5001" y="2155"/>
                  </a:cubicBezTo>
                  <a:cubicBezTo>
                    <a:pt x="6251" y="2274"/>
                    <a:pt x="6954" y="2750"/>
                    <a:pt x="7263" y="3024"/>
                  </a:cubicBezTo>
                  <a:cubicBezTo>
                    <a:pt x="7335" y="3096"/>
                    <a:pt x="7382" y="3179"/>
                    <a:pt x="7382" y="3298"/>
                  </a:cubicBezTo>
                  <a:lnTo>
                    <a:pt x="7382" y="3620"/>
                  </a:lnTo>
                  <a:cubicBezTo>
                    <a:pt x="7382" y="4525"/>
                    <a:pt x="6632" y="5251"/>
                    <a:pt x="5739" y="5251"/>
                  </a:cubicBezTo>
                  <a:cubicBezTo>
                    <a:pt x="4846" y="5251"/>
                    <a:pt x="4108" y="4513"/>
                    <a:pt x="4108" y="3620"/>
                  </a:cubicBezTo>
                  <a:lnTo>
                    <a:pt x="4108" y="3465"/>
                  </a:lnTo>
                  <a:cubicBezTo>
                    <a:pt x="4108" y="3405"/>
                    <a:pt x="4132" y="3346"/>
                    <a:pt x="4191" y="3298"/>
                  </a:cubicBezTo>
                  <a:cubicBezTo>
                    <a:pt x="4406" y="3179"/>
                    <a:pt x="4691" y="2965"/>
                    <a:pt x="4822" y="2572"/>
                  </a:cubicBezTo>
                  <a:cubicBezTo>
                    <a:pt x="4846" y="2489"/>
                    <a:pt x="4810" y="2393"/>
                    <a:pt x="4715" y="2369"/>
                  </a:cubicBezTo>
                  <a:cubicBezTo>
                    <a:pt x="4696" y="2361"/>
                    <a:pt x="4676" y="2357"/>
                    <a:pt x="4657" y="2357"/>
                  </a:cubicBezTo>
                  <a:cubicBezTo>
                    <a:pt x="4592" y="2357"/>
                    <a:pt x="4531" y="2401"/>
                    <a:pt x="4513" y="2465"/>
                  </a:cubicBezTo>
                  <a:cubicBezTo>
                    <a:pt x="4417" y="2750"/>
                    <a:pt x="4191" y="2917"/>
                    <a:pt x="4048" y="3024"/>
                  </a:cubicBezTo>
                  <a:cubicBezTo>
                    <a:pt x="3882" y="3108"/>
                    <a:pt x="3775" y="3286"/>
                    <a:pt x="3775" y="3465"/>
                  </a:cubicBezTo>
                  <a:lnTo>
                    <a:pt x="3775" y="3620"/>
                  </a:lnTo>
                  <a:cubicBezTo>
                    <a:pt x="3775" y="4310"/>
                    <a:pt x="4132" y="4929"/>
                    <a:pt x="4691" y="5287"/>
                  </a:cubicBezTo>
                  <a:lnTo>
                    <a:pt x="4691" y="5858"/>
                  </a:lnTo>
                  <a:cubicBezTo>
                    <a:pt x="4691" y="5941"/>
                    <a:pt x="4644" y="6013"/>
                    <a:pt x="4572" y="6037"/>
                  </a:cubicBezTo>
                  <a:lnTo>
                    <a:pt x="4287" y="6156"/>
                  </a:lnTo>
                  <a:cubicBezTo>
                    <a:pt x="3739" y="6013"/>
                    <a:pt x="3394" y="5822"/>
                    <a:pt x="3227" y="5715"/>
                  </a:cubicBezTo>
                  <a:lnTo>
                    <a:pt x="3227" y="5703"/>
                  </a:lnTo>
                  <a:cubicBezTo>
                    <a:pt x="3286" y="5346"/>
                    <a:pt x="3441" y="4346"/>
                    <a:pt x="3572" y="2524"/>
                  </a:cubicBezTo>
                  <a:cubicBezTo>
                    <a:pt x="3620" y="1858"/>
                    <a:pt x="3858" y="1310"/>
                    <a:pt x="4251" y="905"/>
                  </a:cubicBezTo>
                  <a:cubicBezTo>
                    <a:pt x="4644" y="524"/>
                    <a:pt x="5168" y="322"/>
                    <a:pt x="5763" y="322"/>
                  </a:cubicBezTo>
                  <a:close/>
                  <a:moveTo>
                    <a:pt x="2917" y="5870"/>
                  </a:moveTo>
                  <a:cubicBezTo>
                    <a:pt x="2941" y="5929"/>
                    <a:pt x="2989" y="5977"/>
                    <a:pt x="3036" y="6013"/>
                  </a:cubicBezTo>
                  <a:cubicBezTo>
                    <a:pt x="3167" y="6096"/>
                    <a:pt x="3417" y="6251"/>
                    <a:pt x="3810" y="6382"/>
                  </a:cubicBezTo>
                  <a:lnTo>
                    <a:pt x="3334" y="6596"/>
                  </a:lnTo>
                  <a:lnTo>
                    <a:pt x="2798" y="6441"/>
                  </a:lnTo>
                  <a:cubicBezTo>
                    <a:pt x="2667" y="6394"/>
                    <a:pt x="2667" y="6382"/>
                    <a:pt x="2667" y="6358"/>
                  </a:cubicBezTo>
                  <a:lnTo>
                    <a:pt x="2667" y="6120"/>
                  </a:lnTo>
                  <a:cubicBezTo>
                    <a:pt x="2727" y="6072"/>
                    <a:pt x="2763" y="6025"/>
                    <a:pt x="2822" y="5977"/>
                  </a:cubicBezTo>
                  <a:cubicBezTo>
                    <a:pt x="2858" y="5953"/>
                    <a:pt x="2882" y="5906"/>
                    <a:pt x="2917" y="5870"/>
                  </a:cubicBezTo>
                  <a:close/>
                  <a:moveTo>
                    <a:pt x="8620" y="5620"/>
                  </a:moveTo>
                  <a:cubicBezTo>
                    <a:pt x="8704" y="5822"/>
                    <a:pt x="8859" y="5977"/>
                    <a:pt x="9037" y="6096"/>
                  </a:cubicBezTo>
                  <a:lnTo>
                    <a:pt x="9037" y="6453"/>
                  </a:lnTo>
                  <a:lnTo>
                    <a:pt x="9013" y="6453"/>
                  </a:lnTo>
                  <a:lnTo>
                    <a:pt x="8478" y="6739"/>
                  </a:lnTo>
                  <a:cubicBezTo>
                    <a:pt x="8478" y="6739"/>
                    <a:pt x="8466" y="6739"/>
                    <a:pt x="8466" y="6727"/>
                  </a:cubicBezTo>
                  <a:lnTo>
                    <a:pt x="7692" y="6382"/>
                  </a:lnTo>
                  <a:cubicBezTo>
                    <a:pt x="8061" y="6251"/>
                    <a:pt x="8335" y="6096"/>
                    <a:pt x="8466" y="6013"/>
                  </a:cubicBezTo>
                  <a:cubicBezTo>
                    <a:pt x="8585" y="5941"/>
                    <a:pt x="8644" y="5798"/>
                    <a:pt x="8620" y="5656"/>
                  </a:cubicBezTo>
                  <a:lnTo>
                    <a:pt x="8620" y="5620"/>
                  </a:lnTo>
                  <a:close/>
                  <a:moveTo>
                    <a:pt x="2322" y="6263"/>
                  </a:moveTo>
                  <a:lnTo>
                    <a:pt x="2322" y="6334"/>
                  </a:lnTo>
                  <a:cubicBezTo>
                    <a:pt x="2322" y="6370"/>
                    <a:pt x="2322" y="6418"/>
                    <a:pt x="2334" y="6441"/>
                  </a:cubicBezTo>
                  <a:lnTo>
                    <a:pt x="1929" y="6834"/>
                  </a:lnTo>
                  <a:lnTo>
                    <a:pt x="1548" y="6441"/>
                  </a:lnTo>
                  <a:cubicBezTo>
                    <a:pt x="1560" y="6418"/>
                    <a:pt x="1560" y="6382"/>
                    <a:pt x="1560" y="6334"/>
                  </a:cubicBezTo>
                  <a:lnTo>
                    <a:pt x="1560" y="6263"/>
                  </a:lnTo>
                  <a:cubicBezTo>
                    <a:pt x="1667" y="6299"/>
                    <a:pt x="1786" y="6322"/>
                    <a:pt x="1905" y="6322"/>
                  </a:cubicBezTo>
                  <a:lnTo>
                    <a:pt x="1953" y="6322"/>
                  </a:lnTo>
                  <a:cubicBezTo>
                    <a:pt x="2084" y="6322"/>
                    <a:pt x="2203" y="6310"/>
                    <a:pt x="2322" y="6263"/>
                  </a:cubicBezTo>
                  <a:close/>
                  <a:moveTo>
                    <a:pt x="10109" y="6275"/>
                  </a:moveTo>
                  <a:lnTo>
                    <a:pt x="10109" y="6453"/>
                  </a:lnTo>
                  <a:cubicBezTo>
                    <a:pt x="10109" y="6513"/>
                    <a:pt x="10121" y="6572"/>
                    <a:pt x="10144" y="6620"/>
                  </a:cubicBezTo>
                  <a:lnTo>
                    <a:pt x="10002" y="6775"/>
                  </a:lnTo>
                  <a:cubicBezTo>
                    <a:pt x="9924" y="6840"/>
                    <a:pt x="9832" y="6873"/>
                    <a:pt x="9740" y="6873"/>
                  </a:cubicBezTo>
                  <a:cubicBezTo>
                    <a:pt x="9647" y="6873"/>
                    <a:pt x="9555" y="6840"/>
                    <a:pt x="9478" y="6775"/>
                  </a:cubicBezTo>
                  <a:lnTo>
                    <a:pt x="9311" y="6620"/>
                  </a:lnTo>
                  <a:cubicBezTo>
                    <a:pt x="9347" y="6572"/>
                    <a:pt x="9359" y="6513"/>
                    <a:pt x="9359" y="6453"/>
                  </a:cubicBezTo>
                  <a:lnTo>
                    <a:pt x="9359" y="6275"/>
                  </a:lnTo>
                  <a:cubicBezTo>
                    <a:pt x="9478" y="6310"/>
                    <a:pt x="9597" y="6334"/>
                    <a:pt x="9728" y="6334"/>
                  </a:cubicBezTo>
                  <a:cubicBezTo>
                    <a:pt x="9859" y="6334"/>
                    <a:pt x="9978" y="6322"/>
                    <a:pt x="10109" y="6275"/>
                  </a:cubicBezTo>
                  <a:close/>
                  <a:moveTo>
                    <a:pt x="6501" y="5477"/>
                  </a:moveTo>
                  <a:lnTo>
                    <a:pt x="6501" y="5882"/>
                  </a:lnTo>
                  <a:cubicBezTo>
                    <a:pt x="6501" y="6084"/>
                    <a:pt x="6620" y="6275"/>
                    <a:pt x="6811" y="6370"/>
                  </a:cubicBezTo>
                  <a:lnTo>
                    <a:pt x="7073" y="6477"/>
                  </a:lnTo>
                  <a:cubicBezTo>
                    <a:pt x="6799" y="6953"/>
                    <a:pt x="6299" y="7263"/>
                    <a:pt x="5739" y="7263"/>
                  </a:cubicBezTo>
                  <a:cubicBezTo>
                    <a:pt x="5191" y="7263"/>
                    <a:pt x="4691" y="6953"/>
                    <a:pt x="4453" y="6477"/>
                  </a:cubicBezTo>
                  <a:lnTo>
                    <a:pt x="4703" y="6370"/>
                  </a:lnTo>
                  <a:cubicBezTo>
                    <a:pt x="4894" y="6275"/>
                    <a:pt x="5013" y="6084"/>
                    <a:pt x="5013" y="5882"/>
                  </a:cubicBezTo>
                  <a:lnTo>
                    <a:pt x="5013" y="5477"/>
                  </a:lnTo>
                  <a:cubicBezTo>
                    <a:pt x="5239" y="5560"/>
                    <a:pt x="5489" y="5620"/>
                    <a:pt x="5763" y="5620"/>
                  </a:cubicBezTo>
                  <a:cubicBezTo>
                    <a:pt x="6025" y="5620"/>
                    <a:pt x="6263" y="5584"/>
                    <a:pt x="6501" y="5477"/>
                  </a:cubicBezTo>
                  <a:close/>
                  <a:moveTo>
                    <a:pt x="5763" y="0"/>
                  </a:moveTo>
                  <a:cubicBezTo>
                    <a:pt x="5072" y="0"/>
                    <a:pt x="4465" y="238"/>
                    <a:pt x="4013" y="679"/>
                  </a:cubicBezTo>
                  <a:cubicBezTo>
                    <a:pt x="3560" y="1131"/>
                    <a:pt x="3286" y="1774"/>
                    <a:pt x="3239" y="2512"/>
                  </a:cubicBezTo>
                  <a:cubicBezTo>
                    <a:pt x="3227" y="2703"/>
                    <a:pt x="3215" y="2905"/>
                    <a:pt x="3203" y="3084"/>
                  </a:cubicBezTo>
                  <a:lnTo>
                    <a:pt x="1608" y="3084"/>
                  </a:lnTo>
                  <a:cubicBezTo>
                    <a:pt x="1012" y="3084"/>
                    <a:pt x="536" y="3560"/>
                    <a:pt x="536" y="4155"/>
                  </a:cubicBezTo>
                  <a:lnTo>
                    <a:pt x="536" y="4167"/>
                  </a:lnTo>
                  <a:cubicBezTo>
                    <a:pt x="536" y="4298"/>
                    <a:pt x="560" y="4453"/>
                    <a:pt x="619" y="4572"/>
                  </a:cubicBezTo>
                  <a:lnTo>
                    <a:pt x="715" y="4751"/>
                  </a:lnTo>
                  <a:lnTo>
                    <a:pt x="715" y="5025"/>
                  </a:lnTo>
                  <a:cubicBezTo>
                    <a:pt x="715" y="5465"/>
                    <a:pt x="941" y="5858"/>
                    <a:pt x="1262" y="6096"/>
                  </a:cubicBezTo>
                  <a:lnTo>
                    <a:pt x="1262" y="6334"/>
                  </a:lnTo>
                  <a:cubicBezTo>
                    <a:pt x="1262" y="6370"/>
                    <a:pt x="1250" y="6394"/>
                    <a:pt x="1215" y="6418"/>
                  </a:cubicBezTo>
                  <a:lnTo>
                    <a:pt x="524" y="6608"/>
                  </a:lnTo>
                  <a:cubicBezTo>
                    <a:pt x="226" y="6691"/>
                    <a:pt x="0" y="6977"/>
                    <a:pt x="0" y="7287"/>
                  </a:cubicBezTo>
                  <a:lnTo>
                    <a:pt x="0" y="8692"/>
                  </a:lnTo>
                  <a:cubicBezTo>
                    <a:pt x="0" y="8775"/>
                    <a:pt x="72" y="8858"/>
                    <a:pt x="167" y="8858"/>
                  </a:cubicBezTo>
                  <a:cubicBezTo>
                    <a:pt x="250" y="8858"/>
                    <a:pt x="322" y="8775"/>
                    <a:pt x="322" y="8692"/>
                  </a:cubicBezTo>
                  <a:lnTo>
                    <a:pt x="322" y="7287"/>
                  </a:lnTo>
                  <a:cubicBezTo>
                    <a:pt x="322" y="7132"/>
                    <a:pt x="441" y="6977"/>
                    <a:pt x="596" y="6930"/>
                  </a:cubicBezTo>
                  <a:lnTo>
                    <a:pt x="1298" y="6739"/>
                  </a:lnTo>
                  <a:cubicBezTo>
                    <a:pt x="1322" y="6739"/>
                    <a:pt x="1334" y="6727"/>
                    <a:pt x="1369" y="6715"/>
                  </a:cubicBezTo>
                  <a:lnTo>
                    <a:pt x="1798" y="7144"/>
                  </a:lnTo>
                  <a:lnTo>
                    <a:pt x="1798" y="8704"/>
                  </a:lnTo>
                  <a:cubicBezTo>
                    <a:pt x="1798" y="8799"/>
                    <a:pt x="1870" y="8870"/>
                    <a:pt x="1965" y="8870"/>
                  </a:cubicBezTo>
                  <a:cubicBezTo>
                    <a:pt x="2048" y="8870"/>
                    <a:pt x="2131" y="8799"/>
                    <a:pt x="2131" y="8704"/>
                  </a:cubicBezTo>
                  <a:lnTo>
                    <a:pt x="2131" y="7144"/>
                  </a:lnTo>
                  <a:lnTo>
                    <a:pt x="2560" y="6715"/>
                  </a:lnTo>
                  <a:cubicBezTo>
                    <a:pt x="2620" y="6739"/>
                    <a:pt x="2679" y="6751"/>
                    <a:pt x="2727" y="6775"/>
                  </a:cubicBezTo>
                  <a:lnTo>
                    <a:pt x="2905" y="6811"/>
                  </a:lnTo>
                  <a:cubicBezTo>
                    <a:pt x="2667" y="6977"/>
                    <a:pt x="2524" y="7251"/>
                    <a:pt x="2524" y="7549"/>
                  </a:cubicBezTo>
                  <a:lnTo>
                    <a:pt x="2524" y="8704"/>
                  </a:lnTo>
                  <a:cubicBezTo>
                    <a:pt x="2524" y="8799"/>
                    <a:pt x="2608" y="8870"/>
                    <a:pt x="2691" y="8870"/>
                  </a:cubicBezTo>
                  <a:cubicBezTo>
                    <a:pt x="2786" y="8870"/>
                    <a:pt x="2858" y="8799"/>
                    <a:pt x="2858" y="8704"/>
                  </a:cubicBezTo>
                  <a:lnTo>
                    <a:pt x="2858" y="7549"/>
                  </a:lnTo>
                  <a:cubicBezTo>
                    <a:pt x="2858" y="7322"/>
                    <a:pt x="2989" y="7132"/>
                    <a:pt x="3179" y="7037"/>
                  </a:cubicBezTo>
                  <a:lnTo>
                    <a:pt x="4156" y="6608"/>
                  </a:lnTo>
                  <a:cubicBezTo>
                    <a:pt x="4453" y="7215"/>
                    <a:pt x="5072" y="7608"/>
                    <a:pt x="5763" y="7608"/>
                  </a:cubicBezTo>
                  <a:cubicBezTo>
                    <a:pt x="6442" y="7608"/>
                    <a:pt x="7073" y="7215"/>
                    <a:pt x="7370" y="6608"/>
                  </a:cubicBezTo>
                  <a:lnTo>
                    <a:pt x="8335" y="7037"/>
                  </a:lnTo>
                  <a:cubicBezTo>
                    <a:pt x="8537" y="7132"/>
                    <a:pt x="8656" y="7322"/>
                    <a:pt x="8656" y="7549"/>
                  </a:cubicBezTo>
                  <a:lnTo>
                    <a:pt x="8656" y="8704"/>
                  </a:lnTo>
                  <a:cubicBezTo>
                    <a:pt x="8656" y="8799"/>
                    <a:pt x="8739" y="8870"/>
                    <a:pt x="8823" y="8870"/>
                  </a:cubicBezTo>
                  <a:cubicBezTo>
                    <a:pt x="8918" y="8870"/>
                    <a:pt x="8989" y="8799"/>
                    <a:pt x="8989" y="8704"/>
                  </a:cubicBezTo>
                  <a:lnTo>
                    <a:pt x="8989" y="7549"/>
                  </a:lnTo>
                  <a:cubicBezTo>
                    <a:pt x="8989" y="7322"/>
                    <a:pt x="8918" y="7132"/>
                    <a:pt x="8775" y="6965"/>
                  </a:cubicBezTo>
                  <a:lnTo>
                    <a:pt x="9049" y="6834"/>
                  </a:lnTo>
                  <a:lnTo>
                    <a:pt x="9240" y="7025"/>
                  </a:lnTo>
                  <a:cubicBezTo>
                    <a:pt x="9370" y="7156"/>
                    <a:pt x="9549" y="7215"/>
                    <a:pt x="9728" y="7215"/>
                  </a:cubicBezTo>
                  <a:cubicBezTo>
                    <a:pt x="9906" y="7215"/>
                    <a:pt x="10085" y="7156"/>
                    <a:pt x="10228" y="7025"/>
                  </a:cubicBezTo>
                  <a:lnTo>
                    <a:pt x="10418" y="6834"/>
                  </a:lnTo>
                  <a:lnTo>
                    <a:pt x="10978" y="7108"/>
                  </a:lnTo>
                  <a:cubicBezTo>
                    <a:pt x="11121" y="7168"/>
                    <a:pt x="11192" y="7311"/>
                    <a:pt x="11192" y="7442"/>
                  </a:cubicBezTo>
                  <a:lnTo>
                    <a:pt x="11192" y="8692"/>
                  </a:lnTo>
                  <a:cubicBezTo>
                    <a:pt x="11192" y="8775"/>
                    <a:pt x="11264" y="8858"/>
                    <a:pt x="11359" y="8858"/>
                  </a:cubicBezTo>
                  <a:cubicBezTo>
                    <a:pt x="11442" y="8858"/>
                    <a:pt x="11514" y="8775"/>
                    <a:pt x="11514" y="8692"/>
                  </a:cubicBezTo>
                  <a:lnTo>
                    <a:pt x="11514" y="7442"/>
                  </a:lnTo>
                  <a:cubicBezTo>
                    <a:pt x="11537" y="7168"/>
                    <a:pt x="11383" y="6930"/>
                    <a:pt x="11145" y="6799"/>
                  </a:cubicBezTo>
                  <a:lnTo>
                    <a:pt x="10466" y="6453"/>
                  </a:lnTo>
                  <a:lnTo>
                    <a:pt x="10466" y="6441"/>
                  </a:lnTo>
                  <a:lnTo>
                    <a:pt x="10466" y="6096"/>
                  </a:lnTo>
                  <a:cubicBezTo>
                    <a:pt x="10740" y="5906"/>
                    <a:pt x="10942" y="5596"/>
                    <a:pt x="11002" y="5239"/>
                  </a:cubicBezTo>
                  <a:cubicBezTo>
                    <a:pt x="11133" y="5013"/>
                    <a:pt x="11192" y="4775"/>
                    <a:pt x="11192" y="4525"/>
                  </a:cubicBezTo>
                  <a:cubicBezTo>
                    <a:pt x="11192" y="4048"/>
                    <a:pt x="10966" y="3632"/>
                    <a:pt x="10609" y="3382"/>
                  </a:cubicBezTo>
                  <a:cubicBezTo>
                    <a:pt x="10621" y="3298"/>
                    <a:pt x="10644" y="3239"/>
                    <a:pt x="10644" y="3167"/>
                  </a:cubicBezTo>
                  <a:cubicBezTo>
                    <a:pt x="10644" y="2727"/>
                    <a:pt x="10240" y="2369"/>
                    <a:pt x="9751" y="2369"/>
                  </a:cubicBezTo>
                  <a:cubicBezTo>
                    <a:pt x="9251" y="2369"/>
                    <a:pt x="8859" y="2727"/>
                    <a:pt x="8859" y="3167"/>
                  </a:cubicBezTo>
                  <a:cubicBezTo>
                    <a:pt x="8859" y="3239"/>
                    <a:pt x="8870" y="3322"/>
                    <a:pt x="8882" y="3382"/>
                  </a:cubicBezTo>
                  <a:cubicBezTo>
                    <a:pt x="8680" y="3536"/>
                    <a:pt x="8513" y="3751"/>
                    <a:pt x="8406" y="3989"/>
                  </a:cubicBezTo>
                  <a:cubicBezTo>
                    <a:pt x="8358" y="3572"/>
                    <a:pt x="8323" y="3084"/>
                    <a:pt x="8275" y="2512"/>
                  </a:cubicBezTo>
                  <a:cubicBezTo>
                    <a:pt x="8216" y="1774"/>
                    <a:pt x="7942" y="1131"/>
                    <a:pt x="7501" y="679"/>
                  </a:cubicBezTo>
                  <a:cubicBezTo>
                    <a:pt x="7049" y="238"/>
                    <a:pt x="6442" y="0"/>
                    <a:pt x="57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5"/>
            <p:cNvSpPr/>
            <p:nvPr/>
          </p:nvSpPr>
          <p:spPr>
            <a:xfrm>
              <a:off x="2114800" y="3635440"/>
              <a:ext cx="11045" cy="37941"/>
            </a:xfrm>
            <a:custGeom>
              <a:avLst/>
              <a:gdLst/>
              <a:ahLst/>
              <a:cxnLst/>
              <a:rect l="l" t="t" r="r" b="b"/>
              <a:pathLst>
                <a:path w="347" h="1192" extrusionOk="0">
                  <a:moveTo>
                    <a:pt x="167" y="1"/>
                  </a:moveTo>
                  <a:cubicBezTo>
                    <a:pt x="72" y="1"/>
                    <a:pt x="1" y="72"/>
                    <a:pt x="1" y="156"/>
                  </a:cubicBezTo>
                  <a:lnTo>
                    <a:pt x="1" y="1025"/>
                  </a:lnTo>
                  <a:cubicBezTo>
                    <a:pt x="1" y="1108"/>
                    <a:pt x="72" y="1191"/>
                    <a:pt x="167" y="1191"/>
                  </a:cubicBezTo>
                  <a:cubicBezTo>
                    <a:pt x="251" y="1191"/>
                    <a:pt x="322" y="1108"/>
                    <a:pt x="322" y="1025"/>
                  </a:cubicBezTo>
                  <a:lnTo>
                    <a:pt x="322" y="156"/>
                  </a:lnTo>
                  <a:cubicBezTo>
                    <a:pt x="346" y="72"/>
                    <a:pt x="251" y="1"/>
                    <a:pt x="1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2453;p83">
            <a:extLst>
              <a:ext uri="{FF2B5EF4-FFF2-40B4-BE49-F238E27FC236}">
                <a16:creationId xmlns:a16="http://schemas.microsoft.com/office/drawing/2014/main" id="{7473499B-4B64-CD64-8B5C-8A2878BBBA78}"/>
              </a:ext>
            </a:extLst>
          </p:cNvPr>
          <p:cNvGrpSpPr/>
          <p:nvPr/>
        </p:nvGrpSpPr>
        <p:grpSpPr>
          <a:xfrm>
            <a:off x="1332610" y="2299258"/>
            <a:ext cx="830032" cy="793246"/>
            <a:chOff x="3567142" y="2905757"/>
            <a:chExt cx="348288" cy="340331"/>
          </a:xfrm>
          <a:solidFill>
            <a:srgbClr val="FF8D00"/>
          </a:solidFill>
        </p:grpSpPr>
        <p:sp>
          <p:nvSpPr>
            <p:cNvPr id="17" name="Google Shape;12454;p83">
              <a:extLst>
                <a:ext uri="{FF2B5EF4-FFF2-40B4-BE49-F238E27FC236}">
                  <a16:creationId xmlns:a16="http://schemas.microsoft.com/office/drawing/2014/main" id="{28997764-B0D6-CD7A-7E0A-8642F0BAC0A4}"/>
                </a:ext>
              </a:extLst>
            </p:cNvPr>
            <p:cNvSpPr/>
            <p:nvPr/>
          </p:nvSpPr>
          <p:spPr>
            <a:xfrm>
              <a:off x="3567142" y="2905757"/>
              <a:ext cx="348288" cy="340331"/>
            </a:xfrm>
            <a:custGeom>
              <a:avLst/>
              <a:gdLst/>
              <a:ahLst/>
              <a:cxnLst/>
              <a:rect l="l" t="t" r="r" b="b"/>
              <a:pathLst>
                <a:path w="10943" h="10693" extrusionOk="0">
                  <a:moveTo>
                    <a:pt x="2799" y="608"/>
                  </a:moveTo>
                  <a:lnTo>
                    <a:pt x="6811" y="620"/>
                  </a:lnTo>
                  <a:cubicBezTo>
                    <a:pt x="7013" y="620"/>
                    <a:pt x="7156" y="763"/>
                    <a:pt x="7204" y="941"/>
                  </a:cubicBezTo>
                  <a:cubicBezTo>
                    <a:pt x="7204" y="965"/>
                    <a:pt x="7216" y="1001"/>
                    <a:pt x="7216" y="1013"/>
                  </a:cubicBezTo>
                  <a:lnTo>
                    <a:pt x="7216" y="1715"/>
                  </a:lnTo>
                  <a:lnTo>
                    <a:pt x="3144" y="1703"/>
                  </a:lnTo>
                  <a:lnTo>
                    <a:pt x="3144" y="1596"/>
                  </a:lnTo>
                  <a:cubicBezTo>
                    <a:pt x="3144" y="1215"/>
                    <a:pt x="3001" y="882"/>
                    <a:pt x="2799" y="608"/>
                  </a:cubicBezTo>
                  <a:close/>
                  <a:moveTo>
                    <a:pt x="1560" y="346"/>
                  </a:moveTo>
                  <a:cubicBezTo>
                    <a:pt x="2251" y="346"/>
                    <a:pt x="2811" y="906"/>
                    <a:pt x="2811" y="1596"/>
                  </a:cubicBezTo>
                  <a:cubicBezTo>
                    <a:pt x="2811" y="2275"/>
                    <a:pt x="2263" y="2846"/>
                    <a:pt x="1560" y="2846"/>
                  </a:cubicBezTo>
                  <a:cubicBezTo>
                    <a:pt x="882" y="2846"/>
                    <a:pt x="310" y="2275"/>
                    <a:pt x="310" y="1596"/>
                  </a:cubicBezTo>
                  <a:cubicBezTo>
                    <a:pt x="310" y="906"/>
                    <a:pt x="882" y="346"/>
                    <a:pt x="1560" y="346"/>
                  </a:cubicBezTo>
                  <a:close/>
                  <a:moveTo>
                    <a:pt x="1799" y="9252"/>
                  </a:moveTo>
                  <a:lnTo>
                    <a:pt x="7168" y="9288"/>
                  </a:lnTo>
                  <a:lnTo>
                    <a:pt x="7168" y="9990"/>
                  </a:lnTo>
                  <a:cubicBezTo>
                    <a:pt x="7168" y="10014"/>
                    <a:pt x="7168" y="10050"/>
                    <a:pt x="7156" y="10062"/>
                  </a:cubicBezTo>
                  <a:cubicBezTo>
                    <a:pt x="7109" y="10240"/>
                    <a:pt x="6966" y="10371"/>
                    <a:pt x="6775" y="10371"/>
                  </a:cubicBezTo>
                  <a:lnTo>
                    <a:pt x="2191" y="10359"/>
                  </a:lnTo>
                  <a:cubicBezTo>
                    <a:pt x="1965" y="10359"/>
                    <a:pt x="1799" y="10181"/>
                    <a:pt x="1799" y="9954"/>
                  </a:cubicBezTo>
                  <a:lnTo>
                    <a:pt x="1799" y="9252"/>
                  </a:lnTo>
                  <a:close/>
                  <a:moveTo>
                    <a:pt x="1572" y="1"/>
                  </a:moveTo>
                  <a:cubicBezTo>
                    <a:pt x="715" y="1"/>
                    <a:pt x="1" y="703"/>
                    <a:pt x="1" y="1561"/>
                  </a:cubicBezTo>
                  <a:cubicBezTo>
                    <a:pt x="1" y="2418"/>
                    <a:pt x="667" y="3108"/>
                    <a:pt x="1501" y="3144"/>
                  </a:cubicBezTo>
                  <a:lnTo>
                    <a:pt x="1501" y="4644"/>
                  </a:lnTo>
                  <a:cubicBezTo>
                    <a:pt x="1501" y="4739"/>
                    <a:pt x="1572" y="4811"/>
                    <a:pt x="1668" y="4811"/>
                  </a:cubicBezTo>
                  <a:cubicBezTo>
                    <a:pt x="1751" y="4811"/>
                    <a:pt x="1834" y="4739"/>
                    <a:pt x="1834" y="4644"/>
                  </a:cubicBezTo>
                  <a:lnTo>
                    <a:pt x="1834" y="3132"/>
                  </a:lnTo>
                  <a:cubicBezTo>
                    <a:pt x="2441" y="3025"/>
                    <a:pt x="2918" y="2596"/>
                    <a:pt x="3096" y="2013"/>
                  </a:cubicBezTo>
                  <a:lnTo>
                    <a:pt x="7216" y="2025"/>
                  </a:lnTo>
                  <a:lnTo>
                    <a:pt x="7216" y="3323"/>
                  </a:lnTo>
                  <a:lnTo>
                    <a:pt x="4704" y="3311"/>
                  </a:lnTo>
                  <a:lnTo>
                    <a:pt x="4668" y="3311"/>
                  </a:lnTo>
                  <a:lnTo>
                    <a:pt x="4668" y="2751"/>
                  </a:lnTo>
                  <a:cubicBezTo>
                    <a:pt x="4668" y="2668"/>
                    <a:pt x="4597" y="2596"/>
                    <a:pt x="4513" y="2596"/>
                  </a:cubicBezTo>
                  <a:cubicBezTo>
                    <a:pt x="4418" y="2596"/>
                    <a:pt x="4346" y="2668"/>
                    <a:pt x="4346" y="2751"/>
                  </a:cubicBezTo>
                  <a:lnTo>
                    <a:pt x="4346" y="3668"/>
                  </a:lnTo>
                  <a:lnTo>
                    <a:pt x="4335" y="7276"/>
                  </a:lnTo>
                  <a:lnTo>
                    <a:pt x="4335" y="8204"/>
                  </a:lnTo>
                  <a:cubicBezTo>
                    <a:pt x="4335" y="8288"/>
                    <a:pt x="4406" y="8371"/>
                    <a:pt x="4489" y="8371"/>
                  </a:cubicBezTo>
                  <a:cubicBezTo>
                    <a:pt x="4585" y="8371"/>
                    <a:pt x="4656" y="8288"/>
                    <a:pt x="4656" y="8204"/>
                  </a:cubicBezTo>
                  <a:lnTo>
                    <a:pt x="4656" y="7633"/>
                  </a:lnTo>
                  <a:lnTo>
                    <a:pt x="4692" y="7633"/>
                  </a:lnTo>
                  <a:lnTo>
                    <a:pt x="7204" y="7657"/>
                  </a:lnTo>
                  <a:lnTo>
                    <a:pt x="7204" y="8966"/>
                  </a:lnTo>
                  <a:lnTo>
                    <a:pt x="1834" y="8930"/>
                  </a:lnTo>
                  <a:lnTo>
                    <a:pt x="1846" y="5335"/>
                  </a:lnTo>
                  <a:cubicBezTo>
                    <a:pt x="1846" y="5240"/>
                    <a:pt x="1775" y="5168"/>
                    <a:pt x="1679" y="5168"/>
                  </a:cubicBezTo>
                  <a:cubicBezTo>
                    <a:pt x="1596" y="5168"/>
                    <a:pt x="1513" y="5240"/>
                    <a:pt x="1513" y="5335"/>
                  </a:cubicBezTo>
                  <a:lnTo>
                    <a:pt x="1501" y="9097"/>
                  </a:lnTo>
                  <a:lnTo>
                    <a:pt x="1501" y="9954"/>
                  </a:lnTo>
                  <a:cubicBezTo>
                    <a:pt x="1501" y="10347"/>
                    <a:pt x="1810" y="10669"/>
                    <a:pt x="2215" y="10669"/>
                  </a:cubicBezTo>
                  <a:lnTo>
                    <a:pt x="6799" y="10693"/>
                  </a:lnTo>
                  <a:cubicBezTo>
                    <a:pt x="7168" y="10693"/>
                    <a:pt x="7466" y="10407"/>
                    <a:pt x="7514" y="10050"/>
                  </a:cubicBezTo>
                  <a:lnTo>
                    <a:pt x="7514" y="9978"/>
                  </a:lnTo>
                  <a:lnTo>
                    <a:pt x="7514" y="9109"/>
                  </a:lnTo>
                  <a:lnTo>
                    <a:pt x="7514" y="7633"/>
                  </a:lnTo>
                  <a:lnTo>
                    <a:pt x="8478" y="7633"/>
                  </a:lnTo>
                  <a:cubicBezTo>
                    <a:pt x="8573" y="7633"/>
                    <a:pt x="8645" y="7561"/>
                    <a:pt x="8645" y="7478"/>
                  </a:cubicBezTo>
                  <a:cubicBezTo>
                    <a:pt x="8645" y="7383"/>
                    <a:pt x="8573" y="7311"/>
                    <a:pt x="8478" y="7311"/>
                  </a:cubicBezTo>
                  <a:lnTo>
                    <a:pt x="4668" y="7299"/>
                  </a:lnTo>
                  <a:cubicBezTo>
                    <a:pt x="4656" y="7299"/>
                    <a:pt x="4644" y="7276"/>
                    <a:pt x="4644" y="7264"/>
                  </a:cubicBezTo>
                  <a:lnTo>
                    <a:pt x="4656" y="3644"/>
                  </a:lnTo>
                  <a:cubicBezTo>
                    <a:pt x="4656" y="3632"/>
                    <a:pt x="4668" y="3620"/>
                    <a:pt x="4692" y="3620"/>
                  </a:cubicBezTo>
                  <a:lnTo>
                    <a:pt x="10585" y="3644"/>
                  </a:lnTo>
                  <a:cubicBezTo>
                    <a:pt x="10597" y="3644"/>
                    <a:pt x="10609" y="3668"/>
                    <a:pt x="10609" y="3680"/>
                  </a:cubicBezTo>
                  <a:lnTo>
                    <a:pt x="10597" y="7299"/>
                  </a:lnTo>
                  <a:cubicBezTo>
                    <a:pt x="10597" y="7311"/>
                    <a:pt x="10585" y="7323"/>
                    <a:pt x="10562" y="7323"/>
                  </a:cubicBezTo>
                  <a:lnTo>
                    <a:pt x="9192" y="7323"/>
                  </a:lnTo>
                  <a:cubicBezTo>
                    <a:pt x="9109" y="7323"/>
                    <a:pt x="9038" y="7395"/>
                    <a:pt x="9038" y="7490"/>
                  </a:cubicBezTo>
                  <a:cubicBezTo>
                    <a:pt x="9038" y="7573"/>
                    <a:pt x="9109" y="7657"/>
                    <a:pt x="9192" y="7657"/>
                  </a:cubicBezTo>
                  <a:lnTo>
                    <a:pt x="10562" y="7657"/>
                  </a:lnTo>
                  <a:cubicBezTo>
                    <a:pt x="10764" y="7657"/>
                    <a:pt x="10919" y="7490"/>
                    <a:pt x="10919" y="7299"/>
                  </a:cubicBezTo>
                  <a:lnTo>
                    <a:pt x="10943" y="3680"/>
                  </a:lnTo>
                  <a:cubicBezTo>
                    <a:pt x="10919" y="3513"/>
                    <a:pt x="10776" y="3346"/>
                    <a:pt x="10562" y="3346"/>
                  </a:cubicBezTo>
                  <a:lnTo>
                    <a:pt x="7514" y="3335"/>
                  </a:lnTo>
                  <a:lnTo>
                    <a:pt x="7514" y="1882"/>
                  </a:lnTo>
                  <a:lnTo>
                    <a:pt x="7514" y="1013"/>
                  </a:lnTo>
                  <a:lnTo>
                    <a:pt x="7514" y="941"/>
                  </a:lnTo>
                  <a:cubicBezTo>
                    <a:pt x="7490" y="584"/>
                    <a:pt x="7168" y="298"/>
                    <a:pt x="6799" y="298"/>
                  </a:cubicBezTo>
                  <a:lnTo>
                    <a:pt x="2501" y="287"/>
                  </a:lnTo>
                  <a:lnTo>
                    <a:pt x="2453" y="287"/>
                  </a:lnTo>
                  <a:cubicBezTo>
                    <a:pt x="2203" y="108"/>
                    <a:pt x="1906" y="1"/>
                    <a:pt x="157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455;p83">
              <a:extLst>
                <a:ext uri="{FF2B5EF4-FFF2-40B4-BE49-F238E27FC236}">
                  <a16:creationId xmlns:a16="http://schemas.microsoft.com/office/drawing/2014/main" id="{09EB93CC-AF44-0FDA-DCAF-A6298A53A97F}"/>
                </a:ext>
              </a:extLst>
            </p:cNvPr>
            <p:cNvSpPr/>
            <p:nvPr/>
          </p:nvSpPr>
          <p:spPr>
            <a:xfrm>
              <a:off x="3819534" y="3034977"/>
              <a:ext cx="73903" cy="48919"/>
            </a:xfrm>
            <a:custGeom>
              <a:avLst/>
              <a:gdLst/>
              <a:ahLst/>
              <a:cxnLst/>
              <a:rect l="l" t="t" r="r" b="b"/>
              <a:pathLst>
                <a:path w="2322" h="1537" extrusionOk="0">
                  <a:moveTo>
                    <a:pt x="1560" y="322"/>
                  </a:moveTo>
                  <a:cubicBezTo>
                    <a:pt x="1798" y="334"/>
                    <a:pt x="2001" y="525"/>
                    <a:pt x="2001" y="763"/>
                  </a:cubicBezTo>
                  <a:cubicBezTo>
                    <a:pt x="2001" y="1001"/>
                    <a:pt x="1798" y="1191"/>
                    <a:pt x="1548" y="1191"/>
                  </a:cubicBezTo>
                  <a:cubicBezTo>
                    <a:pt x="1310" y="1191"/>
                    <a:pt x="1119" y="1001"/>
                    <a:pt x="1119" y="751"/>
                  </a:cubicBezTo>
                  <a:cubicBezTo>
                    <a:pt x="1119" y="513"/>
                    <a:pt x="1310" y="322"/>
                    <a:pt x="1560" y="322"/>
                  </a:cubicBezTo>
                  <a:close/>
                  <a:moveTo>
                    <a:pt x="774" y="334"/>
                  </a:moveTo>
                  <a:cubicBezTo>
                    <a:pt x="834" y="334"/>
                    <a:pt x="881" y="346"/>
                    <a:pt x="929" y="358"/>
                  </a:cubicBezTo>
                  <a:cubicBezTo>
                    <a:pt x="846" y="477"/>
                    <a:pt x="810" y="620"/>
                    <a:pt x="810" y="775"/>
                  </a:cubicBezTo>
                  <a:cubicBezTo>
                    <a:pt x="810" y="930"/>
                    <a:pt x="846" y="1072"/>
                    <a:pt x="929" y="1191"/>
                  </a:cubicBezTo>
                  <a:cubicBezTo>
                    <a:pt x="881" y="1215"/>
                    <a:pt x="822" y="1227"/>
                    <a:pt x="774" y="1227"/>
                  </a:cubicBezTo>
                  <a:cubicBezTo>
                    <a:pt x="524" y="1191"/>
                    <a:pt x="334" y="1001"/>
                    <a:pt x="334" y="763"/>
                  </a:cubicBezTo>
                  <a:cubicBezTo>
                    <a:pt x="334" y="525"/>
                    <a:pt x="524" y="334"/>
                    <a:pt x="774" y="334"/>
                  </a:cubicBezTo>
                  <a:close/>
                  <a:moveTo>
                    <a:pt x="762" y="1"/>
                  </a:moveTo>
                  <a:cubicBezTo>
                    <a:pt x="346" y="1"/>
                    <a:pt x="0" y="346"/>
                    <a:pt x="0" y="763"/>
                  </a:cubicBezTo>
                  <a:cubicBezTo>
                    <a:pt x="0" y="1180"/>
                    <a:pt x="346" y="1525"/>
                    <a:pt x="762" y="1525"/>
                  </a:cubicBezTo>
                  <a:cubicBezTo>
                    <a:pt x="905" y="1525"/>
                    <a:pt x="1048" y="1489"/>
                    <a:pt x="1167" y="1418"/>
                  </a:cubicBezTo>
                  <a:cubicBezTo>
                    <a:pt x="1286" y="1489"/>
                    <a:pt x="1417" y="1537"/>
                    <a:pt x="1560" y="1537"/>
                  </a:cubicBezTo>
                  <a:cubicBezTo>
                    <a:pt x="1977" y="1537"/>
                    <a:pt x="2322" y="1191"/>
                    <a:pt x="2322" y="775"/>
                  </a:cubicBezTo>
                  <a:cubicBezTo>
                    <a:pt x="2322" y="358"/>
                    <a:pt x="1977" y="13"/>
                    <a:pt x="1560" y="13"/>
                  </a:cubicBezTo>
                  <a:cubicBezTo>
                    <a:pt x="1417" y="13"/>
                    <a:pt x="1286" y="60"/>
                    <a:pt x="1167" y="120"/>
                  </a:cubicBezTo>
                  <a:cubicBezTo>
                    <a:pt x="1048" y="48"/>
                    <a:pt x="905" y="1"/>
                    <a:pt x="76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456;p83">
              <a:extLst>
                <a:ext uri="{FF2B5EF4-FFF2-40B4-BE49-F238E27FC236}">
                  <a16:creationId xmlns:a16="http://schemas.microsoft.com/office/drawing/2014/main" id="{55B5D4A6-DDEF-94B7-99D0-056369508923}"/>
                </a:ext>
              </a:extLst>
            </p:cNvPr>
            <p:cNvSpPr/>
            <p:nvPr/>
          </p:nvSpPr>
          <p:spPr>
            <a:xfrm>
              <a:off x="3728571" y="3036123"/>
              <a:ext cx="67506" cy="45895"/>
            </a:xfrm>
            <a:custGeom>
              <a:avLst/>
              <a:gdLst/>
              <a:ahLst/>
              <a:cxnLst/>
              <a:rect l="l" t="t" r="r" b="b"/>
              <a:pathLst>
                <a:path w="2121" h="1442" extrusionOk="0">
                  <a:moveTo>
                    <a:pt x="1739" y="310"/>
                  </a:moveTo>
                  <a:cubicBezTo>
                    <a:pt x="1763" y="310"/>
                    <a:pt x="1775" y="322"/>
                    <a:pt x="1775" y="346"/>
                  </a:cubicBezTo>
                  <a:lnTo>
                    <a:pt x="1775" y="1072"/>
                  </a:lnTo>
                  <a:cubicBezTo>
                    <a:pt x="1775" y="1084"/>
                    <a:pt x="1763" y="1096"/>
                    <a:pt x="1739" y="1096"/>
                  </a:cubicBezTo>
                  <a:lnTo>
                    <a:pt x="346" y="1096"/>
                  </a:lnTo>
                  <a:cubicBezTo>
                    <a:pt x="343" y="1103"/>
                    <a:pt x="338" y="1106"/>
                    <a:pt x="333" y="1106"/>
                  </a:cubicBezTo>
                  <a:cubicBezTo>
                    <a:pt x="322" y="1106"/>
                    <a:pt x="310" y="1089"/>
                    <a:pt x="310" y="1072"/>
                  </a:cubicBezTo>
                  <a:lnTo>
                    <a:pt x="310" y="346"/>
                  </a:lnTo>
                  <a:cubicBezTo>
                    <a:pt x="310" y="322"/>
                    <a:pt x="334" y="310"/>
                    <a:pt x="346" y="310"/>
                  </a:cubicBezTo>
                  <a:close/>
                  <a:moveTo>
                    <a:pt x="358" y="1"/>
                  </a:moveTo>
                  <a:cubicBezTo>
                    <a:pt x="167" y="1"/>
                    <a:pt x="1" y="167"/>
                    <a:pt x="1" y="358"/>
                  </a:cubicBezTo>
                  <a:lnTo>
                    <a:pt x="1" y="1084"/>
                  </a:lnTo>
                  <a:cubicBezTo>
                    <a:pt x="1" y="1275"/>
                    <a:pt x="167" y="1441"/>
                    <a:pt x="358" y="1441"/>
                  </a:cubicBezTo>
                  <a:lnTo>
                    <a:pt x="1763" y="1441"/>
                  </a:lnTo>
                  <a:cubicBezTo>
                    <a:pt x="1953" y="1441"/>
                    <a:pt x="2120" y="1275"/>
                    <a:pt x="2120" y="1084"/>
                  </a:cubicBezTo>
                  <a:lnTo>
                    <a:pt x="2120" y="358"/>
                  </a:lnTo>
                  <a:cubicBezTo>
                    <a:pt x="2120" y="167"/>
                    <a:pt x="1953" y="1"/>
                    <a:pt x="176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457;p83">
              <a:extLst>
                <a:ext uri="{FF2B5EF4-FFF2-40B4-BE49-F238E27FC236}">
                  <a16:creationId xmlns:a16="http://schemas.microsoft.com/office/drawing/2014/main" id="{7692BC3F-856B-C7B6-1BDD-D28A73101059}"/>
                </a:ext>
              </a:extLst>
            </p:cNvPr>
            <p:cNvSpPr/>
            <p:nvPr/>
          </p:nvSpPr>
          <p:spPr>
            <a:xfrm>
              <a:off x="3724783" y="3091439"/>
              <a:ext cx="170946" cy="30745"/>
            </a:xfrm>
            <a:custGeom>
              <a:avLst/>
              <a:gdLst/>
              <a:ahLst/>
              <a:cxnLst/>
              <a:rect l="l" t="t" r="r" b="b"/>
              <a:pathLst>
                <a:path w="5371" h="966" extrusionOk="0">
                  <a:moveTo>
                    <a:pt x="358" y="346"/>
                  </a:moveTo>
                  <a:lnTo>
                    <a:pt x="5013" y="358"/>
                  </a:lnTo>
                  <a:cubicBezTo>
                    <a:pt x="5037" y="358"/>
                    <a:pt x="5049" y="370"/>
                    <a:pt x="5049" y="394"/>
                  </a:cubicBezTo>
                  <a:lnTo>
                    <a:pt x="5049" y="632"/>
                  </a:lnTo>
                  <a:cubicBezTo>
                    <a:pt x="5049" y="644"/>
                    <a:pt x="5037" y="656"/>
                    <a:pt x="5013" y="656"/>
                  </a:cubicBezTo>
                  <a:lnTo>
                    <a:pt x="358" y="644"/>
                  </a:lnTo>
                  <a:cubicBezTo>
                    <a:pt x="346" y="644"/>
                    <a:pt x="334" y="632"/>
                    <a:pt x="334" y="608"/>
                  </a:cubicBezTo>
                  <a:lnTo>
                    <a:pt x="334" y="370"/>
                  </a:lnTo>
                  <a:cubicBezTo>
                    <a:pt x="334" y="358"/>
                    <a:pt x="346" y="346"/>
                    <a:pt x="358" y="346"/>
                  </a:cubicBezTo>
                  <a:close/>
                  <a:moveTo>
                    <a:pt x="358" y="1"/>
                  </a:moveTo>
                  <a:cubicBezTo>
                    <a:pt x="167" y="13"/>
                    <a:pt x="1" y="168"/>
                    <a:pt x="1" y="358"/>
                  </a:cubicBezTo>
                  <a:lnTo>
                    <a:pt x="1" y="596"/>
                  </a:lnTo>
                  <a:cubicBezTo>
                    <a:pt x="1" y="787"/>
                    <a:pt x="167" y="953"/>
                    <a:pt x="358" y="953"/>
                  </a:cubicBezTo>
                  <a:lnTo>
                    <a:pt x="5013" y="965"/>
                  </a:lnTo>
                  <a:cubicBezTo>
                    <a:pt x="5204" y="965"/>
                    <a:pt x="5370" y="810"/>
                    <a:pt x="5370" y="608"/>
                  </a:cubicBezTo>
                  <a:lnTo>
                    <a:pt x="5370" y="370"/>
                  </a:lnTo>
                  <a:cubicBezTo>
                    <a:pt x="5370" y="179"/>
                    <a:pt x="5204" y="13"/>
                    <a:pt x="5013" y="13"/>
                  </a:cubicBezTo>
                  <a:lnTo>
                    <a:pt x="35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2458;p83">
              <a:extLst>
                <a:ext uri="{FF2B5EF4-FFF2-40B4-BE49-F238E27FC236}">
                  <a16:creationId xmlns:a16="http://schemas.microsoft.com/office/drawing/2014/main" id="{D4CC060D-6E80-3AAD-D542-321EBF1AD55C}"/>
                </a:ext>
              </a:extLst>
            </p:cNvPr>
            <p:cNvSpPr/>
            <p:nvPr/>
          </p:nvSpPr>
          <p:spPr>
            <a:xfrm>
              <a:off x="3597092" y="2940799"/>
              <a:ext cx="40580" cy="30936"/>
            </a:xfrm>
            <a:custGeom>
              <a:avLst/>
              <a:gdLst/>
              <a:ahLst/>
              <a:cxnLst/>
              <a:rect l="l" t="t" r="r" b="b"/>
              <a:pathLst>
                <a:path w="1275" h="972" extrusionOk="0">
                  <a:moveTo>
                    <a:pt x="1100" y="1"/>
                  </a:moveTo>
                  <a:cubicBezTo>
                    <a:pt x="1055" y="1"/>
                    <a:pt x="1009" y="21"/>
                    <a:pt x="977" y="67"/>
                  </a:cubicBezTo>
                  <a:lnTo>
                    <a:pt x="500" y="567"/>
                  </a:lnTo>
                  <a:lnTo>
                    <a:pt x="298" y="305"/>
                  </a:lnTo>
                  <a:cubicBezTo>
                    <a:pt x="264" y="257"/>
                    <a:pt x="215" y="237"/>
                    <a:pt x="167" y="237"/>
                  </a:cubicBezTo>
                  <a:cubicBezTo>
                    <a:pt x="132" y="237"/>
                    <a:pt x="97" y="249"/>
                    <a:pt x="72" y="269"/>
                  </a:cubicBezTo>
                  <a:cubicBezTo>
                    <a:pt x="0" y="329"/>
                    <a:pt x="0" y="436"/>
                    <a:pt x="36" y="495"/>
                  </a:cubicBezTo>
                  <a:lnTo>
                    <a:pt x="369" y="912"/>
                  </a:lnTo>
                  <a:cubicBezTo>
                    <a:pt x="393" y="936"/>
                    <a:pt x="441" y="971"/>
                    <a:pt x="488" y="971"/>
                  </a:cubicBezTo>
                  <a:cubicBezTo>
                    <a:pt x="524" y="971"/>
                    <a:pt x="572" y="948"/>
                    <a:pt x="608" y="924"/>
                  </a:cubicBezTo>
                  <a:lnTo>
                    <a:pt x="1215" y="269"/>
                  </a:lnTo>
                  <a:cubicBezTo>
                    <a:pt x="1274" y="209"/>
                    <a:pt x="1274" y="102"/>
                    <a:pt x="1203" y="43"/>
                  </a:cubicBezTo>
                  <a:cubicBezTo>
                    <a:pt x="1176" y="16"/>
                    <a:pt x="1138" y="1"/>
                    <a:pt x="110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11488;p81">
            <a:extLst>
              <a:ext uri="{FF2B5EF4-FFF2-40B4-BE49-F238E27FC236}">
                <a16:creationId xmlns:a16="http://schemas.microsoft.com/office/drawing/2014/main" id="{CBB0E558-FB46-77D9-199B-5E8743DC78A1}"/>
              </a:ext>
            </a:extLst>
          </p:cNvPr>
          <p:cNvGrpSpPr/>
          <p:nvPr/>
        </p:nvGrpSpPr>
        <p:grpSpPr>
          <a:xfrm>
            <a:off x="6905790" y="2307383"/>
            <a:ext cx="927491" cy="849327"/>
            <a:chOff x="3043239" y="3215626"/>
            <a:chExt cx="366008" cy="348670"/>
          </a:xfrm>
          <a:solidFill>
            <a:srgbClr val="FF8D00"/>
          </a:solidFill>
        </p:grpSpPr>
        <p:sp>
          <p:nvSpPr>
            <p:cNvPr id="27" name="Google Shape;11489;p81">
              <a:extLst>
                <a:ext uri="{FF2B5EF4-FFF2-40B4-BE49-F238E27FC236}">
                  <a16:creationId xmlns:a16="http://schemas.microsoft.com/office/drawing/2014/main" id="{19A57B9B-E029-8F49-EEF0-C54D4CB69A17}"/>
                </a:ext>
              </a:extLst>
            </p:cNvPr>
            <p:cNvSpPr/>
            <p:nvPr/>
          </p:nvSpPr>
          <p:spPr>
            <a:xfrm>
              <a:off x="3106749" y="3273198"/>
              <a:ext cx="302498" cy="291098"/>
            </a:xfrm>
            <a:custGeom>
              <a:avLst/>
              <a:gdLst/>
              <a:ahLst/>
              <a:cxnLst/>
              <a:rect l="l" t="t" r="r" b="b"/>
              <a:pathLst>
                <a:path w="9526" h="9167" extrusionOk="0">
                  <a:moveTo>
                    <a:pt x="4711" y="1"/>
                  </a:moveTo>
                  <a:cubicBezTo>
                    <a:pt x="4689" y="1"/>
                    <a:pt x="4667" y="4"/>
                    <a:pt x="4644" y="9"/>
                  </a:cubicBezTo>
                  <a:cubicBezTo>
                    <a:pt x="4561" y="45"/>
                    <a:pt x="4525" y="140"/>
                    <a:pt x="4561" y="236"/>
                  </a:cubicBezTo>
                  <a:lnTo>
                    <a:pt x="5287" y="1950"/>
                  </a:lnTo>
                  <a:cubicBezTo>
                    <a:pt x="5311" y="2010"/>
                    <a:pt x="5359" y="2033"/>
                    <a:pt x="5418" y="2057"/>
                  </a:cubicBezTo>
                  <a:lnTo>
                    <a:pt x="9026" y="2379"/>
                  </a:lnTo>
                  <a:cubicBezTo>
                    <a:pt x="9097" y="2379"/>
                    <a:pt x="9109" y="2438"/>
                    <a:pt x="9121" y="2474"/>
                  </a:cubicBezTo>
                  <a:cubicBezTo>
                    <a:pt x="9121" y="2498"/>
                    <a:pt x="9145" y="2545"/>
                    <a:pt x="9097" y="2605"/>
                  </a:cubicBezTo>
                  <a:lnTo>
                    <a:pt x="6406" y="4974"/>
                  </a:lnTo>
                  <a:cubicBezTo>
                    <a:pt x="6359" y="5010"/>
                    <a:pt x="6347" y="5070"/>
                    <a:pt x="6347" y="5129"/>
                  </a:cubicBezTo>
                  <a:lnTo>
                    <a:pt x="7133" y="8665"/>
                  </a:lnTo>
                  <a:cubicBezTo>
                    <a:pt x="7144" y="8737"/>
                    <a:pt x="7109" y="8760"/>
                    <a:pt x="7085" y="8784"/>
                  </a:cubicBezTo>
                  <a:cubicBezTo>
                    <a:pt x="7078" y="8791"/>
                    <a:pt x="7053" y="8803"/>
                    <a:pt x="7021" y="8803"/>
                  </a:cubicBezTo>
                  <a:cubicBezTo>
                    <a:pt x="7001" y="8803"/>
                    <a:pt x="6977" y="8798"/>
                    <a:pt x="6954" y="8784"/>
                  </a:cubicBezTo>
                  <a:lnTo>
                    <a:pt x="3846" y="6939"/>
                  </a:lnTo>
                  <a:cubicBezTo>
                    <a:pt x="3817" y="6921"/>
                    <a:pt x="3787" y="6912"/>
                    <a:pt x="3757" y="6912"/>
                  </a:cubicBezTo>
                  <a:cubicBezTo>
                    <a:pt x="3727" y="6912"/>
                    <a:pt x="3698" y="6921"/>
                    <a:pt x="3668" y="6939"/>
                  </a:cubicBezTo>
                  <a:lnTo>
                    <a:pt x="560" y="8784"/>
                  </a:lnTo>
                  <a:cubicBezTo>
                    <a:pt x="535" y="8794"/>
                    <a:pt x="510" y="8798"/>
                    <a:pt x="487" y="8798"/>
                  </a:cubicBezTo>
                  <a:cubicBezTo>
                    <a:pt x="457" y="8798"/>
                    <a:pt x="431" y="8791"/>
                    <a:pt x="417" y="8784"/>
                  </a:cubicBezTo>
                  <a:cubicBezTo>
                    <a:pt x="406" y="8760"/>
                    <a:pt x="358" y="8725"/>
                    <a:pt x="382" y="8665"/>
                  </a:cubicBezTo>
                  <a:lnTo>
                    <a:pt x="798" y="6832"/>
                  </a:lnTo>
                  <a:cubicBezTo>
                    <a:pt x="810" y="6736"/>
                    <a:pt x="763" y="6653"/>
                    <a:pt x="656" y="6641"/>
                  </a:cubicBezTo>
                  <a:cubicBezTo>
                    <a:pt x="641" y="6637"/>
                    <a:pt x="627" y="6635"/>
                    <a:pt x="613" y="6635"/>
                  </a:cubicBezTo>
                  <a:cubicBezTo>
                    <a:pt x="542" y="6635"/>
                    <a:pt x="475" y="6683"/>
                    <a:pt x="465" y="6772"/>
                  </a:cubicBezTo>
                  <a:lnTo>
                    <a:pt x="48" y="8606"/>
                  </a:lnTo>
                  <a:cubicBezTo>
                    <a:pt x="1" y="8784"/>
                    <a:pt x="84" y="8963"/>
                    <a:pt x="227" y="9082"/>
                  </a:cubicBezTo>
                  <a:cubicBezTo>
                    <a:pt x="314" y="9135"/>
                    <a:pt x="412" y="9166"/>
                    <a:pt x="511" y="9166"/>
                  </a:cubicBezTo>
                  <a:cubicBezTo>
                    <a:pt x="588" y="9166"/>
                    <a:pt x="666" y="9147"/>
                    <a:pt x="739" y="9106"/>
                  </a:cubicBezTo>
                  <a:lnTo>
                    <a:pt x="3751" y="7308"/>
                  </a:lnTo>
                  <a:lnTo>
                    <a:pt x="6775" y="9106"/>
                  </a:lnTo>
                  <a:cubicBezTo>
                    <a:pt x="6847" y="9153"/>
                    <a:pt x="6930" y="9165"/>
                    <a:pt x="7013" y="9165"/>
                  </a:cubicBezTo>
                  <a:cubicBezTo>
                    <a:pt x="7109" y="9165"/>
                    <a:pt x="7204" y="9141"/>
                    <a:pt x="7287" y="9082"/>
                  </a:cubicBezTo>
                  <a:cubicBezTo>
                    <a:pt x="7430" y="8975"/>
                    <a:pt x="7502" y="8796"/>
                    <a:pt x="7466" y="8606"/>
                  </a:cubicBezTo>
                  <a:lnTo>
                    <a:pt x="6692" y="5165"/>
                  </a:lnTo>
                  <a:lnTo>
                    <a:pt x="9335" y="2843"/>
                  </a:lnTo>
                  <a:cubicBezTo>
                    <a:pt x="9490" y="2700"/>
                    <a:pt x="9526" y="2533"/>
                    <a:pt x="9466" y="2355"/>
                  </a:cubicBezTo>
                  <a:cubicBezTo>
                    <a:pt x="9407" y="2164"/>
                    <a:pt x="9264" y="2057"/>
                    <a:pt x="9085" y="2033"/>
                  </a:cubicBezTo>
                  <a:lnTo>
                    <a:pt x="5573" y="1712"/>
                  </a:lnTo>
                  <a:lnTo>
                    <a:pt x="4870" y="105"/>
                  </a:lnTo>
                  <a:cubicBezTo>
                    <a:pt x="4843" y="32"/>
                    <a:pt x="4781" y="1"/>
                    <a:pt x="471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11490;p81">
              <a:extLst>
                <a:ext uri="{FF2B5EF4-FFF2-40B4-BE49-F238E27FC236}">
                  <a16:creationId xmlns:a16="http://schemas.microsoft.com/office/drawing/2014/main" id="{DBA1CE74-A9DA-CE28-6568-39CA5062765A}"/>
                </a:ext>
              </a:extLst>
            </p:cNvPr>
            <p:cNvSpPr/>
            <p:nvPr/>
          </p:nvSpPr>
          <p:spPr>
            <a:xfrm>
              <a:off x="3043239" y="3215626"/>
              <a:ext cx="209869" cy="255628"/>
            </a:xfrm>
            <a:custGeom>
              <a:avLst/>
              <a:gdLst/>
              <a:ahLst/>
              <a:cxnLst/>
              <a:rect l="l" t="t" r="r" b="b"/>
              <a:pathLst>
                <a:path w="6609" h="8050" extrusionOk="0">
                  <a:moveTo>
                    <a:pt x="5775" y="1"/>
                  </a:moveTo>
                  <a:cubicBezTo>
                    <a:pt x="5596" y="1"/>
                    <a:pt x="5430" y="96"/>
                    <a:pt x="5358" y="275"/>
                  </a:cubicBezTo>
                  <a:lnTo>
                    <a:pt x="3953" y="3513"/>
                  </a:lnTo>
                  <a:lnTo>
                    <a:pt x="441" y="3835"/>
                  </a:lnTo>
                  <a:cubicBezTo>
                    <a:pt x="262" y="3846"/>
                    <a:pt x="96" y="3965"/>
                    <a:pt x="60" y="4144"/>
                  </a:cubicBezTo>
                  <a:cubicBezTo>
                    <a:pt x="0" y="4323"/>
                    <a:pt x="60" y="4501"/>
                    <a:pt x="191" y="4644"/>
                  </a:cubicBezTo>
                  <a:lnTo>
                    <a:pt x="2834" y="6966"/>
                  </a:lnTo>
                  <a:lnTo>
                    <a:pt x="2632" y="7859"/>
                  </a:lnTo>
                  <a:cubicBezTo>
                    <a:pt x="2608" y="7942"/>
                    <a:pt x="2656" y="8037"/>
                    <a:pt x="2763" y="8049"/>
                  </a:cubicBezTo>
                  <a:lnTo>
                    <a:pt x="2798" y="8049"/>
                  </a:lnTo>
                  <a:cubicBezTo>
                    <a:pt x="2870" y="8049"/>
                    <a:pt x="2941" y="7990"/>
                    <a:pt x="2953" y="7918"/>
                  </a:cubicBezTo>
                  <a:lnTo>
                    <a:pt x="3179" y="6918"/>
                  </a:lnTo>
                  <a:cubicBezTo>
                    <a:pt x="3191" y="6859"/>
                    <a:pt x="3179" y="6799"/>
                    <a:pt x="3120" y="6752"/>
                  </a:cubicBezTo>
                  <a:lnTo>
                    <a:pt x="417" y="4406"/>
                  </a:lnTo>
                  <a:cubicBezTo>
                    <a:pt x="358" y="4358"/>
                    <a:pt x="370" y="4299"/>
                    <a:pt x="381" y="4263"/>
                  </a:cubicBezTo>
                  <a:cubicBezTo>
                    <a:pt x="381" y="4239"/>
                    <a:pt x="417" y="4192"/>
                    <a:pt x="489" y="4180"/>
                  </a:cubicBezTo>
                  <a:lnTo>
                    <a:pt x="4084" y="3846"/>
                  </a:lnTo>
                  <a:cubicBezTo>
                    <a:pt x="4144" y="3846"/>
                    <a:pt x="4203" y="3811"/>
                    <a:pt x="4227" y="3739"/>
                  </a:cubicBezTo>
                  <a:lnTo>
                    <a:pt x="5656" y="429"/>
                  </a:lnTo>
                  <a:cubicBezTo>
                    <a:pt x="5680" y="370"/>
                    <a:pt x="5739" y="346"/>
                    <a:pt x="5751" y="346"/>
                  </a:cubicBezTo>
                  <a:cubicBezTo>
                    <a:pt x="5787" y="346"/>
                    <a:pt x="5846" y="346"/>
                    <a:pt x="5858" y="429"/>
                  </a:cubicBezTo>
                  <a:lnTo>
                    <a:pt x="6251" y="1334"/>
                  </a:lnTo>
                  <a:cubicBezTo>
                    <a:pt x="6269" y="1407"/>
                    <a:pt x="6336" y="1438"/>
                    <a:pt x="6404" y="1438"/>
                  </a:cubicBezTo>
                  <a:cubicBezTo>
                    <a:pt x="6425" y="1438"/>
                    <a:pt x="6446" y="1435"/>
                    <a:pt x="6466" y="1429"/>
                  </a:cubicBezTo>
                  <a:cubicBezTo>
                    <a:pt x="6573" y="1382"/>
                    <a:pt x="6608" y="1275"/>
                    <a:pt x="6573" y="1191"/>
                  </a:cubicBezTo>
                  <a:lnTo>
                    <a:pt x="6192" y="275"/>
                  </a:lnTo>
                  <a:cubicBezTo>
                    <a:pt x="6108" y="108"/>
                    <a:pt x="5954" y="1"/>
                    <a:pt x="577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31A0238-58DF-5862-B95A-ABCA76EC21A5}"/>
              </a:ext>
            </a:extLst>
          </p:cNvPr>
          <p:cNvSpPr>
            <a:spLocks noGrp="1"/>
          </p:cNvSpPr>
          <p:nvPr>
            <p:ph type="title" idx="6"/>
          </p:nvPr>
        </p:nvSpPr>
        <p:spPr/>
        <p:txBody>
          <a:bodyPr/>
          <a:lstStyle/>
          <a:p>
            <a:r>
              <a:rPr lang="en-RO" dirty="0"/>
              <a:t>2. Motivația și obiectivele </a:t>
            </a:r>
          </a:p>
        </p:txBody>
      </p:sp>
      <p:sp>
        <p:nvSpPr>
          <p:cNvPr id="9" name="Title 8">
            <a:extLst>
              <a:ext uri="{FF2B5EF4-FFF2-40B4-BE49-F238E27FC236}">
                <a16:creationId xmlns:a16="http://schemas.microsoft.com/office/drawing/2014/main" id="{7A13AF9F-42F2-C75E-132D-A17A6C4428AE}"/>
              </a:ext>
            </a:extLst>
          </p:cNvPr>
          <p:cNvSpPr>
            <a:spLocks noGrp="1"/>
          </p:cNvSpPr>
          <p:nvPr>
            <p:ph type="title" idx="7"/>
          </p:nvPr>
        </p:nvSpPr>
        <p:spPr/>
        <p:txBody>
          <a:bodyPr/>
          <a:lstStyle/>
          <a:p>
            <a:r>
              <a:rPr lang="en-RO" dirty="0"/>
              <a:t>2.2 Obiective principale</a:t>
            </a:r>
          </a:p>
        </p:txBody>
      </p:sp>
      <p:sp>
        <p:nvSpPr>
          <p:cNvPr id="13" name="TextBox 12">
            <a:extLst>
              <a:ext uri="{FF2B5EF4-FFF2-40B4-BE49-F238E27FC236}">
                <a16:creationId xmlns:a16="http://schemas.microsoft.com/office/drawing/2014/main" id="{2B6680C4-55F5-F1E0-ACCC-8E30965C85BD}"/>
              </a:ext>
            </a:extLst>
          </p:cNvPr>
          <p:cNvSpPr txBox="1"/>
          <p:nvPr/>
        </p:nvSpPr>
        <p:spPr>
          <a:xfrm>
            <a:off x="1220280" y="2571750"/>
            <a:ext cx="6286112" cy="1815882"/>
          </a:xfrm>
          <a:prstGeom prst="rect">
            <a:avLst/>
          </a:prstGeom>
          <a:noFill/>
        </p:spPr>
        <p:txBody>
          <a:bodyPr wrap="square" rtlCol="0">
            <a:spAutoFit/>
          </a:bodyPr>
          <a:lstStyle/>
          <a:p>
            <a:pPr algn="ctr"/>
            <a:r>
              <a:rPr lang="ro-RO" dirty="0">
                <a:latin typeface="Poppins" pitchFamily="2" charset="77"/>
                <a:cs typeface="Poppins" pitchFamily="2" charset="77"/>
              </a:rPr>
              <a:t>Selecția zilei pentru care se dorește a se prezice datele meteorologice</a:t>
            </a:r>
          </a:p>
          <a:p>
            <a:pPr algn="ctr"/>
            <a:endParaRPr lang="en-RO" dirty="0">
              <a:latin typeface="Poppins" pitchFamily="2" charset="77"/>
              <a:cs typeface="Poppins" pitchFamily="2" charset="77"/>
            </a:endParaRPr>
          </a:p>
          <a:p>
            <a:pPr algn="ctr"/>
            <a:r>
              <a:rPr lang="ro-RO" dirty="0">
                <a:latin typeface="Poppins" pitchFamily="2" charset="77"/>
                <a:cs typeface="Poppins" pitchFamily="2" charset="77"/>
              </a:rPr>
              <a:t>Alegerea parametrilor regresorilor</a:t>
            </a:r>
            <a:endParaRPr lang="en-RO">
              <a:latin typeface="Poppins" pitchFamily="2" charset="77"/>
              <a:cs typeface="Poppins" pitchFamily="2" charset="77"/>
            </a:endParaRPr>
          </a:p>
          <a:p>
            <a:pPr algn="ctr"/>
            <a:endParaRPr lang="ro-RO" dirty="0">
              <a:latin typeface="Poppins" pitchFamily="2" charset="77"/>
              <a:cs typeface="Poppins" pitchFamily="2" charset="77"/>
            </a:endParaRPr>
          </a:p>
          <a:p>
            <a:pPr algn="ctr"/>
            <a:r>
              <a:rPr lang="ro-RO" dirty="0">
                <a:latin typeface="Poppins" pitchFamily="2" charset="77"/>
                <a:cs typeface="Poppins" pitchFamily="2" charset="77"/>
              </a:rPr>
              <a:t>Vizualizarea datelor in format grafic</a:t>
            </a:r>
            <a:endParaRPr lang="en-RO">
              <a:latin typeface="Poppins" pitchFamily="2" charset="77"/>
              <a:cs typeface="Poppins" pitchFamily="2" charset="77"/>
            </a:endParaRPr>
          </a:p>
          <a:p>
            <a:pPr algn="ctr"/>
            <a:endParaRPr lang="ro-RO" dirty="0">
              <a:latin typeface="Poppins" pitchFamily="2" charset="77"/>
              <a:cs typeface="Poppins" pitchFamily="2" charset="77"/>
            </a:endParaRPr>
          </a:p>
          <a:p>
            <a:pPr algn="ctr"/>
            <a:endParaRPr lang="en-RO" dirty="0">
              <a:latin typeface="Poppins" pitchFamily="2" charset="77"/>
              <a:cs typeface="Poppins" pitchFamily="2" charset="77"/>
            </a:endParaRPr>
          </a:p>
        </p:txBody>
      </p:sp>
    </p:spTree>
    <p:extLst>
      <p:ext uri="{BB962C8B-B14F-4D97-AF65-F5344CB8AC3E}">
        <p14:creationId xmlns:p14="http://schemas.microsoft.com/office/powerpoint/2010/main" val="2907482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423;p52">
            <a:extLst>
              <a:ext uri="{FF2B5EF4-FFF2-40B4-BE49-F238E27FC236}">
                <a16:creationId xmlns:a16="http://schemas.microsoft.com/office/drawing/2014/main" id="{9B863A93-1263-8357-490C-FF5EABB05043}"/>
              </a:ext>
            </a:extLst>
          </p:cNvPr>
          <p:cNvSpPr txBox="1">
            <a:spLocks noGrp="1"/>
          </p:cNvSpPr>
          <p:nvPr>
            <p:ph type="title"/>
          </p:nvPr>
        </p:nvSpPr>
        <p:spPr>
          <a:xfrm>
            <a:off x="1606950" y="116725"/>
            <a:ext cx="5930100" cy="846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ro-RO" sz="2400" dirty="0">
                <a:solidFill>
                  <a:schemeClr val="bg1"/>
                </a:solidFill>
              </a:rPr>
              <a:t>3. Analiza problemei</a:t>
            </a:r>
            <a:endParaRPr sz="2400" dirty="0">
              <a:solidFill>
                <a:schemeClr val="bg1"/>
              </a:solidFill>
            </a:endParaRPr>
          </a:p>
        </p:txBody>
      </p:sp>
      <p:cxnSp>
        <p:nvCxnSpPr>
          <p:cNvPr id="5" name="Google Shape;1410;p52">
            <a:extLst>
              <a:ext uri="{FF2B5EF4-FFF2-40B4-BE49-F238E27FC236}">
                <a16:creationId xmlns:a16="http://schemas.microsoft.com/office/drawing/2014/main" id="{DD046D7C-B599-49EC-B6D2-EC94578DCE49}"/>
              </a:ext>
            </a:extLst>
          </p:cNvPr>
          <p:cNvCxnSpPr>
            <a:cxnSpLocks/>
            <a:stCxn id="68" idx="5"/>
          </p:cNvCxnSpPr>
          <p:nvPr/>
        </p:nvCxnSpPr>
        <p:spPr>
          <a:xfrm>
            <a:off x="1965732" y="1509055"/>
            <a:ext cx="1735369" cy="1034133"/>
          </a:xfrm>
          <a:prstGeom prst="straightConnector1">
            <a:avLst/>
          </a:prstGeom>
          <a:noFill/>
          <a:ln w="19050" cap="flat" cmpd="sng">
            <a:solidFill>
              <a:srgbClr val="FF8D00"/>
            </a:solidFill>
            <a:prstDash val="solid"/>
            <a:round/>
            <a:headEnd type="none" w="med" len="med"/>
            <a:tailEnd type="none" w="med" len="med"/>
          </a:ln>
        </p:spPr>
      </p:cxnSp>
      <p:cxnSp>
        <p:nvCxnSpPr>
          <p:cNvPr id="6" name="Google Shape;1412;p52">
            <a:extLst>
              <a:ext uri="{FF2B5EF4-FFF2-40B4-BE49-F238E27FC236}">
                <a16:creationId xmlns:a16="http://schemas.microsoft.com/office/drawing/2014/main" id="{E9047165-9AB7-5E4B-CFEB-7E1727DC153B}"/>
              </a:ext>
            </a:extLst>
          </p:cNvPr>
          <p:cNvCxnSpPr>
            <a:cxnSpLocks/>
            <a:stCxn id="70" idx="2"/>
          </p:cNvCxnSpPr>
          <p:nvPr/>
        </p:nvCxnSpPr>
        <p:spPr>
          <a:xfrm flipH="1">
            <a:off x="5806386" y="1504596"/>
            <a:ext cx="1198916" cy="1023412"/>
          </a:xfrm>
          <a:prstGeom prst="straightConnector1">
            <a:avLst/>
          </a:prstGeom>
          <a:noFill/>
          <a:ln w="19050" cap="flat" cmpd="sng">
            <a:solidFill>
              <a:srgbClr val="FF8D00"/>
            </a:solidFill>
            <a:prstDash val="solid"/>
            <a:round/>
            <a:headEnd type="none" w="med" len="med"/>
            <a:tailEnd type="none" w="med" len="med"/>
          </a:ln>
        </p:spPr>
      </p:cxnSp>
      <p:cxnSp>
        <p:nvCxnSpPr>
          <p:cNvPr id="7" name="Google Shape;1413;p52">
            <a:extLst>
              <a:ext uri="{FF2B5EF4-FFF2-40B4-BE49-F238E27FC236}">
                <a16:creationId xmlns:a16="http://schemas.microsoft.com/office/drawing/2014/main" id="{F792A59B-86A0-9D95-4695-0A32A673BE50}"/>
              </a:ext>
            </a:extLst>
          </p:cNvPr>
          <p:cNvCxnSpPr>
            <a:cxnSpLocks/>
          </p:cNvCxnSpPr>
          <p:nvPr/>
        </p:nvCxnSpPr>
        <p:spPr>
          <a:xfrm flipV="1">
            <a:off x="2625213" y="3078634"/>
            <a:ext cx="835694" cy="351258"/>
          </a:xfrm>
          <a:prstGeom prst="straightConnector1">
            <a:avLst/>
          </a:prstGeom>
          <a:noFill/>
          <a:ln w="19050" cap="flat" cmpd="sng">
            <a:solidFill>
              <a:srgbClr val="FF8D00"/>
            </a:solidFill>
            <a:prstDash val="solid"/>
            <a:round/>
            <a:headEnd type="none" w="med" len="med"/>
            <a:tailEnd type="none" w="med" len="med"/>
          </a:ln>
        </p:spPr>
      </p:cxnSp>
      <p:cxnSp>
        <p:nvCxnSpPr>
          <p:cNvPr id="8" name="Google Shape;1414;p52">
            <a:extLst>
              <a:ext uri="{FF2B5EF4-FFF2-40B4-BE49-F238E27FC236}">
                <a16:creationId xmlns:a16="http://schemas.microsoft.com/office/drawing/2014/main" id="{5F8DE40D-3D9E-AAF3-D59D-A38A721CB9B9}"/>
              </a:ext>
            </a:extLst>
          </p:cNvPr>
          <p:cNvCxnSpPr>
            <a:cxnSpLocks/>
            <a:stCxn id="71" idx="2"/>
          </p:cNvCxnSpPr>
          <p:nvPr/>
        </p:nvCxnSpPr>
        <p:spPr>
          <a:xfrm flipH="1" flipV="1">
            <a:off x="5875812" y="3191274"/>
            <a:ext cx="951515" cy="793449"/>
          </a:xfrm>
          <a:prstGeom prst="straightConnector1">
            <a:avLst/>
          </a:prstGeom>
          <a:noFill/>
          <a:ln w="19050" cap="flat" cmpd="sng">
            <a:solidFill>
              <a:srgbClr val="FF8D00"/>
            </a:solidFill>
            <a:prstDash val="solid"/>
            <a:round/>
            <a:headEnd type="none" w="med" len="med"/>
            <a:tailEnd type="none" w="med" len="med"/>
          </a:ln>
        </p:spPr>
      </p:cxnSp>
      <p:sp>
        <p:nvSpPr>
          <p:cNvPr id="9" name="Google Shape;1415;p52">
            <a:extLst>
              <a:ext uri="{FF2B5EF4-FFF2-40B4-BE49-F238E27FC236}">
                <a16:creationId xmlns:a16="http://schemas.microsoft.com/office/drawing/2014/main" id="{F6B97E33-F3E6-BA22-3E1D-E6AC8320025C}"/>
              </a:ext>
            </a:extLst>
          </p:cNvPr>
          <p:cNvSpPr txBox="1">
            <a:spLocks/>
          </p:cNvSpPr>
          <p:nvPr/>
        </p:nvSpPr>
        <p:spPr>
          <a:xfrm>
            <a:off x="-182935" y="951576"/>
            <a:ext cx="2153270" cy="846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600"/>
              <a:buFont typeface="Poppins ExtraBold"/>
              <a:buNone/>
              <a:defRPr sz="2600" b="0" i="0" u="none" strike="noStrike" cap="none">
                <a:solidFill>
                  <a:schemeClr val="dk1"/>
                </a:solidFill>
                <a:latin typeface="Poppins ExtraBold"/>
                <a:ea typeface="Poppins ExtraBold"/>
                <a:cs typeface="Poppins ExtraBold"/>
                <a:sym typeface="Poppins ExtraBo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GB" sz="1600" b="1" dirty="0" err="1">
                <a:solidFill>
                  <a:srgbClr val="FF8D00"/>
                </a:solidFill>
                <a:latin typeface="Poppins"/>
                <a:ea typeface="Poppins"/>
                <a:cs typeface="Poppins"/>
                <a:sym typeface="Poppins"/>
              </a:rPr>
              <a:t>Selecția</a:t>
            </a:r>
            <a:r>
              <a:rPr lang="en-GB" sz="1600" b="1" dirty="0">
                <a:solidFill>
                  <a:srgbClr val="FF8D00"/>
                </a:solidFill>
                <a:latin typeface="Poppins"/>
                <a:ea typeface="Poppins"/>
                <a:cs typeface="Poppins"/>
                <a:sym typeface="Poppins"/>
              </a:rPr>
              <a:t> </a:t>
            </a:r>
            <a:r>
              <a:rPr lang="en-GB" sz="1600" b="1" dirty="0" err="1">
                <a:solidFill>
                  <a:srgbClr val="FF8D00"/>
                </a:solidFill>
                <a:latin typeface="Poppins"/>
                <a:ea typeface="Poppins"/>
                <a:cs typeface="Poppins"/>
                <a:sym typeface="Poppins"/>
              </a:rPr>
              <a:t>zilei</a:t>
            </a:r>
            <a:r>
              <a:rPr lang="en-GB" sz="1600" b="1" dirty="0">
                <a:solidFill>
                  <a:srgbClr val="FF8D00"/>
                </a:solidFill>
                <a:latin typeface="Poppins"/>
                <a:ea typeface="Poppins"/>
                <a:cs typeface="Poppins"/>
                <a:sym typeface="Poppins"/>
              </a:rPr>
              <a:t> de </a:t>
            </a:r>
            <a:r>
              <a:rPr lang="en-GB" sz="1600" b="1" dirty="0" err="1">
                <a:solidFill>
                  <a:srgbClr val="FF8D00"/>
                </a:solidFill>
                <a:latin typeface="Poppins"/>
                <a:ea typeface="Poppins"/>
                <a:cs typeface="Poppins"/>
                <a:sym typeface="Poppins"/>
              </a:rPr>
              <a:t>predicție</a:t>
            </a:r>
            <a:endParaRPr lang="en-GB" sz="1600" b="1" dirty="0">
              <a:solidFill>
                <a:srgbClr val="FF8D00"/>
              </a:solidFill>
              <a:latin typeface="Poppins"/>
              <a:ea typeface="Poppins"/>
              <a:cs typeface="Poppins"/>
              <a:sym typeface="Poppins"/>
            </a:endParaRPr>
          </a:p>
        </p:txBody>
      </p:sp>
      <p:sp>
        <p:nvSpPr>
          <p:cNvPr id="10" name="Google Shape;1417;p52">
            <a:extLst>
              <a:ext uri="{FF2B5EF4-FFF2-40B4-BE49-F238E27FC236}">
                <a16:creationId xmlns:a16="http://schemas.microsoft.com/office/drawing/2014/main" id="{3965D8AE-BE7E-3EE4-B0DB-EE66E67BE204}"/>
              </a:ext>
            </a:extLst>
          </p:cNvPr>
          <p:cNvSpPr txBox="1">
            <a:spLocks/>
          </p:cNvSpPr>
          <p:nvPr/>
        </p:nvSpPr>
        <p:spPr>
          <a:xfrm>
            <a:off x="9955" y="3000958"/>
            <a:ext cx="2535300" cy="9322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600"/>
              <a:buFont typeface="Poppins ExtraBold"/>
              <a:buNone/>
              <a:defRPr sz="2600" b="0" i="0" u="none" strike="noStrike" cap="none">
                <a:solidFill>
                  <a:schemeClr val="dk1"/>
                </a:solidFill>
                <a:latin typeface="Poppins ExtraBold"/>
                <a:ea typeface="Poppins ExtraBold"/>
                <a:cs typeface="Poppins ExtraBold"/>
                <a:sym typeface="Poppins ExtraBo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GB" sz="1600" b="1" dirty="0" err="1">
                <a:solidFill>
                  <a:srgbClr val="FF8D00"/>
                </a:solidFill>
                <a:latin typeface="Poppins"/>
                <a:ea typeface="Poppins"/>
                <a:cs typeface="Poppins"/>
                <a:sym typeface="Poppins"/>
              </a:rPr>
              <a:t>Alegerea</a:t>
            </a:r>
            <a:r>
              <a:rPr lang="en-GB" sz="1600" b="1" dirty="0">
                <a:solidFill>
                  <a:srgbClr val="FF8D00"/>
                </a:solidFill>
                <a:latin typeface="Poppins"/>
                <a:ea typeface="Poppins"/>
                <a:cs typeface="Poppins"/>
                <a:sym typeface="Poppins"/>
              </a:rPr>
              <a:t> </a:t>
            </a:r>
            <a:r>
              <a:rPr lang="en-GB" sz="1600" b="1" dirty="0" err="1">
                <a:solidFill>
                  <a:srgbClr val="FF8D00"/>
                </a:solidFill>
                <a:latin typeface="Poppins"/>
                <a:ea typeface="Poppins"/>
                <a:cs typeface="Poppins"/>
                <a:sym typeface="Poppins"/>
              </a:rPr>
              <a:t>regresorului</a:t>
            </a:r>
            <a:r>
              <a:rPr lang="en-GB" sz="1600" b="1" dirty="0">
                <a:solidFill>
                  <a:srgbClr val="FF8D00"/>
                </a:solidFill>
                <a:latin typeface="Poppins"/>
                <a:ea typeface="Poppins"/>
                <a:cs typeface="Poppins"/>
                <a:sym typeface="Poppins"/>
              </a:rPr>
              <a:t> </a:t>
            </a:r>
            <a:r>
              <a:rPr lang="en-GB" sz="1600" b="1" dirty="0" err="1">
                <a:solidFill>
                  <a:srgbClr val="FF8D00"/>
                </a:solidFill>
                <a:latin typeface="Poppins"/>
                <a:ea typeface="Poppins"/>
                <a:cs typeface="Poppins"/>
                <a:sym typeface="Poppins"/>
              </a:rPr>
              <a:t>folosit</a:t>
            </a:r>
            <a:r>
              <a:rPr lang="en-GB" sz="1600" b="1" dirty="0">
                <a:solidFill>
                  <a:srgbClr val="FF8D00"/>
                </a:solidFill>
                <a:latin typeface="Poppins"/>
                <a:ea typeface="Poppins"/>
                <a:cs typeface="Poppins"/>
                <a:sym typeface="Poppins"/>
              </a:rPr>
              <a:t> </a:t>
            </a:r>
            <a:r>
              <a:rPr lang="en-GB" sz="1600" b="1" dirty="0" err="1">
                <a:solidFill>
                  <a:srgbClr val="FF8D00"/>
                </a:solidFill>
                <a:latin typeface="Poppins"/>
                <a:ea typeface="Poppins"/>
                <a:cs typeface="Poppins"/>
                <a:sym typeface="Poppins"/>
              </a:rPr>
              <a:t>pentru</a:t>
            </a:r>
            <a:r>
              <a:rPr lang="en-GB" sz="1600" b="1" dirty="0">
                <a:solidFill>
                  <a:srgbClr val="FF8D00"/>
                </a:solidFill>
                <a:latin typeface="Poppins"/>
                <a:ea typeface="Poppins"/>
                <a:cs typeface="Poppins"/>
                <a:sym typeface="Poppins"/>
              </a:rPr>
              <a:t> </a:t>
            </a:r>
            <a:r>
              <a:rPr lang="en-GB" sz="1600" b="1" dirty="0" err="1">
                <a:solidFill>
                  <a:srgbClr val="FF8D00"/>
                </a:solidFill>
                <a:latin typeface="Poppins"/>
                <a:ea typeface="Poppins"/>
                <a:cs typeface="Poppins"/>
                <a:sym typeface="Poppins"/>
              </a:rPr>
              <a:t>antrenare</a:t>
            </a:r>
            <a:endParaRPr lang="en-GB" sz="1600" b="1" dirty="0">
              <a:solidFill>
                <a:srgbClr val="FF8D00"/>
              </a:solidFill>
              <a:latin typeface="Poppins"/>
              <a:ea typeface="Poppins"/>
              <a:cs typeface="Poppins"/>
              <a:sym typeface="Poppins"/>
            </a:endParaRPr>
          </a:p>
        </p:txBody>
      </p:sp>
      <p:sp>
        <p:nvSpPr>
          <p:cNvPr id="11" name="Google Shape;1419;p52">
            <a:extLst>
              <a:ext uri="{FF2B5EF4-FFF2-40B4-BE49-F238E27FC236}">
                <a16:creationId xmlns:a16="http://schemas.microsoft.com/office/drawing/2014/main" id="{1EC90258-665C-18AB-61E6-034CC14CFF4F}"/>
              </a:ext>
            </a:extLst>
          </p:cNvPr>
          <p:cNvSpPr txBox="1">
            <a:spLocks/>
          </p:cNvSpPr>
          <p:nvPr/>
        </p:nvSpPr>
        <p:spPr>
          <a:xfrm>
            <a:off x="7150259" y="1102104"/>
            <a:ext cx="1641600" cy="332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600"/>
              <a:buFont typeface="Poppins ExtraBold"/>
              <a:buNone/>
              <a:defRPr sz="2600" b="0" i="0" u="none" strike="noStrike" cap="none">
                <a:solidFill>
                  <a:schemeClr val="dk1"/>
                </a:solidFill>
                <a:latin typeface="Poppins ExtraBold"/>
                <a:ea typeface="Poppins ExtraBold"/>
                <a:cs typeface="Poppins ExtraBold"/>
                <a:sym typeface="Poppins ExtraBo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GB" sz="1600" b="1" dirty="0" err="1">
                <a:solidFill>
                  <a:srgbClr val="FF8D00"/>
                </a:solidFill>
                <a:latin typeface="Poppins"/>
                <a:ea typeface="Poppins"/>
                <a:cs typeface="Poppins"/>
                <a:sym typeface="Poppins"/>
              </a:rPr>
              <a:t>Alegerea</a:t>
            </a:r>
            <a:r>
              <a:rPr lang="en-GB" sz="1600" b="1" dirty="0">
                <a:solidFill>
                  <a:srgbClr val="FF8D00"/>
                </a:solidFill>
                <a:latin typeface="Poppins"/>
                <a:ea typeface="Poppins"/>
                <a:cs typeface="Poppins"/>
                <a:sym typeface="Poppins"/>
              </a:rPr>
              <a:t> </a:t>
            </a:r>
            <a:r>
              <a:rPr lang="en-GB" sz="1600" b="1" dirty="0" err="1">
                <a:solidFill>
                  <a:srgbClr val="FF8D00"/>
                </a:solidFill>
                <a:latin typeface="Poppins"/>
                <a:ea typeface="Poppins"/>
                <a:cs typeface="Poppins"/>
                <a:sym typeface="Poppins"/>
              </a:rPr>
              <a:t>parametrilor</a:t>
            </a:r>
            <a:r>
              <a:rPr lang="en-GB" sz="1600" b="1" dirty="0">
                <a:solidFill>
                  <a:srgbClr val="FF8D00"/>
                </a:solidFill>
                <a:latin typeface="Poppins"/>
                <a:ea typeface="Poppins"/>
                <a:cs typeface="Poppins"/>
                <a:sym typeface="Poppins"/>
              </a:rPr>
              <a:t> </a:t>
            </a:r>
            <a:r>
              <a:rPr lang="en-GB" sz="1600" b="1" dirty="0" err="1">
                <a:solidFill>
                  <a:srgbClr val="FF8D00"/>
                </a:solidFill>
                <a:latin typeface="Poppins"/>
                <a:ea typeface="Poppins"/>
                <a:cs typeface="Poppins"/>
                <a:sym typeface="Poppins"/>
              </a:rPr>
              <a:t>regresorului</a:t>
            </a:r>
            <a:endParaRPr lang="en-GB" sz="1600" b="1" dirty="0">
              <a:solidFill>
                <a:srgbClr val="FF8D00"/>
              </a:solidFill>
              <a:latin typeface="Poppins"/>
              <a:ea typeface="Poppins"/>
              <a:cs typeface="Poppins"/>
              <a:sym typeface="Poppins"/>
            </a:endParaRPr>
          </a:p>
        </p:txBody>
      </p:sp>
      <p:sp>
        <p:nvSpPr>
          <p:cNvPr id="12" name="Google Shape;1421;p52">
            <a:extLst>
              <a:ext uri="{FF2B5EF4-FFF2-40B4-BE49-F238E27FC236}">
                <a16:creationId xmlns:a16="http://schemas.microsoft.com/office/drawing/2014/main" id="{B0D0A701-76EE-EDFA-13DF-39C84EA25BAF}"/>
              </a:ext>
            </a:extLst>
          </p:cNvPr>
          <p:cNvSpPr txBox="1">
            <a:spLocks/>
          </p:cNvSpPr>
          <p:nvPr/>
        </p:nvSpPr>
        <p:spPr>
          <a:xfrm>
            <a:off x="7044709" y="3634297"/>
            <a:ext cx="1524103" cy="332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600"/>
              <a:buFont typeface="Poppins ExtraBold"/>
              <a:buNone/>
              <a:defRPr sz="2600" b="0" i="0" u="none" strike="noStrike" cap="none">
                <a:solidFill>
                  <a:schemeClr val="dk1"/>
                </a:solidFill>
                <a:latin typeface="Poppins ExtraBold"/>
                <a:ea typeface="Poppins ExtraBold"/>
                <a:cs typeface="Poppins ExtraBold"/>
                <a:sym typeface="Poppins ExtraBo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GB" sz="1600" b="1" dirty="0" err="1">
                <a:solidFill>
                  <a:schemeClr val="accent2"/>
                </a:solidFill>
                <a:latin typeface="Poppins"/>
                <a:ea typeface="Poppins"/>
                <a:cs typeface="Poppins"/>
                <a:sym typeface="Poppins"/>
              </a:rPr>
              <a:t>Vizualizarea</a:t>
            </a:r>
            <a:r>
              <a:rPr lang="en-GB" sz="1600" b="1" dirty="0">
                <a:solidFill>
                  <a:schemeClr val="accent2"/>
                </a:solidFill>
                <a:latin typeface="Poppins"/>
                <a:ea typeface="Poppins"/>
                <a:cs typeface="Poppins"/>
                <a:sym typeface="Poppins"/>
              </a:rPr>
              <a:t> </a:t>
            </a:r>
            <a:r>
              <a:rPr lang="en-GB" sz="1600" b="1" dirty="0" err="1">
                <a:solidFill>
                  <a:schemeClr val="accent2"/>
                </a:solidFill>
                <a:latin typeface="Poppins"/>
                <a:ea typeface="Poppins"/>
                <a:cs typeface="Poppins"/>
                <a:sym typeface="Poppins"/>
              </a:rPr>
              <a:t>datelor</a:t>
            </a:r>
            <a:endParaRPr lang="en-GB" sz="1600" b="1" dirty="0">
              <a:solidFill>
                <a:schemeClr val="accent2"/>
              </a:solidFill>
              <a:latin typeface="Poppins"/>
              <a:ea typeface="Poppins"/>
              <a:cs typeface="Poppins"/>
              <a:sym typeface="Poppins"/>
            </a:endParaRPr>
          </a:p>
        </p:txBody>
      </p:sp>
      <p:grpSp>
        <p:nvGrpSpPr>
          <p:cNvPr id="14" name="Google Shape;1424;p52">
            <a:extLst>
              <a:ext uri="{FF2B5EF4-FFF2-40B4-BE49-F238E27FC236}">
                <a16:creationId xmlns:a16="http://schemas.microsoft.com/office/drawing/2014/main" id="{26A4CCDF-529A-9967-B9DF-6E33C05353B7}"/>
              </a:ext>
            </a:extLst>
          </p:cNvPr>
          <p:cNvGrpSpPr/>
          <p:nvPr/>
        </p:nvGrpSpPr>
        <p:grpSpPr>
          <a:xfrm>
            <a:off x="3152907" y="1692981"/>
            <a:ext cx="2839663" cy="2898440"/>
            <a:chOff x="1315275" y="430025"/>
            <a:chExt cx="4709225" cy="4806700"/>
          </a:xfrm>
        </p:grpSpPr>
        <p:sp>
          <p:nvSpPr>
            <p:cNvPr id="15" name="Google Shape;1425;p52">
              <a:extLst>
                <a:ext uri="{FF2B5EF4-FFF2-40B4-BE49-F238E27FC236}">
                  <a16:creationId xmlns:a16="http://schemas.microsoft.com/office/drawing/2014/main" id="{8A6D82D8-3570-BE6B-54BB-D017726488C8}"/>
                </a:ext>
              </a:extLst>
            </p:cNvPr>
            <p:cNvSpPr/>
            <p:nvPr/>
          </p:nvSpPr>
          <p:spPr>
            <a:xfrm>
              <a:off x="1315275" y="430025"/>
              <a:ext cx="4709225" cy="4596125"/>
            </a:xfrm>
            <a:custGeom>
              <a:avLst/>
              <a:gdLst/>
              <a:ahLst/>
              <a:cxnLst/>
              <a:rect l="l" t="t" r="r" b="b"/>
              <a:pathLst>
                <a:path w="188369" h="183845" extrusionOk="0">
                  <a:moveTo>
                    <a:pt x="101619" y="1"/>
                  </a:moveTo>
                  <a:cubicBezTo>
                    <a:pt x="79472" y="1"/>
                    <a:pt x="61959" y="14309"/>
                    <a:pt x="51704" y="28617"/>
                  </a:cubicBezTo>
                  <a:cubicBezTo>
                    <a:pt x="38962" y="46363"/>
                    <a:pt x="16212" y="53668"/>
                    <a:pt x="8106" y="77985"/>
                  </a:cubicBezTo>
                  <a:cubicBezTo>
                    <a:pt x="1" y="102336"/>
                    <a:pt x="9641" y="116613"/>
                    <a:pt x="20048" y="123151"/>
                  </a:cubicBezTo>
                  <a:cubicBezTo>
                    <a:pt x="30489" y="129722"/>
                    <a:pt x="57909" y="157909"/>
                    <a:pt x="68316" y="169851"/>
                  </a:cubicBezTo>
                  <a:cubicBezTo>
                    <a:pt x="75328" y="177894"/>
                    <a:pt x="90329" y="183845"/>
                    <a:pt x="104811" y="183845"/>
                  </a:cubicBezTo>
                  <a:cubicBezTo>
                    <a:pt x="111893" y="183845"/>
                    <a:pt x="118851" y="182422"/>
                    <a:pt x="124690" y="179124"/>
                  </a:cubicBezTo>
                  <a:cubicBezTo>
                    <a:pt x="142436" y="169084"/>
                    <a:pt x="141668" y="153273"/>
                    <a:pt x="156712" y="137061"/>
                  </a:cubicBezTo>
                  <a:cubicBezTo>
                    <a:pt x="171790" y="120816"/>
                    <a:pt x="188368" y="105005"/>
                    <a:pt x="185667" y="77985"/>
                  </a:cubicBezTo>
                  <a:cubicBezTo>
                    <a:pt x="183632" y="57571"/>
                    <a:pt x="165519" y="49165"/>
                    <a:pt x="153710" y="34955"/>
                  </a:cubicBezTo>
                  <a:cubicBezTo>
                    <a:pt x="143303" y="22412"/>
                    <a:pt x="135631" y="8202"/>
                    <a:pt x="118519" y="2731"/>
                  </a:cubicBezTo>
                  <a:cubicBezTo>
                    <a:pt x="112637" y="843"/>
                    <a:pt x="106992" y="1"/>
                    <a:pt x="101619" y="1"/>
                  </a:cubicBezTo>
                  <a:close/>
                </a:path>
              </a:pathLst>
            </a:custGeom>
            <a:solidFill>
              <a:srgbClr val="FF8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499;p52">
              <a:extLst>
                <a:ext uri="{FF2B5EF4-FFF2-40B4-BE49-F238E27FC236}">
                  <a16:creationId xmlns:a16="http://schemas.microsoft.com/office/drawing/2014/main" id="{CBE8A2E4-86F8-3556-5716-0D15BB4387C0}"/>
                </a:ext>
              </a:extLst>
            </p:cNvPr>
            <p:cNvSpPr/>
            <p:nvPr/>
          </p:nvSpPr>
          <p:spPr>
            <a:xfrm>
              <a:off x="2929775" y="4870600"/>
              <a:ext cx="1481075" cy="366125"/>
            </a:xfrm>
            <a:custGeom>
              <a:avLst/>
              <a:gdLst/>
              <a:ahLst/>
              <a:cxnLst/>
              <a:rect l="l" t="t" r="r" b="b"/>
              <a:pathLst>
                <a:path w="59243" h="14645" extrusionOk="0">
                  <a:moveTo>
                    <a:pt x="29621" y="0"/>
                  </a:moveTo>
                  <a:cubicBezTo>
                    <a:pt x="13276" y="0"/>
                    <a:pt x="0" y="3269"/>
                    <a:pt x="0" y="7306"/>
                  </a:cubicBezTo>
                  <a:cubicBezTo>
                    <a:pt x="0" y="11375"/>
                    <a:pt x="13276" y="14644"/>
                    <a:pt x="29621" y="14644"/>
                  </a:cubicBezTo>
                  <a:cubicBezTo>
                    <a:pt x="45966" y="14644"/>
                    <a:pt x="59242" y="11375"/>
                    <a:pt x="59242" y="7306"/>
                  </a:cubicBezTo>
                  <a:cubicBezTo>
                    <a:pt x="59242" y="3269"/>
                    <a:pt x="45966" y="0"/>
                    <a:pt x="296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500;p52">
              <a:extLst>
                <a:ext uri="{FF2B5EF4-FFF2-40B4-BE49-F238E27FC236}">
                  <a16:creationId xmlns:a16="http://schemas.microsoft.com/office/drawing/2014/main" id="{86ECD5A6-3E83-43DE-3B53-A3971BDCD44B}"/>
                </a:ext>
              </a:extLst>
            </p:cNvPr>
            <p:cNvSpPr/>
            <p:nvPr/>
          </p:nvSpPr>
          <p:spPr>
            <a:xfrm>
              <a:off x="3151600" y="898550"/>
              <a:ext cx="1180025" cy="1237500"/>
            </a:xfrm>
            <a:custGeom>
              <a:avLst/>
              <a:gdLst/>
              <a:ahLst/>
              <a:cxnLst/>
              <a:rect l="l" t="t" r="r" b="b"/>
              <a:pathLst>
                <a:path w="47201" h="49500" extrusionOk="0">
                  <a:moveTo>
                    <a:pt x="22181" y="0"/>
                  </a:moveTo>
                  <a:cubicBezTo>
                    <a:pt x="22115" y="0"/>
                    <a:pt x="22049" y="1"/>
                    <a:pt x="21982" y="2"/>
                  </a:cubicBezTo>
                  <a:cubicBezTo>
                    <a:pt x="16145" y="135"/>
                    <a:pt x="7706" y="7140"/>
                    <a:pt x="5637" y="12678"/>
                  </a:cubicBezTo>
                  <a:cubicBezTo>
                    <a:pt x="3569" y="18182"/>
                    <a:pt x="7472" y="20050"/>
                    <a:pt x="7272" y="20783"/>
                  </a:cubicBezTo>
                  <a:cubicBezTo>
                    <a:pt x="7038" y="21551"/>
                    <a:pt x="1001" y="24119"/>
                    <a:pt x="867" y="28356"/>
                  </a:cubicBezTo>
                  <a:cubicBezTo>
                    <a:pt x="734" y="32592"/>
                    <a:pt x="3703" y="33459"/>
                    <a:pt x="2935" y="34326"/>
                  </a:cubicBezTo>
                  <a:cubicBezTo>
                    <a:pt x="2168" y="35194"/>
                    <a:pt x="0" y="38663"/>
                    <a:pt x="767" y="42432"/>
                  </a:cubicBezTo>
                  <a:cubicBezTo>
                    <a:pt x="1534" y="46235"/>
                    <a:pt x="10407" y="49137"/>
                    <a:pt x="19714" y="49471"/>
                  </a:cubicBezTo>
                  <a:cubicBezTo>
                    <a:pt x="20256" y="49490"/>
                    <a:pt x="20796" y="49500"/>
                    <a:pt x="21335" y="49500"/>
                  </a:cubicBezTo>
                  <a:cubicBezTo>
                    <a:pt x="30048" y="49500"/>
                    <a:pt x="38215" y="47020"/>
                    <a:pt x="41797" y="44067"/>
                  </a:cubicBezTo>
                  <a:cubicBezTo>
                    <a:pt x="45566" y="40898"/>
                    <a:pt x="47200" y="38329"/>
                    <a:pt x="45899" y="35828"/>
                  </a:cubicBezTo>
                  <a:cubicBezTo>
                    <a:pt x="44599" y="33326"/>
                    <a:pt x="43731" y="32492"/>
                    <a:pt x="44165" y="30757"/>
                  </a:cubicBezTo>
                  <a:cubicBezTo>
                    <a:pt x="44599" y="28989"/>
                    <a:pt x="46967" y="27188"/>
                    <a:pt x="45132" y="24486"/>
                  </a:cubicBezTo>
                  <a:cubicBezTo>
                    <a:pt x="43298" y="21818"/>
                    <a:pt x="39095" y="20150"/>
                    <a:pt x="39395" y="19282"/>
                  </a:cubicBezTo>
                  <a:cubicBezTo>
                    <a:pt x="39728" y="18415"/>
                    <a:pt x="42864" y="17014"/>
                    <a:pt x="39728" y="10543"/>
                  </a:cubicBezTo>
                  <a:cubicBezTo>
                    <a:pt x="37247" y="5422"/>
                    <a:pt x="34495" y="3978"/>
                    <a:pt x="32545" y="3978"/>
                  </a:cubicBezTo>
                  <a:cubicBezTo>
                    <a:pt x="32031" y="3978"/>
                    <a:pt x="31572" y="4078"/>
                    <a:pt x="31189" y="4238"/>
                  </a:cubicBezTo>
                  <a:cubicBezTo>
                    <a:pt x="31189" y="4238"/>
                    <a:pt x="27896" y="0"/>
                    <a:pt x="22181" y="0"/>
                  </a:cubicBezTo>
                  <a:close/>
                </a:path>
              </a:pathLst>
            </a:custGeom>
            <a:solidFill>
              <a:srgbClr val="263238"/>
            </a:solidFill>
            <a:ln w="10850" cap="rnd"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501;p52">
              <a:extLst>
                <a:ext uri="{FF2B5EF4-FFF2-40B4-BE49-F238E27FC236}">
                  <a16:creationId xmlns:a16="http://schemas.microsoft.com/office/drawing/2014/main" id="{3E301E79-5312-5281-60E4-7E9329072B00}"/>
                </a:ext>
              </a:extLst>
            </p:cNvPr>
            <p:cNvSpPr/>
            <p:nvPr/>
          </p:nvSpPr>
          <p:spPr>
            <a:xfrm>
              <a:off x="3619425" y="3168550"/>
              <a:ext cx="587950" cy="1946175"/>
            </a:xfrm>
            <a:custGeom>
              <a:avLst/>
              <a:gdLst/>
              <a:ahLst/>
              <a:cxnLst/>
              <a:rect l="l" t="t" r="r" b="b"/>
              <a:pathLst>
                <a:path w="23518" h="77847" extrusionOk="0">
                  <a:moveTo>
                    <a:pt x="23517" y="0"/>
                  </a:moveTo>
                  <a:lnTo>
                    <a:pt x="4370" y="2235"/>
                  </a:lnTo>
                  <a:lnTo>
                    <a:pt x="4770" y="4337"/>
                  </a:lnTo>
                  <a:cubicBezTo>
                    <a:pt x="4770" y="4337"/>
                    <a:pt x="5438" y="13443"/>
                    <a:pt x="5171" y="16479"/>
                  </a:cubicBezTo>
                  <a:cubicBezTo>
                    <a:pt x="4904" y="19548"/>
                    <a:pt x="4770" y="25485"/>
                    <a:pt x="5037" y="27453"/>
                  </a:cubicBezTo>
                  <a:cubicBezTo>
                    <a:pt x="5204" y="28654"/>
                    <a:pt x="5404" y="29855"/>
                    <a:pt x="5704" y="31022"/>
                  </a:cubicBezTo>
                  <a:cubicBezTo>
                    <a:pt x="5704" y="31022"/>
                    <a:pt x="3203" y="36460"/>
                    <a:pt x="2936" y="39996"/>
                  </a:cubicBezTo>
                  <a:cubicBezTo>
                    <a:pt x="2636" y="43565"/>
                    <a:pt x="2269" y="54539"/>
                    <a:pt x="1735" y="56641"/>
                  </a:cubicBezTo>
                  <a:cubicBezTo>
                    <a:pt x="1201" y="58776"/>
                    <a:pt x="0" y="60077"/>
                    <a:pt x="401" y="61945"/>
                  </a:cubicBezTo>
                  <a:cubicBezTo>
                    <a:pt x="801" y="63779"/>
                    <a:pt x="2135" y="64713"/>
                    <a:pt x="2402" y="68416"/>
                  </a:cubicBezTo>
                  <a:cubicBezTo>
                    <a:pt x="2669" y="72119"/>
                    <a:pt x="3937" y="75888"/>
                    <a:pt x="5571" y="77122"/>
                  </a:cubicBezTo>
                  <a:cubicBezTo>
                    <a:pt x="6124" y="77565"/>
                    <a:pt x="6942" y="77847"/>
                    <a:pt x="7785" y="77847"/>
                  </a:cubicBezTo>
                  <a:cubicBezTo>
                    <a:pt x="8975" y="77847"/>
                    <a:pt x="10217" y="77285"/>
                    <a:pt x="10841" y="75821"/>
                  </a:cubicBezTo>
                  <a:cubicBezTo>
                    <a:pt x="11909" y="73286"/>
                    <a:pt x="11509" y="69450"/>
                    <a:pt x="10174" y="66048"/>
                  </a:cubicBezTo>
                  <a:cubicBezTo>
                    <a:pt x="8873" y="62612"/>
                    <a:pt x="7406" y="60610"/>
                    <a:pt x="7806" y="58375"/>
                  </a:cubicBezTo>
                  <a:cubicBezTo>
                    <a:pt x="8206" y="56140"/>
                    <a:pt x="13877" y="51237"/>
                    <a:pt x="14811" y="45966"/>
                  </a:cubicBezTo>
                  <a:cubicBezTo>
                    <a:pt x="15745" y="40663"/>
                    <a:pt x="15745" y="33791"/>
                    <a:pt x="16145" y="32223"/>
                  </a:cubicBezTo>
                  <a:cubicBezTo>
                    <a:pt x="16512" y="30622"/>
                    <a:pt x="22750" y="18747"/>
                    <a:pt x="23117" y="11342"/>
                  </a:cubicBezTo>
                  <a:cubicBezTo>
                    <a:pt x="23517" y="3936"/>
                    <a:pt x="23517" y="0"/>
                    <a:pt x="23517" y="0"/>
                  </a:cubicBezTo>
                  <a:close/>
                </a:path>
              </a:pathLst>
            </a:custGeom>
            <a:solidFill>
              <a:srgbClr val="FFFFFF"/>
            </a:solidFill>
            <a:ln w="1085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502;p52">
              <a:extLst>
                <a:ext uri="{FF2B5EF4-FFF2-40B4-BE49-F238E27FC236}">
                  <a16:creationId xmlns:a16="http://schemas.microsoft.com/office/drawing/2014/main" id="{AA4489CA-C542-E597-1B7E-9743CEBAA316}"/>
                </a:ext>
              </a:extLst>
            </p:cNvPr>
            <p:cNvSpPr/>
            <p:nvPr/>
          </p:nvSpPr>
          <p:spPr>
            <a:xfrm>
              <a:off x="3621925" y="4619575"/>
              <a:ext cx="295225" cy="495100"/>
            </a:xfrm>
            <a:custGeom>
              <a:avLst/>
              <a:gdLst/>
              <a:ahLst/>
              <a:cxnLst/>
              <a:rect l="l" t="t" r="r" b="b"/>
              <a:pathLst>
                <a:path w="11809" h="19804" extrusionOk="0">
                  <a:moveTo>
                    <a:pt x="1168" y="1"/>
                  </a:moveTo>
                  <a:cubicBezTo>
                    <a:pt x="634" y="1368"/>
                    <a:pt x="0" y="2503"/>
                    <a:pt x="301" y="3904"/>
                  </a:cubicBezTo>
                  <a:cubicBezTo>
                    <a:pt x="701" y="5738"/>
                    <a:pt x="2035" y="6672"/>
                    <a:pt x="2302" y="10375"/>
                  </a:cubicBezTo>
                  <a:cubicBezTo>
                    <a:pt x="2536" y="14078"/>
                    <a:pt x="3837" y="17814"/>
                    <a:pt x="5471" y="19081"/>
                  </a:cubicBezTo>
                  <a:cubicBezTo>
                    <a:pt x="6022" y="19522"/>
                    <a:pt x="6835" y="19804"/>
                    <a:pt x="7675" y="19804"/>
                  </a:cubicBezTo>
                  <a:cubicBezTo>
                    <a:pt x="8868" y="19804"/>
                    <a:pt x="10115" y="19235"/>
                    <a:pt x="10741" y="17747"/>
                  </a:cubicBezTo>
                  <a:cubicBezTo>
                    <a:pt x="11809" y="15245"/>
                    <a:pt x="11409" y="11409"/>
                    <a:pt x="10074" y="7973"/>
                  </a:cubicBezTo>
                  <a:cubicBezTo>
                    <a:pt x="9474" y="6405"/>
                    <a:pt x="8840" y="5138"/>
                    <a:pt x="8373" y="4004"/>
                  </a:cubicBezTo>
                  <a:lnTo>
                    <a:pt x="8273" y="3970"/>
                  </a:lnTo>
                  <a:cubicBezTo>
                    <a:pt x="8273" y="3970"/>
                    <a:pt x="6641" y="2979"/>
                    <a:pt x="5458" y="2979"/>
                  </a:cubicBezTo>
                  <a:cubicBezTo>
                    <a:pt x="5138" y="2979"/>
                    <a:pt x="4850" y="3052"/>
                    <a:pt x="4637" y="3236"/>
                  </a:cubicBezTo>
                  <a:cubicBezTo>
                    <a:pt x="4037" y="3770"/>
                    <a:pt x="3570" y="4437"/>
                    <a:pt x="3336" y="5205"/>
                  </a:cubicBezTo>
                  <a:cubicBezTo>
                    <a:pt x="2502" y="3537"/>
                    <a:pt x="1768" y="1802"/>
                    <a:pt x="1168" y="1"/>
                  </a:cubicBezTo>
                  <a:close/>
                </a:path>
              </a:pathLst>
            </a:custGeom>
            <a:solidFill>
              <a:srgbClr val="FF8D00"/>
            </a:solidFill>
            <a:ln w="1085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503;p52">
              <a:extLst>
                <a:ext uri="{FF2B5EF4-FFF2-40B4-BE49-F238E27FC236}">
                  <a16:creationId xmlns:a16="http://schemas.microsoft.com/office/drawing/2014/main" id="{490F2C56-ACC2-EF4F-CA44-0C30E41DCB83}"/>
                </a:ext>
              </a:extLst>
            </p:cNvPr>
            <p:cNvSpPr/>
            <p:nvPr/>
          </p:nvSpPr>
          <p:spPr>
            <a:xfrm>
              <a:off x="3673625" y="3168550"/>
              <a:ext cx="533750" cy="1399050"/>
            </a:xfrm>
            <a:custGeom>
              <a:avLst/>
              <a:gdLst/>
              <a:ahLst/>
              <a:cxnLst/>
              <a:rect l="l" t="t" r="r" b="b"/>
              <a:pathLst>
                <a:path w="21350" h="55962" extrusionOk="0">
                  <a:moveTo>
                    <a:pt x="21349" y="0"/>
                  </a:moveTo>
                  <a:lnTo>
                    <a:pt x="2202" y="2235"/>
                  </a:lnTo>
                  <a:lnTo>
                    <a:pt x="2602" y="4337"/>
                  </a:lnTo>
                  <a:cubicBezTo>
                    <a:pt x="2602" y="4337"/>
                    <a:pt x="3270" y="13443"/>
                    <a:pt x="3003" y="16479"/>
                  </a:cubicBezTo>
                  <a:cubicBezTo>
                    <a:pt x="2736" y="19548"/>
                    <a:pt x="2602" y="25485"/>
                    <a:pt x="2869" y="27453"/>
                  </a:cubicBezTo>
                  <a:cubicBezTo>
                    <a:pt x="3036" y="28654"/>
                    <a:pt x="3236" y="29855"/>
                    <a:pt x="3536" y="31022"/>
                  </a:cubicBezTo>
                  <a:cubicBezTo>
                    <a:pt x="3536" y="31022"/>
                    <a:pt x="1035" y="36460"/>
                    <a:pt x="768" y="39996"/>
                  </a:cubicBezTo>
                  <a:cubicBezTo>
                    <a:pt x="568" y="42497"/>
                    <a:pt x="301" y="48735"/>
                    <a:pt x="1" y="52905"/>
                  </a:cubicBezTo>
                  <a:cubicBezTo>
                    <a:pt x="334" y="53972"/>
                    <a:pt x="1235" y="55507"/>
                    <a:pt x="3737" y="55874"/>
                  </a:cubicBezTo>
                  <a:cubicBezTo>
                    <a:pt x="4143" y="55932"/>
                    <a:pt x="4550" y="55961"/>
                    <a:pt x="4956" y="55961"/>
                  </a:cubicBezTo>
                  <a:cubicBezTo>
                    <a:pt x="5714" y="55961"/>
                    <a:pt x="6467" y="55857"/>
                    <a:pt x="7206" y="55640"/>
                  </a:cubicBezTo>
                  <a:cubicBezTo>
                    <a:pt x="9074" y="53105"/>
                    <a:pt x="12009" y="49636"/>
                    <a:pt x="12643" y="45966"/>
                  </a:cubicBezTo>
                  <a:cubicBezTo>
                    <a:pt x="13577" y="40663"/>
                    <a:pt x="13577" y="33791"/>
                    <a:pt x="13977" y="32223"/>
                  </a:cubicBezTo>
                  <a:cubicBezTo>
                    <a:pt x="14344" y="30622"/>
                    <a:pt x="20582" y="18747"/>
                    <a:pt x="20949" y="11342"/>
                  </a:cubicBezTo>
                  <a:cubicBezTo>
                    <a:pt x="21349" y="3936"/>
                    <a:pt x="21349" y="0"/>
                    <a:pt x="21349" y="0"/>
                  </a:cubicBezTo>
                  <a:close/>
                </a:path>
              </a:pathLst>
            </a:custGeom>
            <a:solidFill>
              <a:srgbClr val="263238"/>
            </a:solidFill>
            <a:ln w="1085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504;p52">
              <a:extLst>
                <a:ext uri="{FF2B5EF4-FFF2-40B4-BE49-F238E27FC236}">
                  <a16:creationId xmlns:a16="http://schemas.microsoft.com/office/drawing/2014/main" id="{CE2D98B1-6F27-113D-0CCF-ECF9CDB30E6A}"/>
                </a:ext>
              </a:extLst>
            </p:cNvPr>
            <p:cNvSpPr/>
            <p:nvPr/>
          </p:nvSpPr>
          <p:spPr>
            <a:xfrm>
              <a:off x="3649450" y="4766350"/>
              <a:ext cx="5850" cy="14200"/>
            </a:xfrm>
            <a:custGeom>
              <a:avLst/>
              <a:gdLst/>
              <a:ahLst/>
              <a:cxnLst/>
              <a:rect l="l" t="t" r="r" b="b"/>
              <a:pathLst>
                <a:path w="234" h="568" extrusionOk="0">
                  <a:moveTo>
                    <a:pt x="34" y="1"/>
                  </a:moveTo>
                  <a:lnTo>
                    <a:pt x="0" y="34"/>
                  </a:lnTo>
                  <a:cubicBezTo>
                    <a:pt x="67" y="201"/>
                    <a:pt x="167" y="368"/>
                    <a:pt x="234" y="568"/>
                  </a:cubicBezTo>
                  <a:cubicBezTo>
                    <a:pt x="134" y="201"/>
                    <a:pt x="34" y="1"/>
                    <a:pt x="34" y="1"/>
                  </a:cubicBezTo>
                  <a:close/>
                </a:path>
              </a:pathLst>
            </a:custGeom>
            <a:solidFill>
              <a:srgbClr val="FFFFFF"/>
            </a:solidFill>
            <a:ln w="1085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505;p52">
              <a:extLst>
                <a:ext uri="{FF2B5EF4-FFF2-40B4-BE49-F238E27FC236}">
                  <a16:creationId xmlns:a16="http://schemas.microsoft.com/office/drawing/2014/main" id="{C1ED7527-E119-DF1E-388B-DC760E00A776}"/>
                </a:ext>
              </a:extLst>
            </p:cNvPr>
            <p:cNvSpPr/>
            <p:nvPr/>
          </p:nvSpPr>
          <p:spPr>
            <a:xfrm>
              <a:off x="3672800" y="4834725"/>
              <a:ext cx="223500" cy="280000"/>
            </a:xfrm>
            <a:custGeom>
              <a:avLst/>
              <a:gdLst/>
              <a:ahLst/>
              <a:cxnLst/>
              <a:rect l="l" t="t" r="r" b="b"/>
              <a:pathLst>
                <a:path w="8940" h="11200" extrusionOk="0">
                  <a:moveTo>
                    <a:pt x="0" y="1"/>
                  </a:moveTo>
                  <a:cubicBezTo>
                    <a:pt x="100" y="568"/>
                    <a:pt x="200" y="1168"/>
                    <a:pt x="234" y="1769"/>
                  </a:cubicBezTo>
                  <a:cubicBezTo>
                    <a:pt x="501" y="5472"/>
                    <a:pt x="1802" y="9241"/>
                    <a:pt x="3403" y="10475"/>
                  </a:cubicBezTo>
                  <a:cubicBezTo>
                    <a:pt x="3970" y="10918"/>
                    <a:pt x="4795" y="11200"/>
                    <a:pt x="5643" y="11200"/>
                  </a:cubicBezTo>
                  <a:cubicBezTo>
                    <a:pt x="6840" y="11200"/>
                    <a:pt x="8082" y="10638"/>
                    <a:pt x="8706" y="9174"/>
                  </a:cubicBezTo>
                  <a:cubicBezTo>
                    <a:pt x="8773" y="8941"/>
                    <a:pt x="8873" y="8707"/>
                    <a:pt x="8940" y="8507"/>
                  </a:cubicBezTo>
                  <a:lnTo>
                    <a:pt x="8940" y="8507"/>
                  </a:lnTo>
                  <a:cubicBezTo>
                    <a:pt x="8139" y="9574"/>
                    <a:pt x="7105" y="10442"/>
                    <a:pt x="5638" y="10508"/>
                  </a:cubicBezTo>
                  <a:cubicBezTo>
                    <a:pt x="5591" y="10511"/>
                    <a:pt x="5545" y="10512"/>
                    <a:pt x="5499" y="10512"/>
                  </a:cubicBezTo>
                  <a:cubicBezTo>
                    <a:pt x="2685" y="10512"/>
                    <a:pt x="1130" y="6528"/>
                    <a:pt x="834" y="3804"/>
                  </a:cubicBezTo>
                  <a:cubicBezTo>
                    <a:pt x="667" y="2503"/>
                    <a:pt x="401" y="1235"/>
                    <a:pt x="0" y="1"/>
                  </a:cubicBezTo>
                  <a:close/>
                </a:path>
              </a:pathLst>
            </a:custGeom>
            <a:solidFill>
              <a:srgbClr val="FFFFFF"/>
            </a:solidFill>
            <a:ln w="1085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506;p52">
              <a:extLst>
                <a:ext uri="{FF2B5EF4-FFF2-40B4-BE49-F238E27FC236}">
                  <a16:creationId xmlns:a16="http://schemas.microsoft.com/office/drawing/2014/main" id="{07513DC1-8D69-E2D8-CC91-8711A31F9E4A}"/>
                </a:ext>
              </a:extLst>
            </p:cNvPr>
            <p:cNvSpPr/>
            <p:nvPr/>
          </p:nvSpPr>
          <p:spPr>
            <a:xfrm>
              <a:off x="3177450" y="3201075"/>
              <a:ext cx="550400" cy="1850075"/>
            </a:xfrm>
            <a:custGeom>
              <a:avLst/>
              <a:gdLst/>
              <a:ahLst/>
              <a:cxnLst/>
              <a:rect l="l" t="t" r="r" b="b"/>
              <a:pathLst>
                <a:path w="22016" h="74003" extrusionOk="0">
                  <a:moveTo>
                    <a:pt x="0" y="0"/>
                  </a:moveTo>
                  <a:cubicBezTo>
                    <a:pt x="0" y="0"/>
                    <a:pt x="2769" y="12276"/>
                    <a:pt x="4737" y="17846"/>
                  </a:cubicBezTo>
                  <a:cubicBezTo>
                    <a:pt x="6705" y="23384"/>
                    <a:pt x="7672" y="25485"/>
                    <a:pt x="7239" y="29188"/>
                  </a:cubicBezTo>
                  <a:cubicBezTo>
                    <a:pt x="6838" y="32890"/>
                    <a:pt x="4603" y="38027"/>
                    <a:pt x="6438" y="43198"/>
                  </a:cubicBezTo>
                  <a:cubicBezTo>
                    <a:pt x="8306" y="48335"/>
                    <a:pt x="11208" y="55340"/>
                    <a:pt x="11442" y="57975"/>
                  </a:cubicBezTo>
                  <a:cubicBezTo>
                    <a:pt x="11708" y="60644"/>
                    <a:pt x="12109" y="63412"/>
                    <a:pt x="12109" y="63412"/>
                  </a:cubicBezTo>
                  <a:cubicBezTo>
                    <a:pt x="12109" y="63412"/>
                    <a:pt x="11842" y="69617"/>
                    <a:pt x="13176" y="71752"/>
                  </a:cubicBezTo>
                  <a:cubicBezTo>
                    <a:pt x="14020" y="73137"/>
                    <a:pt x="16605" y="74002"/>
                    <a:pt x="18599" y="74002"/>
                  </a:cubicBezTo>
                  <a:cubicBezTo>
                    <a:pt x="19679" y="74002"/>
                    <a:pt x="20585" y="73748"/>
                    <a:pt x="20948" y="73186"/>
                  </a:cubicBezTo>
                  <a:cubicBezTo>
                    <a:pt x="22016" y="71618"/>
                    <a:pt x="21749" y="64346"/>
                    <a:pt x="21082" y="61978"/>
                  </a:cubicBezTo>
                  <a:cubicBezTo>
                    <a:pt x="20415" y="59576"/>
                    <a:pt x="20448" y="52338"/>
                    <a:pt x="20581" y="47701"/>
                  </a:cubicBezTo>
                  <a:cubicBezTo>
                    <a:pt x="20715" y="43098"/>
                    <a:pt x="20581" y="35692"/>
                    <a:pt x="20581" y="32657"/>
                  </a:cubicBezTo>
                  <a:cubicBezTo>
                    <a:pt x="20515" y="30422"/>
                    <a:pt x="20348" y="28220"/>
                    <a:pt x="20048" y="26052"/>
                  </a:cubicBezTo>
                  <a:cubicBezTo>
                    <a:pt x="20048" y="26052"/>
                    <a:pt x="20581" y="16912"/>
                    <a:pt x="20581" y="12843"/>
                  </a:cubicBezTo>
                  <a:cubicBezTo>
                    <a:pt x="20581" y="8740"/>
                    <a:pt x="20448" y="4503"/>
                    <a:pt x="20715" y="3970"/>
                  </a:cubicBezTo>
                  <a:cubicBezTo>
                    <a:pt x="20982" y="3469"/>
                    <a:pt x="20715" y="2402"/>
                    <a:pt x="20715" y="2402"/>
                  </a:cubicBezTo>
                  <a:lnTo>
                    <a:pt x="0" y="0"/>
                  </a:lnTo>
                  <a:close/>
                </a:path>
              </a:pathLst>
            </a:custGeom>
            <a:solidFill>
              <a:srgbClr val="FFFFFF"/>
            </a:solidFill>
            <a:ln w="1085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507;p52">
              <a:extLst>
                <a:ext uri="{FF2B5EF4-FFF2-40B4-BE49-F238E27FC236}">
                  <a16:creationId xmlns:a16="http://schemas.microsoft.com/office/drawing/2014/main" id="{83D3BA0B-6C3C-7124-7FB8-7D89DA4B0366}"/>
                </a:ext>
              </a:extLst>
            </p:cNvPr>
            <p:cNvSpPr/>
            <p:nvPr/>
          </p:nvSpPr>
          <p:spPr>
            <a:xfrm>
              <a:off x="3176600" y="3201075"/>
              <a:ext cx="525400" cy="1384350"/>
            </a:xfrm>
            <a:custGeom>
              <a:avLst/>
              <a:gdLst/>
              <a:ahLst/>
              <a:cxnLst/>
              <a:rect l="l" t="t" r="r" b="b"/>
              <a:pathLst>
                <a:path w="21016" h="55374" extrusionOk="0">
                  <a:moveTo>
                    <a:pt x="1" y="0"/>
                  </a:moveTo>
                  <a:lnTo>
                    <a:pt x="1" y="0"/>
                  </a:lnTo>
                  <a:cubicBezTo>
                    <a:pt x="1" y="0"/>
                    <a:pt x="2803" y="12276"/>
                    <a:pt x="4771" y="17846"/>
                  </a:cubicBezTo>
                  <a:cubicBezTo>
                    <a:pt x="6739" y="23384"/>
                    <a:pt x="7706" y="25485"/>
                    <a:pt x="7273" y="29188"/>
                  </a:cubicBezTo>
                  <a:cubicBezTo>
                    <a:pt x="6872" y="32890"/>
                    <a:pt x="4637" y="38027"/>
                    <a:pt x="6472" y="43198"/>
                  </a:cubicBezTo>
                  <a:cubicBezTo>
                    <a:pt x="7806" y="46934"/>
                    <a:pt x="9708" y="51604"/>
                    <a:pt x="10742" y="54940"/>
                  </a:cubicBezTo>
                  <a:cubicBezTo>
                    <a:pt x="11673" y="53957"/>
                    <a:pt x="13166" y="52773"/>
                    <a:pt x="15049" y="52773"/>
                  </a:cubicBezTo>
                  <a:cubicBezTo>
                    <a:pt x="15594" y="52773"/>
                    <a:pt x="16172" y="52873"/>
                    <a:pt x="16779" y="53105"/>
                  </a:cubicBezTo>
                  <a:cubicBezTo>
                    <a:pt x="18180" y="53605"/>
                    <a:pt x="19448" y="54372"/>
                    <a:pt x="20582" y="55373"/>
                  </a:cubicBezTo>
                  <a:cubicBezTo>
                    <a:pt x="20549" y="52771"/>
                    <a:pt x="20582" y="49936"/>
                    <a:pt x="20615" y="47701"/>
                  </a:cubicBezTo>
                  <a:cubicBezTo>
                    <a:pt x="20749" y="43064"/>
                    <a:pt x="20615" y="35659"/>
                    <a:pt x="20615" y="32624"/>
                  </a:cubicBezTo>
                  <a:cubicBezTo>
                    <a:pt x="20582" y="30422"/>
                    <a:pt x="20415" y="28220"/>
                    <a:pt x="20082" y="26019"/>
                  </a:cubicBezTo>
                  <a:cubicBezTo>
                    <a:pt x="20082" y="26019"/>
                    <a:pt x="20615" y="16912"/>
                    <a:pt x="20615" y="12843"/>
                  </a:cubicBezTo>
                  <a:cubicBezTo>
                    <a:pt x="20615" y="8740"/>
                    <a:pt x="20482" y="4503"/>
                    <a:pt x="20749" y="3970"/>
                  </a:cubicBezTo>
                  <a:cubicBezTo>
                    <a:pt x="21016" y="3469"/>
                    <a:pt x="20749" y="2402"/>
                    <a:pt x="20749" y="2402"/>
                  </a:cubicBezTo>
                  <a:lnTo>
                    <a:pt x="1" y="0"/>
                  </a:lnTo>
                  <a:close/>
                </a:path>
              </a:pathLst>
            </a:custGeom>
            <a:solidFill>
              <a:srgbClr val="263238"/>
            </a:solidFill>
            <a:ln w="1085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508;p52">
              <a:extLst>
                <a:ext uri="{FF2B5EF4-FFF2-40B4-BE49-F238E27FC236}">
                  <a16:creationId xmlns:a16="http://schemas.microsoft.com/office/drawing/2014/main" id="{BDBF62D6-4298-F894-989B-0E1054057C5E}"/>
                </a:ext>
              </a:extLst>
            </p:cNvPr>
            <p:cNvSpPr/>
            <p:nvPr/>
          </p:nvSpPr>
          <p:spPr>
            <a:xfrm>
              <a:off x="3315875" y="4639050"/>
              <a:ext cx="452850" cy="507125"/>
            </a:xfrm>
            <a:custGeom>
              <a:avLst/>
              <a:gdLst/>
              <a:ahLst/>
              <a:cxnLst/>
              <a:rect l="l" t="t" r="r" b="b"/>
              <a:pathLst>
                <a:path w="18114" h="20285" extrusionOk="0">
                  <a:moveTo>
                    <a:pt x="6749" y="0"/>
                  </a:moveTo>
                  <a:cubicBezTo>
                    <a:pt x="5280" y="0"/>
                    <a:pt x="3786" y="431"/>
                    <a:pt x="2636" y="1523"/>
                  </a:cubicBezTo>
                  <a:cubicBezTo>
                    <a:pt x="0" y="4025"/>
                    <a:pt x="267" y="7328"/>
                    <a:pt x="1335" y="10130"/>
                  </a:cubicBezTo>
                  <a:cubicBezTo>
                    <a:pt x="2369" y="12898"/>
                    <a:pt x="5538" y="15667"/>
                    <a:pt x="8573" y="17768"/>
                  </a:cubicBezTo>
                  <a:cubicBezTo>
                    <a:pt x="11609" y="19903"/>
                    <a:pt x="11375" y="20170"/>
                    <a:pt x="13343" y="20270"/>
                  </a:cubicBezTo>
                  <a:cubicBezTo>
                    <a:pt x="13486" y="20280"/>
                    <a:pt x="13630" y="20285"/>
                    <a:pt x="13774" y="20285"/>
                  </a:cubicBezTo>
                  <a:cubicBezTo>
                    <a:pt x="15629" y="20285"/>
                    <a:pt x="17599" y="19472"/>
                    <a:pt x="17846" y="17368"/>
                  </a:cubicBezTo>
                  <a:cubicBezTo>
                    <a:pt x="18113" y="15100"/>
                    <a:pt x="16646" y="11797"/>
                    <a:pt x="16646" y="10763"/>
                  </a:cubicBezTo>
                  <a:cubicBezTo>
                    <a:pt x="16646" y="10130"/>
                    <a:pt x="16412" y="9529"/>
                    <a:pt x="15978" y="9062"/>
                  </a:cubicBezTo>
                  <a:cubicBezTo>
                    <a:pt x="15978" y="9062"/>
                    <a:pt x="13477" y="3525"/>
                    <a:pt x="11509" y="1657"/>
                  </a:cubicBezTo>
                  <a:cubicBezTo>
                    <a:pt x="10494" y="717"/>
                    <a:pt x="8643" y="0"/>
                    <a:pt x="6749" y="0"/>
                  </a:cubicBezTo>
                  <a:close/>
                </a:path>
              </a:pathLst>
            </a:custGeom>
            <a:solidFill>
              <a:srgbClr val="FF8D00"/>
            </a:solidFill>
            <a:ln w="1085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509;p52">
              <a:extLst>
                <a:ext uri="{FF2B5EF4-FFF2-40B4-BE49-F238E27FC236}">
                  <a16:creationId xmlns:a16="http://schemas.microsoft.com/office/drawing/2014/main" id="{2D2B47AE-0C8D-A265-256F-44383FE8D835}"/>
                </a:ext>
              </a:extLst>
            </p:cNvPr>
            <p:cNvSpPr/>
            <p:nvPr/>
          </p:nvSpPr>
          <p:spPr>
            <a:xfrm>
              <a:off x="3316700" y="4664250"/>
              <a:ext cx="446175" cy="481925"/>
            </a:xfrm>
            <a:custGeom>
              <a:avLst/>
              <a:gdLst/>
              <a:ahLst/>
              <a:cxnLst/>
              <a:rect l="l" t="t" r="r" b="b"/>
              <a:pathLst>
                <a:path w="17847" h="19277" extrusionOk="0">
                  <a:moveTo>
                    <a:pt x="5961" y="1"/>
                  </a:moveTo>
                  <a:cubicBezTo>
                    <a:pt x="4034" y="1"/>
                    <a:pt x="2757" y="616"/>
                    <a:pt x="2036" y="1116"/>
                  </a:cubicBezTo>
                  <a:cubicBezTo>
                    <a:pt x="1" y="3551"/>
                    <a:pt x="301" y="6553"/>
                    <a:pt x="1268" y="9122"/>
                  </a:cubicBezTo>
                  <a:cubicBezTo>
                    <a:pt x="2336" y="11890"/>
                    <a:pt x="5505" y="14659"/>
                    <a:pt x="8540" y="16760"/>
                  </a:cubicBezTo>
                  <a:cubicBezTo>
                    <a:pt x="11576" y="18895"/>
                    <a:pt x="11309" y="19162"/>
                    <a:pt x="13310" y="19262"/>
                  </a:cubicBezTo>
                  <a:cubicBezTo>
                    <a:pt x="13453" y="19272"/>
                    <a:pt x="13597" y="19277"/>
                    <a:pt x="13741" y="19277"/>
                  </a:cubicBezTo>
                  <a:cubicBezTo>
                    <a:pt x="15596" y="19277"/>
                    <a:pt x="17564" y="18464"/>
                    <a:pt x="17780" y="16360"/>
                  </a:cubicBezTo>
                  <a:cubicBezTo>
                    <a:pt x="17847" y="15526"/>
                    <a:pt x="17780" y="14659"/>
                    <a:pt x="17580" y="13858"/>
                  </a:cubicBezTo>
                  <a:lnTo>
                    <a:pt x="17213" y="13391"/>
                  </a:lnTo>
                  <a:cubicBezTo>
                    <a:pt x="16012" y="11957"/>
                    <a:pt x="15478" y="11357"/>
                    <a:pt x="14811" y="9855"/>
                  </a:cubicBezTo>
                  <a:cubicBezTo>
                    <a:pt x="14111" y="8321"/>
                    <a:pt x="14278" y="5819"/>
                    <a:pt x="13544" y="4652"/>
                  </a:cubicBezTo>
                  <a:cubicBezTo>
                    <a:pt x="12810" y="3451"/>
                    <a:pt x="11242" y="616"/>
                    <a:pt x="7206" y="82"/>
                  </a:cubicBezTo>
                  <a:cubicBezTo>
                    <a:pt x="6764" y="26"/>
                    <a:pt x="6349" y="1"/>
                    <a:pt x="5961" y="1"/>
                  </a:cubicBezTo>
                  <a:close/>
                </a:path>
              </a:pathLst>
            </a:custGeom>
            <a:solidFill>
              <a:srgbClr val="FFFFFF"/>
            </a:solidFill>
            <a:ln w="1085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510;p52">
              <a:extLst>
                <a:ext uri="{FF2B5EF4-FFF2-40B4-BE49-F238E27FC236}">
                  <a16:creationId xmlns:a16="http://schemas.microsoft.com/office/drawing/2014/main" id="{180E7470-8D03-8604-1568-ED10304F461B}"/>
                </a:ext>
              </a:extLst>
            </p:cNvPr>
            <p:cNvSpPr/>
            <p:nvPr/>
          </p:nvSpPr>
          <p:spPr>
            <a:xfrm>
              <a:off x="3325050" y="4690350"/>
              <a:ext cx="437825" cy="455825"/>
            </a:xfrm>
            <a:custGeom>
              <a:avLst/>
              <a:gdLst/>
              <a:ahLst/>
              <a:cxnLst/>
              <a:rect l="l" t="t" r="r" b="b"/>
              <a:pathLst>
                <a:path w="17513" h="18233" extrusionOk="0">
                  <a:moveTo>
                    <a:pt x="5733" y="1"/>
                  </a:moveTo>
                  <a:cubicBezTo>
                    <a:pt x="2315" y="1"/>
                    <a:pt x="434" y="2774"/>
                    <a:pt x="434" y="2774"/>
                  </a:cubicBezTo>
                  <a:lnTo>
                    <a:pt x="367" y="2807"/>
                  </a:lnTo>
                  <a:cubicBezTo>
                    <a:pt x="0" y="4542"/>
                    <a:pt x="334" y="6410"/>
                    <a:pt x="968" y="8078"/>
                  </a:cubicBezTo>
                  <a:cubicBezTo>
                    <a:pt x="2035" y="10846"/>
                    <a:pt x="5204" y="13615"/>
                    <a:pt x="8240" y="15716"/>
                  </a:cubicBezTo>
                  <a:cubicBezTo>
                    <a:pt x="11275" y="17851"/>
                    <a:pt x="11008" y="18118"/>
                    <a:pt x="12976" y="18218"/>
                  </a:cubicBezTo>
                  <a:cubicBezTo>
                    <a:pt x="13121" y="18228"/>
                    <a:pt x="13267" y="18233"/>
                    <a:pt x="13413" y="18233"/>
                  </a:cubicBezTo>
                  <a:cubicBezTo>
                    <a:pt x="15291" y="18233"/>
                    <a:pt x="17232" y="17420"/>
                    <a:pt x="17479" y="15316"/>
                  </a:cubicBezTo>
                  <a:cubicBezTo>
                    <a:pt x="17479" y="15216"/>
                    <a:pt x="17479" y="15116"/>
                    <a:pt x="17513" y="15016"/>
                  </a:cubicBezTo>
                  <a:cubicBezTo>
                    <a:pt x="17213" y="14682"/>
                    <a:pt x="17012" y="14282"/>
                    <a:pt x="16812" y="13882"/>
                  </a:cubicBezTo>
                  <a:cubicBezTo>
                    <a:pt x="16145" y="12414"/>
                    <a:pt x="15078" y="12147"/>
                    <a:pt x="14311" y="10046"/>
                  </a:cubicBezTo>
                  <a:cubicBezTo>
                    <a:pt x="13510" y="7944"/>
                    <a:pt x="13110" y="5276"/>
                    <a:pt x="12443" y="3975"/>
                  </a:cubicBezTo>
                  <a:cubicBezTo>
                    <a:pt x="11108" y="1606"/>
                    <a:pt x="8673" y="139"/>
                    <a:pt x="5971" y="5"/>
                  </a:cubicBezTo>
                  <a:cubicBezTo>
                    <a:pt x="5891" y="2"/>
                    <a:pt x="5812" y="1"/>
                    <a:pt x="5733" y="1"/>
                  </a:cubicBezTo>
                  <a:close/>
                </a:path>
              </a:pathLst>
            </a:custGeom>
            <a:solidFill>
              <a:srgbClr val="4C4C4C"/>
            </a:solidFill>
            <a:ln w="1085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511;p52">
              <a:extLst>
                <a:ext uri="{FF2B5EF4-FFF2-40B4-BE49-F238E27FC236}">
                  <a16:creationId xmlns:a16="http://schemas.microsoft.com/office/drawing/2014/main" id="{28DE0CD8-4716-12EE-0E68-B61E8925C206}"/>
                </a:ext>
              </a:extLst>
            </p:cNvPr>
            <p:cNvSpPr/>
            <p:nvPr/>
          </p:nvSpPr>
          <p:spPr>
            <a:xfrm>
              <a:off x="2940600" y="1676675"/>
              <a:ext cx="1612850" cy="1633800"/>
            </a:xfrm>
            <a:custGeom>
              <a:avLst/>
              <a:gdLst/>
              <a:ahLst/>
              <a:cxnLst/>
              <a:rect l="l" t="t" r="r" b="b"/>
              <a:pathLst>
                <a:path w="64514" h="65352" extrusionOk="0">
                  <a:moveTo>
                    <a:pt x="34231" y="1"/>
                  </a:moveTo>
                  <a:cubicBezTo>
                    <a:pt x="28920" y="1"/>
                    <a:pt x="23753" y="266"/>
                    <a:pt x="23384" y="266"/>
                  </a:cubicBezTo>
                  <a:cubicBezTo>
                    <a:pt x="22750" y="266"/>
                    <a:pt x="16579" y="2634"/>
                    <a:pt x="16579" y="2634"/>
                  </a:cubicBezTo>
                  <a:cubicBezTo>
                    <a:pt x="16579" y="2634"/>
                    <a:pt x="11375" y="3502"/>
                    <a:pt x="10275" y="6504"/>
                  </a:cubicBezTo>
                  <a:cubicBezTo>
                    <a:pt x="9708" y="8105"/>
                    <a:pt x="8140" y="12341"/>
                    <a:pt x="7573" y="14843"/>
                  </a:cubicBezTo>
                  <a:cubicBezTo>
                    <a:pt x="7039" y="17345"/>
                    <a:pt x="1" y="32823"/>
                    <a:pt x="1" y="34024"/>
                  </a:cubicBezTo>
                  <a:cubicBezTo>
                    <a:pt x="1" y="35191"/>
                    <a:pt x="1835" y="35858"/>
                    <a:pt x="4671" y="36725"/>
                  </a:cubicBezTo>
                  <a:cubicBezTo>
                    <a:pt x="5795" y="37073"/>
                    <a:pt x="6623" y="37266"/>
                    <a:pt x="7269" y="37266"/>
                  </a:cubicBezTo>
                  <a:cubicBezTo>
                    <a:pt x="8233" y="37266"/>
                    <a:pt x="8788" y="36837"/>
                    <a:pt x="9307" y="35858"/>
                  </a:cubicBezTo>
                  <a:cubicBezTo>
                    <a:pt x="10175" y="34224"/>
                    <a:pt x="15145" y="24817"/>
                    <a:pt x="15145" y="24817"/>
                  </a:cubicBezTo>
                  <a:cubicBezTo>
                    <a:pt x="15145" y="24817"/>
                    <a:pt x="16879" y="29020"/>
                    <a:pt x="16346" y="31622"/>
                  </a:cubicBezTo>
                  <a:cubicBezTo>
                    <a:pt x="15812" y="34224"/>
                    <a:pt x="12443" y="42029"/>
                    <a:pt x="10408" y="48534"/>
                  </a:cubicBezTo>
                  <a:cubicBezTo>
                    <a:pt x="8340" y="55005"/>
                    <a:pt x="8440" y="61944"/>
                    <a:pt x="8674" y="62277"/>
                  </a:cubicBezTo>
                  <a:cubicBezTo>
                    <a:pt x="8852" y="62574"/>
                    <a:pt x="17105" y="65351"/>
                    <a:pt x="28975" y="65351"/>
                  </a:cubicBezTo>
                  <a:cubicBezTo>
                    <a:pt x="30449" y="65351"/>
                    <a:pt x="31980" y="65308"/>
                    <a:pt x="33558" y="65213"/>
                  </a:cubicBezTo>
                  <a:cubicBezTo>
                    <a:pt x="47835" y="64345"/>
                    <a:pt x="51971" y="62711"/>
                    <a:pt x="51971" y="62711"/>
                  </a:cubicBezTo>
                  <a:cubicBezTo>
                    <a:pt x="51971" y="62711"/>
                    <a:pt x="52938" y="55105"/>
                    <a:pt x="51404" y="48534"/>
                  </a:cubicBezTo>
                  <a:cubicBezTo>
                    <a:pt x="49903" y="41929"/>
                    <a:pt x="47635" y="33923"/>
                    <a:pt x="47068" y="31021"/>
                  </a:cubicBezTo>
                  <a:cubicBezTo>
                    <a:pt x="46534" y="28086"/>
                    <a:pt x="46434" y="26685"/>
                    <a:pt x="46667" y="25718"/>
                  </a:cubicBezTo>
                  <a:cubicBezTo>
                    <a:pt x="46901" y="24717"/>
                    <a:pt x="48168" y="21915"/>
                    <a:pt x="48168" y="21915"/>
                  </a:cubicBezTo>
                  <a:cubicBezTo>
                    <a:pt x="48168" y="21915"/>
                    <a:pt x="54006" y="37393"/>
                    <a:pt x="55540" y="38260"/>
                  </a:cubicBezTo>
                  <a:cubicBezTo>
                    <a:pt x="56076" y="38563"/>
                    <a:pt x="56951" y="38703"/>
                    <a:pt x="57912" y="38703"/>
                  </a:cubicBezTo>
                  <a:cubicBezTo>
                    <a:pt x="59703" y="38703"/>
                    <a:pt x="61797" y="38217"/>
                    <a:pt x="62579" y="37393"/>
                  </a:cubicBezTo>
                  <a:cubicBezTo>
                    <a:pt x="63780" y="36092"/>
                    <a:pt x="64513" y="34157"/>
                    <a:pt x="64313" y="33290"/>
                  </a:cubicBezTo>
                  <a:cubicBezTo>
                    <a:pt x="64080" y="32422"/>
                    <a:pt x="56408" y="14009"/>
                    <a:pt x="54673" y="10006"/>
                  </a:cubicBezTo>
                  <a:cubicBezTo>
                    <a:pt x="52938" y="6003"/>
                    <a:pt x="49469" y="2201"/>
                    <a:pt x="44933" y="800"/>
                  </a:cubicBezTo>
                  <a:cubicBezTo>
                    <a:pt x="42906" y="174"/>
                    <a:pt x="38521" y="1"/>
                    <a:pt x="34231" y="1"/>
                  </a:cubicBezTo>
                  <a:close/>
                </a:path>
              </a:pathLst>
            </a:custGeom>
            <a:solidFill>
              <a:srgbClr val="FF8D00"/>
            </a:solidFill>
            <a:ln w="10850" cap="rnd"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512;p52">
              <a:extLst>
                <a:ext uri="{FF2B5EF4-FFF2-40B4-BE49-F238E27FC236}">
                  <a16:creationId xmlns:a16="http://schemas.microsoft.com/office/drawing/2014/main" id="{D58E75AA-D035-1CF9-B161-44BD661D51FE}"/>
                </a:ext>
              </a:extLst>
            </p:cNvPr>
            <p:cNvSpPr/>
            <p:nvPr/>
          </p:nvSpPr>
          <p:spPr>
            <a:xfrm>
              <a:off x="3356725" y="1675850"/>
              <a:ext cx="762250" cy="315275"/>
            </a:xfrm>
            <a:custGeom>
              <a:avLst/>
              <a:gdLst/>
              <a:ahLst/>
              <a:cxnLst/>
              <a:rect l="l" t="t" r="r" b="b"/>
              <a:pathLst>
                <a:path w="30490" h="12611" extrusionOk="0">
                  <a:moveTo>
                    <a:pt x="17586" y="0"/>
                  </a:moveTo>
                  <a:cubicBezTo>
                    <a:pt x="12275" y="0"/>
                    <a:pt x="7108" y="266"/>
                    <a:pt x="6739" y="266"/>
                  </a:cubicBezTo>
                  <a:cubicBezTo>
                    <a:pt x="6205" y="266"/>
                    <a:pt x="1735" y="1967"/>
                    <a:pt x="334" y="2501"/>
                  </a:cubicBezTo>
                  <a:cubicBezTo>
                    <a:pt x="34" y="3034"/>
                    <a:pt x="1" y="3668"/>
                    <a:pt x="234" y="4235"/>
                  </a:cubicBezTo>
                  <a:cubicBezTo>
                    <a:pt x="868" y="5836"/>
                    <a:pt x="7907" y="12074"/>
                    <a:pt x="13777" y="12508"/>
                  </a:cubicBezTo>
                  <a:cubicBezTo>
                    <a:pt x="14605" y="12574"/>
                    <a:pt x="15432" y="12610"/>
                    <a:pt x="16250" y="12610"/>
                  </a:cubicBezTo>
                  <a:cubicBezTo>
                    <a:pt x="21207" y="12610"/>
                    <a:pt x="25835" y="11288"/>
                    <a:pt x="28154" y="7337"/>
                  </a:cubicBezTo>
                  <a:cubicBezTo>
                    <a:pt x="29555" y="4936"/>
                    <a:pt x="30256" y="3134"/>
                    <a:pt x="30489" y="1733"/>
                  </a:cubicBezTo>
                  <a:cubicBezTo>
                    <a:pt x="29789" y="1366"/>
                    <a:pt x="29055" y="1066"/>
                    <a:pt x="28288" y="799"/>
                  </a:cubicBezTo>
                  <a:cubicBezTo>
                    <a:pt x="26261" y="173"/>
                    <a:pt x="21876" y="0"/>
                    <a:pt x="17586" y="0"/>
                  </a:cubicBezTo>
                  <a:close/>
                </a:path>
              </a:pathLst>
            </a:custGeom>
            <a:solidFill>
              <a:srgbClr val="263238"/>
            </a:solidFill>
            <a:ln w="10850" cap="rnd"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513;p52">
              <a:extLst>
                <a:ext uri="{FF2B5EF4-FFF2-40B4-BE49-F238E27FC236}">
                  <a16:creationId xmlns:a16="http://schemas.microsoft.com/office/drawing/2014/main" id="{88D6C67A-0483-9842-35B6-26E2D264B870}"/>
                </a:ext>
              </a:extLst>
            </p:cNvPr>
            <p:cNvSpPr/>
            <p:nvPr/>
          </p:nvSpPr>
          <p:spPr>
            <a:xfrm>
              <a:off x="3270850" y="2146150"/>
              <a:ext cx="45875" cy="142625"/>
            </a:xfrm>
            <a:custGeom>
              <a:avLst/>
              <a:gdLst/>
              <a:ahLst/>
              <a:cxnLst/>
              <a:rect l="l" t="t" r="r" b="b"/>
              <a:pathLst>
                <a:path w="1835" h="5705" fill="none" extrusionOk="0">
                  <a:moveTo>
                    <a:pt x="1835" y="5704"/>
                  </a:moveTo>
                  <a:cubicBezTo>
                    <a:pt x="1101" y="3836"/>
                    <a:pt x="500" y="1935"/>
                    <a:pt x="0" y="0"/>
                  </a:cubicBezTo>
                </a:path>
              </a:pathLst>
            </a:custGeom>
            <a:noFill/>
            <a:ln w="10850" cap="rnd"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514;p52">
              <a:extLst>
                <a:ext uri="{FF2B5EF4-FFF2-40B4-BE49-F238E27FC236}">
                  <a16:creationId xmlns:a16="http://schemas.microsoft.com/office/drawing/2014/main" id="{5898D34A-74D3-339F-24D4-6CFF28CF6A51}"/>
                </a:ext>
              </a:extLst>
            </p:cNvPr>
            <p:cNvSpPr/>
            <p:nvPr/>
          </p:nvSpPr>
          <p:spPr>
            <a:xfrm>
              <a:off x="3620250" y="3101000"/>
              <a:ext cx="619650" cy="63400"/>
            </a:xfrm>
            <a:custGeom>
              <a:avLst/>
              <a:gdLst/>
              <a:ahLst/>
              <a:cxnLst/>
              <a:rect l="l" t="t" r="r" b="b"/>
              <a:pathLst>
                <a:path w="24786" h="2536" fill="none" extrusionOk="0">
                  <a:moveTo>
                    <a:pt x="1" y="2369"/>
                  </a:moveTo>
                  <a:cubicBezTo>
                    <a:pt x="8307" y="2535"/>
                    <a:pt x="16646" y="1735"/>
                    <a:pt x="24785" y="0"/>
                  </a:cubicBezTo>
                </a:path>
              </a:pathLst>
            </a:custGeom>
            <a:noFill/>
            <a:ln w="10850" cap="rnd"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515;p52">
              <a:extLst>
                <a:ext uri="{FF2B5EF4-FFF2-40B4-BE49-F238E27FC236}">
                  <a16:creationId xmlns:a16="http://schemas.microsoft.com/office/drawing/2014/main" id="{C5A7A9C5-C61B-8C27-CBC7-7CB76CA43C92}"/>
                </a:ext>
              </a:extLst>
            </p:cNvPr>
            <p:cNvSpPr/>
            <p:nvPr/>
          </p:nvSpPr>
          <p:spPr>
            <a:xfrm>
              <a:off x="3227475" y="3127675"/>
              <a:ext cx="346100" cy="30875"/>
            </a:xfrm>
            <a:custGeom>
              <a:avLst/>
              <a:gdLst/>
              <a:ahLst/>
              <a:cxnLst/>
              <a:rect l="l" t="t" r="r" b="b"/>
              <a:pathLst>
                <a:path w="13844" h="1235" fill="none" extrusionOk="0">
                  <a:moveTo>
                    <a:pt x="1" y="1"/>
                  </a:moveTo>
                  <a:cubicBezTo>
                    <a:pt x="4604" y="668"/>
                    <a:pt x="9207" y="1102"/>
                    <a:pt x="13844" y="1235"/>
                  </a:cubicBezTo>
                </a:path>
              </a:pathLst>
            </a:custGeom>
            <a:noFill/>
            <a:ln w="10850" cap="rnd"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516;p52">
              <a:extLst>
                <a:ext uri="{FF2B5EF4-FFF2-40B4-BE49-F238E27FC236}">
                  <a16:creationId xmlns:a16="http://schemas.microsoft.com/office/drawing/2014/main" id="{F89F6FED-F607-A22F-209B-613C9FA5EDB0}"/>
                </a:ext>
              </a:extLst>
            </p:cNvPr>
            <p:cNvSpPr/>
            <p:nvPr/>
          </p:nvSpPr>
          <p:spPr>
            <a:xfrm>
              <a:off x="3174100" y="3117675"/>
              <a:ext cx="25875" cy="5025"/>
            </a:xfrm>
            <a:custGeom>
              <a:avLst/>
              <a:gdLst/>
              <a:ahLst/>
              <a:cxnLst/>
              <a:rect l="l" t="t" r="r" b="b"/>
              <a:pathLst>
                <a:path w="1035" h="201" fill="none" extrusionOk="0">
                  <a:moveTo>
                    <a:pt x="1" y="0"/>
                  </a:moveTo>
                  <a:cubicBezTo>
                    <a:pt x="1" y="0"/>
                    <a:pt x="368" y="101"/>
                    <a:pt x="1035" y="201"/>
                  </a:cubicBezTo>
                </a:path>
              </a:pathLst>
            </a:custGeom>
            <a:noFill/>
            <a:ln w="10850" cap="rnd"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517;p52">
              <a:extLst>
                <a:ext uri="{FF2B5EF4-FFF2-40B4-BE49-F238E27FC236}">
                  <a16:creationId xmlns:a16="http://schemas.microsoft.com/office/drawing/2014/main" id="{7EFE76DF-C272-8BE6-A370-8176126B35E8}"/>
                </a:ext>
              </a:extLst>
            </p:cNvPr>
            <p:cNvSpPr/>
            <p:nvPr/>
          </p:nvSpPr>
          <p:spPr>
            <a:xfrm>
              <a:off x="3263325" y="3134350"/>
              <a:ext cx="5875" cy="92600"/>
            </a:xfrm>
            <a:custGeom>
              <a:avLst/>
              <a:gdLst/>
              <a:ahLst/>
              <a:cxnLst/>
              <a:rect l="l" t="t" r="r" b="b"/>
              <a:pathLst>
                <a:path w="235" h="3704" fill="none" extrusionOk="0">
                  <a:moveTo>
                    <a:pt x="234" y="1"/>
                  </a:moveTo>
                  <a:lnTo>
                    <a:pt x="1" y="3703"/>
                  </a:lnTo>
                </a:path>
              </a:pathLst>
            </a:custGeom>
            <a:noFill/>
            <a:ln w="10850" cap="rnd"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518;p52">
              <a:extLst>
                <a:ext uri="{FF2B5EF4-FFF2-40B4-BE49-F238E27FC236}">
                  <a16:creationId xmlns:a16="http://schemas.microsoft.com/office/drawing/2014/main" id="{2BCAE3A2-E7B5-6F8C-D1F6-2E4179B5582E}"/>
                </a:ext>
              </a:extLst>
            </p:cNvPr>
            <p:cNvSpPr/>
            <p:nvPr/>
          </p:nvSpPr>
          <p:spPr>
            <a:xfrm>
              <a:off x="3372575" y="3148525"/>
              <a:ext cx="2525" cy="114275"/>
            </a:xfrm>
            <a:custGeom>
              <a:avLst/>
              <a:gdLst/>
              <a:ahLst/>
              <a:cxnLst/>
              <a:rect l="l" t="t" r="r" b="b"/>
              <a:pathLst>
                <a:path w="101" h="4571" fill="none" extrusionOk="0">
                  <a:moveTo>
                    <a:pt x="101" y="1"/>
                  </a:moveTo>
                  <a:lnTo>
                    <a:pt x="1" y="4571"/>
                  </a:lnTo>
                </a:path>
              </a:pathLst>
            </a:custGeom>
            <a:noFill/>
            <a:ln w="10850" cap="rnd"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519;p52">
              <a:extLst>
                <a:ext uri="{FF2B5EF4-FFF2-40B4-BE49-F238E27FC236}">
                  <a16:creationId xmlns:a16="http://schemas.microsoft.com/office/drawing/2014/main" id="{9CB408EE-3F03-86D0-400E-EA328A676E85}"/>
                </a:ext>
              </a:extLst>
            </p:cNvPr>
            <p:cNvSpPr/>
            <p:nvPr/>
          </p:nvSpPr>
          <p:spPr>
            <a:xfrm>
              <a:off x="3492675" y="3254450"/>
              <a:ext cx="850" cy="20025"/>
            </a:xfrm>
            <a:custGeom>
              <a:avLst/>
              <a:gdLst/>
              <a:ahLst/>
              <a:cxnLst/>
              <a:rect l="l" t="t" r="r" b="b"/>
              <a:pathLst>
                <a:path w="34" h="801" fill="none" extrusionOk="0">
                  <a:moveTo>
                    <a:pt x="33" y="0"/>
                  </a:moveTo>
                  <a:lnTo>
                    <a:pt x="0" y="801"/>
                  </a:lnTo>
                </a:path>
              </a:pathLst>
            </a:custGeom>
            <a:noFill/>
            <a:ln w="10850" cap="rnd"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520;p52">
              <a:extLst>
                <a:ext uri="{FF2B5EF4-FFF2-40B4-BE49-F238E27FC236}">
                  <a16:creationId xmlns:a16="http://schemas.microsoft.com/office/drawing/2014/main" id="{73C4F68C-49D0-29D9-B8B2-442371259B03}"/>
                </a:ext>
              </a:extLst>
            </p:cNvPr>
            <p:cNvSpPr/>
            <p:nvPr/>
          </p:nvSpPr>
          <p:spPr>
            <a:xfrm>
              <a:off x="3494325" y="3156875"/>
              <a:ext cx="3375" cy="70075"/>
            </a:xfrm>
            <a:custGeom>
              <a:avLst/>
              <a:gdLst/>
              <a:ahLst/>
              <a:cxnLst/>
              <a:rect l="l" t="t" r="r" b="b"/>
              <a:pathLst>
                <a:path w="135" h="2803" fill="none" extrusionOk="0">
                  <a:moveTo>
                    <a:pt x="134" y="0"/>
                  </a:moveTo>
                  <a:lnTo>
                    <a:pt x="1" y="2802"/>
                  </a:lnTo>
                </a:path>
              </a:pathLst>
            </a:custGeom>
            <a:noFill/>
            <a:ln w="10850" cap="rnd"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521;p52">
              <a:extLst>
                <a:ext uri="{FF2B5EF4-FFF2-40B4-BE49-F238E27FC236}">
                  <a16:creationId xmlns:a16="http://schemas.microsoft.com/office/drawing/2014/main" id="{3E300D89-A457-1C32-CCF9-DD8AC9F4C14A}"/>
                </a:ext>
              </a:extLst>
            </p:cNvPr>
            <p:cNvSpPr/>
            <p:nvPr/>
          </p:nvSpPr>
          <p:spPr>
            <a:xfrm>
              <a:off x="4067250" y="3198575"/>
              <a:ext cx="25" cy="80900"/>
            </a:xfrm>
            <a:custGeom>
              <a:avLst/>
              <a:gdLst/>
              <a:ahLst/>
              <a:cxnLst/>
              <a:rect l="l" t="t" r="r" b="b"/>
              <a:pathLst>
                <a:path w="1" h="3236" fill="none" extrusionOk="0">
                  <a:moveTo>
                    <a:pt x="0" y="3236"/>
                  </a:moveTo>
                  <a:lnTo>
                    <a:pt x="0" y="0"/>
                  </a:lnTo>
                </a:path>
              </a:pathLst>
            </a:custGeom>
            <a:noFill/>
            <a:ln w="10850" cap="rnd"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522;p52">
              <a:extLst>
                <a:ext uri="{FF2B5EF4-FFF2-40B4-BE49-F238E27FC236}">
                  <a16:creationId xmlns:a16="http://schemas.microsoft.com/office/drawing/2014/main" id="{13A6CA99-A37F-9364-F26B-5BBC4E0C5178}"/>
                </a:ext>
              </a:extLst>
            </p:cNvPr>
            <p:cNvSpPr/>
            <p:nvPr/>
          </p:nvSpPr>
          <p:spPr>
            <a:xfrm>
              <a:off x="4128950" y="3140200"/>
              <a:ext cx="25" cy="91750"/>
            </a:xfrm>
            <a:custGeom>
              <a:avLst/>
              <a:gdLst/>
              <a:ahLst/>
              <a:cxnLst/>
              <a:rect l="l" t="t" r="r" b="b"/>
              <a:pathLst>
                <a:path w="1" h="3670" fill="none" extrusionOk="0">
                  <a:moveTo>
                    <a:pt x="1" y="0"/>
                  </a:moveTo>
                  <a:lnTo>
                    <a:pt x="1" y="3669"/>
                  </a:lnTo>
                </a:path>
              </a:pathLst>
            </a:custGeom>
            <a:noFill/>
            <a:ln w="10850" cap="rnd"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523;p52">
              <a:extLst>
                <a:ext uri="{FF2B5EF4-FFF2-40B4-BE49-F238E27FC236}">
                  <a16:creationId xmlns:a16="http://schemas.microsoft.com/office/drawing/2014/main" id="{860A459D-06BA-B77A-AA1A-2D4C843C038C}"/>
                </a:ext>
              </a:extLst>
            </p:cNvPr>
            <p:cNvSpPr/>
            <p:nvPr/>
          </p:nvSpPr>
          <p:spPr>
            <a:xfrm>
              <a:off x="4198175" y="3115175"/>
              <a:ext cx="25" cy="105925"/>
            </a:xfrm>
            <a:custGeom>
              <a:avLst/>
              <a:gdLst/>
              <a:ahLst/>
              <a:cxnLst/>
              <a:rect l="l" t="t" r="r" b="b"/>
              <a:pathLst>
                <a:path w="1" h="4237" fill="none" extrusionOk="0">
                  <a:moveTo>
                    <a:pt x="0" y="0"/>
                  </a:moveTo>
                  <a:lnTo>
                    <a:pt x="0" y="4237"/>
                  </a:lnTo>
                </a:path>
              </a:pathLst>
            </a:custGeom>
            <a:noFill/>
            <a:ln w="10850" cap="rnd"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524;p52">
              <a:extLst>
                <a:ext uri="{FF2B5EF4-FFF2-40B4-BE49-F238E27FC236}">
                  <a16:creationId xmlns:a16="http://schemas.microsoft.com/office/drawing/2014/main" id="{E380B387-DB2B-8F65-001B-DABBDE82DE0C}"/>
                </a:ext>
              </a:extLst>
            </p:cNvPr>
            <p:cNvSpPr/>
            <p:nvPr/>
          </p:nvSpPr>
          <p:spPr>
            <a:xfrm>
              <a:off x="3885450" y="3156875"/>
              <a:ext cx="25" cy="84250"/>
            </a:xfrm>
            <a:custGeom>
              <a:avLst/>
              <a:gdLst/>
              <a:ahLst/>
              <a:cxnLst/>
              <a:rect l="l" t="t" r="r" b="b"/>
              <a:pathLst>
                <a:path w="1" h="3370" fill="none" extrusionOk="0">
                  <a:moveTo>
                    <a:pt x="0" y="0"/>
                  </a:moveTo>
                  <a:lnTo>
                    <a:pt x="0" y="3369"/>
                  </a:lnTo>
                </a:path>
              </a:pathLst>
            </a:custGeom>
            <a:noFill/>
            <a:ln w="10850" cap="rnd"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525;p52">
              <a:extLst>
                <a:ext uri="{FF2B5EF4-FFF2-40B4-BE49-F238E27FC236}">
                  <a16:creationId xmlns:a16="http://schemas.microsoft.com/office/drawing/2014/main" id="{1FBD21FB-F1F2-F552-6547-37485C3F50D4}"/>
                </a:ext>
              </a:extLst>
            </p:cNvPr>
            <p:cNvSpPr/>
            <p:nvPr/>
          </p:nvSpPr>
          <p:spPr>
            <a:xfrm>
              <a:off x="4144800" y="2119450"/>
              <a:ext cx="42550" cy="144300"/>
            </a:xfrm>
            <a:custGeom>
              <a:avLst/>
              <a:gdLst/>
              <a:ahLst/>
              <a:cxnLst/>
              <a:rect l="l" t="t" r="r" b="b"/>
              <a:pathLst>
                <a:path w="1702" h="5772" extrusionOk="0">
                  <a:moveTo>
                    <a:pt x="901" y="1"/>
                  </a:moveTo>
                  <a:cubicBezTo>
                    <a:pt x="901" y="1769"/>
                    <a:pt x="0" y="4171"/>
                    <a:pt x="0" y="4171"/>
                  </a:cubicBezTo>
                  <a:lnTo>
                    <a:pt x="734" y="5772"/>
                  </a:lnTo>
                  <a:cubicBezTo>
                    <a:pt x="1068" y="4938"/>
                    <a:pt x="1301" y="4070"/>
                    <a:pt x="1435" y="3203"/>
                  </a:cubicBezTo>
                  <a:cubicBezTo>
                    <a:pt x="1702" y="1669"/>
                    <a:pt x="901" y="1"/>
                    <a:pt x="901" y="1"/>
                  </a:cubicBezTo>
                  <a:close/>
                </a:path>
              </a:pathLst>
            </a:custGeom>
            <a:solidFill>
              <a:srgbClr val="263238"/>
            </a:solidFill>
            <a:ln w="10850" cap="rnd"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526;p52">
              <a:extLst>
                <a:ext uri="{FF2B5EF4-FFF2-40B4-BE49-F238E27FC236}">
                  <a16:creationId xmlns:a16="http://schemas.microsoft.com/office/drawing/2014/main" id="{DABC005D-73C1-D39F-DC62-06ED02497A60}"/>
                </a:ext>
              </a:extLst>
            </p:cNvPr>
            <p:cNvSpPr/>
            <p:nvPr/>
          </p:nvSpPr>
          <p:spPr>
            <a:xfrm>
              <a:off x="3322550" y="1499850"/>
              <a:ext cx="784750" cy="477075"/>
            </a:xfrm>
            <a:custGeom>
              <a:avLst/>
              <a:gdLst/>
              <a:ahLst/>
              <a:cxnLst/>
              <a:rect l="l" t="t" r="r" b="b"/>
              <a:pathLst>
                <a:path w="31390" h="19083" extrusionOk="0">
                  <a:moveTo>
                    <a:pt x="15778" y="0"/>
                  </a:moveTo>
                  <a:lnTo>
                    <a:pt x="8640" y="1602"/>
                  </a:lnTo>
                  <a:cubicBezTo>
                    <a:pt x="8640" y="1602"/>
                    <a:pt x="8398" y="1562"/>
                    <a:pt x="8058" y="1562"/>
                  </a:cubicBezTo>
                  <a:cubicBezTo>
                    <a:pt x="7411" y="1562"/>
                    <a:pt x="6409" y="1705"/>
                    <a:pt x="6038" y="2536"/>
                  </a:cubicBezTo>
                  <a:cubicBezTo>
                    <a:pt x="5504" y="3803"/>
                    <a:pt x="4337" y="6105"/>
                    <a:pt x="4337" y="6105"/>
                  </a:cubicBezTo>
                  <a:cubicBezTo>
                    <a:pt x="4337" y="6105"/>
                    <a:pt x="2602" y="6105"/>
                    <a:pt x="2035" y="7139"/>
                  </a:cubicBezTo>
                  <a:cubicBezTo>
                    <a:pt x="1501" y="8173"/>
                    <a:pt x="0" y="9074"/>
                    <a:pt x="634" y="10708"/>
                  </a:cubicBezTo>
                  <a:cubicBezTo>
                    <a:pt x="1301" y="12309"/>
                    <a:pt x="8340" y="18547"/>
                    <a:pt x="14177" y="18981"/>
                  </a:cubicBezTo>
                  <a:cubicBezTo>
                    <a:pt x="15004" y="19047"/>
                    <a:pt x="15832" y="19083"/>
                    <a:pt x="16650" y="19083"/>
                  </a:cubicBezTo>
                  <a:cubicBezTo>
                    <a:pt x="21606" y="19083"/>
                    <a:pt x="26235" y="17761"/>
                    <a:pt x="28554" y="13810"/>
                  </a:cubicBezTo>
                  <a:cubicBezTo>
                    <a:pt x="31289" y="9207"/>
                    <a:pt x="31389" y="6772"/>
                    <a:pt x="30522" y="5171"/>
                  </a:cubicBezTo>
                  <a:cubicBezTo>
                    <a:pt x="29655" y="3570"/>
                    <a:pt x="28687" y="3203"/>
                    <a:pt x="28687" y="3203"/>
                  </a:cubicBezTo>
                  <a:cubicBezTo>
                    <a:pt x="28621" y="2235"/>
                    <a:pt x="28087" y="1335"/>
                    <a:pt x="27253" y="801"/>
                  </a:cubicBezTo>
                  <a:cubicBezTo>
                    <a:pt x="26634" y="363"/>
                    <a:pt x="25876" y="144"/>
                    <a:pt x="25117" y="144"/>
                  </a:cubicBezTo>
                  <a:cubicBezTo>
                    <a:pt x="24894" y="144"/>
                    <a:pt x="24671" y="163"/>
                    <a:pt x="24451" y="201"/>
                  </a:cubicBezTo>
                  <a:lnTo>
                    <a:pt x="15778" y="0"/>
                  </a:lnTo>
                  <a:close/>
                </a:path>
              </a:pathLst>
            </a:custGeom>
            <a:solidFill>
              <a:srgbClr val="FF8D00"/>
            </a:solidFill>
            <a:ln w="10850" cap="rnd"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527;p52">
              <a:extLst>
                <a:ext uri="{FF2B5EF4-FFF2-40B4-BE49-F238E27FC236}">
                  <a16:creationId xmlns:a16="http://schemas.microsoft.com/office/drawing/2014/main" id="{86AE9FA4-02C0-5CCD-612D-0DF3019A083F}"/>
                </a:ext>
              </a:extLst>
            </p:cNvPr>
            <p:cNvSpPr/>
            <p:nvPr/>
          </p:nvSpPr>
          <p:spPr>
            <a:xfrm>
              <a:off x="3761200" y="1544050"/>
              <a:ext cx="210175" cy="209200"/>
            </a:xfrm>
            <a:custGeom>
              <a:avLst/>
              <a:gdLst/>
              <a:ahLst/>
              <a:cxnLst/>
              <a:rect l="l" t="t" r="r" b="b"/>
              <a:pathLst>
                <a:path w="8407" h="8368" extrusionOk="0">
                  <a:moveTo>
                    <a:pt x="7339" y="0"/>
                  </a:moveTo>
                  <a:lnTo>
                    <a:pt x="0" y="8039"/>
                  </a:lnTo>
                  <a:cubicBezTo>
                    <a:pt x="0" y="8039"/>
                    <a:pt x="246" y="8367"/>
                    <a:pt x="1044" y="8367"/>
                  </a:cubicBezTo>
                  <a:cubicBezTo>
                    <a:pt x="1493" y="8367"/>
                    <a:pt x="2116" y="8264"/>
                    <a:pt x="2969" y="7939"/>
                  </a:cubicBezTo>
                  <a:cubicBezTo>
                    <a:pt x="5371" y="7039"/>
                    <a:pt x="8406" y="2936"/>
                    <a:pt x="8339" y="1468"/>
                  </a:cubicBezTo>
                  <a:cubicBezTo>
                    <a:pt x="8306" y="34"/>
                    <a:pt x="7339" y="0"/>
                    <a:pt x="7339" y="0"/>
                  </a:cubicBezTo>
                  <a:close/>
                </a:path>
              </a:pathLst>
            </a:custGeom>
            <a:solidFill>
              <a:srgbClr val="263238"/>
            </a:solidFill>
            <a:ln w="10850" cap="rnd"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528;p52">
              <a:extLst>
                <a:ext uri="{FF2B5EF4-FFF2-40B4-BE49-F238E27FC236}">
                  <a16:creationId xmlns:a16="http://schemas.microsoft.com/office/drawing/2014/main" id="{C01A95E7-2329-48BB-F917-A3A330CB792A}"/>
                </a:ext>
              </a:extLst>
            </p:cNvPr>
            <p:cNvSpPr/>
            <p:nvPr/>
          </p:nvSpPr>
          <p:spPr>
            <a:xfrm>
              <a:off x="3438450" y="1664125"/>
              <a:ext cx="268550" cy="206850"/>
            </a:xfrm>
            <a:custGeom>
              <a:avLst/>
              <a:gdLst/>
              <a:ahLst/>
              <a:cxnLst/>
              <a:rect l="l" t="t" r="r" b="b"/>
              <a:pathLst>
                <a:path w="10742" h="8274" fill="none" extrusionOk="0">
                  <a:moveTo>
                    <a:pt x="1" y="1"/>
                  </a:moveTo>
                  <a:cubicBezTo>
                    <a:pt x="168" y="1402"/>
                    <a:pt x="935" y="2703"/>
                    <a:pt x="2069" y="3570"/>
                  </a:cubicBezTo>
                  <a:cubicBezTo>
                    <a:pt x="4004" y="5038"/>
                    <a:pt x="10742" y="6906"/>
                    <a:pt x="9541" y="7573"/>
                  </a:cubicBezTo>
                  <a:cubicBezTo>
                    <a:pt x="8340" y="8273"/>
                    <a:pt x="6072" y="6772"/>
                    <a:pt x="5305" y="6072"/>
                  </a:cubicBezTo>
                </a:path>
              </a:pathLst>
            </a:custGeom>
            <a:noFill/>
            <a:ln w="10850" cap="rnd"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529;p52">
              <a:extLst>
                <a:ext uri="{FF2B5EF4-FFF2-40B4-BE49-F238E27FC236}">
                  <a16:creationId xmlns:a16="http://schemas.microsoft.com/office/drawing/2014/main" id="{03A0B9A7-3EA9-0CA1-A467-CAD467105595}"/>
                </a:ext>
              </a:extLst>
            </p:cNvPr>
            <p:cNvSpPr/>
            <p:nvPr/>
          </p:nvSpPr>
          <p:spPr>
            <a:xfrm>
              <a:off x="4039725" y="1640775"/>
              <a:ext cx="10875" cy="42575"/>
            </a:xfrm>
            <a:custGeom>
              <a:avLst/>
              <a:gdLst/>
              <a:ahLst/>
              <a:cxnLst/>
              <a:rect l="l" t="t" r="r" b="b"/>
              <a:pathLst>
                <a:path w="435" h="1703" fill="none" extrusionOk="0">
                  <a:moveTo>
                    <a:pt x="0" y="1702"/>
                  </a:moveTo>
                  <a:cubicBezTo>
                    <a:pt x="234" y="1168"/>
                    <a:pt x="367" y="568"/>
                    <a:pt x="434" y="1"/>
                  </a:cubicBezTo>
                </a:path>
              </a:pathLst>
            </a:custGeom>
            <a:noFill/>
            <a:ln w="10850" cap="rnd"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530;p52">
              <a:extLst>
                <a:ext uri="{FF2B5EF4-FFF2-40B4-BE49-F238E27FC236}">
                  <a16:creationId xmlns:a16="http://schemas.microsoft.com/office/drawing/2014/main" id="{256A85A7-D7BB-CBC1-0C65-880DF0B54E57}"/>
                </a:ext>
              </a:extLst>
            </p:cNvPr>
            <p:cNvSpPr/>
            <p:nvPr/>
          </p:nvSpPr>
          <p:spPr>
            <a:xfrm>
              <a:off x="3792875" y="1725000"/>
              <a:ext cx="226850" cy="105950"/>
            </a:xfrm>
            <a:custGeom>
              <a:avLst/>
              <a:gdLst/>
              <a:ahLst/>
              <a:cxnLst/>
              <a:rect l="l" t="t" r="r" b="b"/>
              <a:pathLst>
                <a:path w="9074" h="4238" fill="none" extrusionOk="0">
                  <a:moveTo>
                    <a:pt x="1" y="2836"/>
                  </a:moveTo>
                  <a:cubicBezTo>
                    <a:pt x="1" y="2836"/>
                    <a:pt x="2069" y="4237"/>
                    <a:pt x="5738" y="2836"/>
                  </a:cubicBezTo>
                  <a:cubicBezTo>
                    <a:pt x="7139" y="2303"/>
                    <a:pt x="8307" y="1302"/>
                    <a:pt x="9074" y="1"/>
                  </a:cubicBezTo>
                </a:path>
              </a:pathLst>
            </a:custGeom>
            <a:noFill/>
            <a:ln w="10850" cap="rnd"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531;p52">
              <a:extLst>
                <a:ext uri="{FF2B5EF4-FFF2-40B4-BE49-F238E27FC236}">
                  <a16:creationId xmlns:a16="http://schemas.microsoft.com/office/drawing/2014/main" id="{8EC91CFC-8EC6-7F73-E84D-451A17EA9605}"/>
                </a:ext>
              </a:extLst>
            </p:cNvPr>
            <p:cNvSpPr/>
            <p:nvPr/>
          </p:nvSpPr>
          <p:spPr>
            <a:xfrm>
              <a:off x="3521850" y="1193800"/>
              <a:ext cx="463700" cy="550425"/>
            </a:xfrm>
            <a:custGeom>
              <a:avLst/>
              <a:gdLst/>
              <a:ahLst/>
              <a:cxnLst/>
              <a:rect l="l" t="t" r="r" b="b"/>
              <a:pathLst>
                <a:path w="18548" h="22017" extrusionOk="0">
                  <a:moveTo>
                    <a:pt x="12810" y="0"/>
                  </a:moveTo>
                  <a:cubicBezTo>
                    <a:pt x="10642" y="2102"/>
                    <a:pt x="8206" y="3937"/>
                    <a:pt x="5605" y="5471"/>
                  </a:cubicBezTo>
                  <a:cubicBezTo>
                    <a:pt x="1602" y="7739"/>
                    <a:pt x="1" y="7873"/>
                    <a:pt x="1" y="7873"/>
                  </a:cubicBezTo>
                  <a:cubicBezTo>
                    <a:pt x="1" y="7873"/>
                    <a:pt x="801" y="12543"/>
                    <a:pt x="935" y="14144"/>
                  </a:cubicBezTo>
                  <a:cubicBezTo>
                    <a:pt x="1068" y="15712"/>
                    <a:pt x="6005" y="19881"/>
                    <a:pt x="7473" y="20949"/>
                  </a:cubicBezTo>
                  <a:cubicBezTo>
                    <a:pt x="8451" y="21660"/>
                    <a:pt x="9252" y="22016"/>
                    <a:pt x="10112" y="22016"/>
                  </a:cubicBezTo>
                  <a:cubicBezTo>
                    <a:pt x="10541" y="22016"/>
                    <a:pt x="10986" y="21927"/>
                    <a:pt x="11475" y="21749"/>
                  </a:cubicBezTo>
                  <a:cubicBezTo>
                    <a:pt x="12943" y="21216"/>
                    <a:pt x="17346" y="15612"/>
                    <a:pt x="17880" y="14010"/>
                  </a:cubicBezTo>
                  <a:cubicBezTo>
                    <a:pt x="18414" y="12409"/>
                    <a:pt x="18547" y="7072"/>
                    <a:pt x="18547" y="7072"/>
                  </a:cubicBezTo>
                  <a:cubicBezTo>
                    <a:pt x="18547" y="7072"/>
                    <a:pt x="12810" y="4404"/>
                    <a:pt x="12810" y="0"/>
                  </a:cubicBezTo>
                  <a:close/>
                </a:path>
              </a:pathLst>
            </a:custGeom>
            <a:solidFill>
              <a:srgbClr val="FFFFFF"/>
            </a:solidFill>
            <a:ln w="10850" cap="rnd"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532;p52">
              <a:extLst>
                <a:ext uri="{FF2B5EF4-FFF2-40B4-BE49-F238E27FC236}">
                  <a16:creationId xmlns:a16="http://schemas.microsoft.com/office/drawing/2014/main" id="{55D13924-7A73-DA12-B7F6-E863025A2F6C}"/>
                </a:ext>
              </a:extLst>
            </p:cNvPr>
            <p:cNvSpPr/>
            <p:nvPr/>
          </p:nvSpPr>
          <p:spPr>
            <a:xfrm>
              <a:off x="3727000" y="1590750"/>
              <a:ext cx="72575" cy="23375"/>
            </a:xfrm>
            <a:custGeom>
              <a:avLst/>
              <a:gdLst/>
              <a:ahLst/>
              <a:cxnLst/>
              <a:rect l="l" t="t" r="r" b="b"/>
              <a:pathLst>
                <a:path w="2903" h="935" fill="none" extrusionOk="0">
                  <a:moveTo>
                    <a:pt x="0" y="834"/>
                  </a:moveTo>
                  <a:cubicBezTo>
                    <a:pt x="0" y="834"/>
                    <a:pt x="1969" y="0"/>
                    <a:pt x="2903" y="934"/>
                  </a:cubicBezTo>
                </a:path>
              </a:pathLst>
            </a:custGeom>
            <a:noFill/>
            <a:ln w="10850" cap="rnd"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533;p52">
              <a:extLst>
                <a:ext uri="{FF2B5EF4-FFF2-40B4-BE49-F238E27FC236}">
                  <a16:creationId xmlns:a16="http://schemas.microsoft.com/office/drawing/2014/main" id="{FD0486EC-A6DC-7595-61F3-37EE1BA66E12}"/>
                </a:ext>
              </a:extLst>
            </p:cNvPr>
            <p:cNvSpPr/>
            <p:nvPr/>
          </p:nvSpPr>
          <p:spPr>
            <a:xfrm>
              <a:off x="3484325" y="1390600"/>
              <a:ext cx="51725" cy="100100"/>
            </a:xfrm>
            <a:custGeom>
              <a:avLst/>
              <a:gdLst/>
              <a:ahLst/>
              <a:cxnLst/>
              <a:rect l="l" t="t" r="r" b="b"/>
              <a:pathLst>
                <a:path w="2069" h="4004" extrusionOk="0">
                  <a:moveTo>
                    <a:pt x="1" y="1"/>
                  </a:moveTo>
                  <a:cubicBezTo>
                    <a:pt x="1" y="1"/>
                    <a:pt x="668" y="2269"/>
                    <a:pt x="1001" y="3036"/>
                  </a:cubicBezTo>
                  <a:cubicBezTo>
                    <a:pt x="1201" y="3503"/>
                    <a:pt x="1602" y="3870"/>
                    <a:pt x="2069" y="4004"/>
                  </a:cubicBezTo>
                  <a:lnTo>
                    <a:pt x="1502" y="1"/>
                  </a:lnTo>
                  <a:close/>
                </a:path>
              </a:pathLst>
            </a:custGeom>
            <a:solidFill>
              <a:srgbClr val="FFFFFF"/>
            </a:solidFill>
            <a:ln w="10850" cap="rnd"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534;p52">
              <a:extLst>
                <a:ext uri="{FF2B5EF4-FFF2-40B4-BE49-F238E27FC236}">
                  <a16:creationId xmlns:a16="http://schemas.microsoft.com/office/drawing/2014/main" id="{ED292733-7399-013B-3D03-E338D79B2204}"/>
                </a:ext>
              </a:extLst>
            </p:cNvPr>
            <p:cNvSpPr/>
            <p:nvPr/>
          </p:nvSpPr>
          <p:spPr>
            <a:xfrm>
              <a:off x="3974675" y="1370600"/>
              <a:ext cx="32550" cy="131775"/>
            </a:xfrm>
            <a:custGeom>
              <a:avLst/>
              <a:gdLst/>
              <a:ahLst/>
              <a:cxnLst/>
              <a:rect l="l" t="t" r="r" b="b"/>
              <a:pathLst>
                <a:path w="1302" h="5271" extrusionOk="0">
                  <a:moveTo>
                    <a:pt x="434" y="0"/>
                  </a:moveTo>
                  <a:lnTo>
                    <a:pt x="1" y="5271"/>
                  </a:lnTo>
                  <a:cubicBezTo>
                    <a:pt x="501" y="4637"/>
                    <a:pt x="868" y="3870"/>
                    <a:pt x="1068" y="3102"/>
                  </a:cubicBezTo>
                  <a:cubicBezTo>
                    <a:pt x="1201" y="2235"/>
                    <a:pt x="1301" y="1368"/>
                    <a:pt x="1301" y="500"/>
                  </a:cubicBezTo>
                  <a:lnTo>
                    <a:pt x="434" y="0"/>
                  </a:lnTo>
                  <a:close/>
                </a:path>
              </a:pathLst>
            </a:custGeom>
            <a:solidFill>
              <a:srgbClr val="FFFFFF"/>
            </a:solidFill>
            <a:ln w="10850" cap="rnd"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535;p52">
              <a:extLst>
                <a:ext uri="{FF2B5EF4-FFF2-40B4-BE49-F238E27FC236}">
                  <a16:creationId xmlns:a16="http://schemas.microsoft.com/office/drawing/2014/main" id="{8AF9E7D6-3CA5-EF37-AFC7-F10AFBAB7465}"/>
                </a:ext>
              </a:extLst>
            </p:cNvPr>
            <p:cNvSpPr/>
            <p:nvPr/>
          </p:nvSpPr>
          <p:spPr>
            <a:xfrm>
              <a:off x="3641950" y="1399775"/>
              <a:ext cx="26700" cy="50900"/>
            </a:xfrm>
            <a:custGeom>
              <a:avLst/>
              <a:gdLst/>
              <a:ahLst/>
              <a:cxnLst/>
              <a:rect l="l" t="t" r="r" b="b"/>
              <a:pathLst>
                <a:path w="1068" h="2036" extrusionOk="0">
                  <a:moveTo>
                    <a:pt x="534" y="1"/>
                  </a:moveTo>
                  <a:cubicBezTo>
                    <a:pt x="234" y="1"/>
                    <a:pt x="0" y="434"/>
                    <a:pt x="0" y="1001"/>
                  </a:cubicBezTo>
                  <a:cubicBezTo>
                    <a:pt x="0" y="1568"/>
                    <a:pt x="234" y="2035"/>
                    <a:pt x="534" y="2035"/>
                  </a:cubicBezTo>
                  <a:cubicBezTo>
                    <a:pt x="834" y="2035"/>
                    <a:pt x="1067" y="1568"/>
                    <a:pt x="1067" y="1001"/>
                  </a:cubicBezTo>
                  <a:cubicBezTo>
                    <a:pt x="1067" y="434"/>
                    <a:pt x="834" y="1"/>
                    <a:pt x="5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536;p52">
              <a:extLst>
                <a:ext uri="{FF2B5EF4-FFF2-40B4-BE49-F238E27FC236}">
                  <a16:creationId xmlns:a16="http://schemas.microsoft.com/office/drawing/2014/main" id="{D16EE487-838B-4469-A7B7-7555A267730F}"/>
                </a:ext>
              </a:extLst>
            </p:cNvPr>
            <p:cNvSpPr/>
            <p:nvPr/>
          </p:nvSpPr>
          <p:spPr>
            <a:xfrm>
              <a:off x="3836250" y="1399775"/>
              <a:ext cx="27550" cy="50900"/>
            </a:xfrm>
            <a:custGeom>
              <a:avLst/>
              <a:gdLst/>
              <a:ahLst/>
              <a:cxnLst/>
              <a:rect l="l" t="t" r="r" b="b"/>
              <a:pathLst>
                <a:path w="1102" h="2036" extrusionOk="0">
                  <a:moveTo>
                    <a:pt x="534" y="1"/>
                  </a:moveTo>
                  <a:cubicBezTo>
                    <a:pt x="267" y="1"/>
                    <a:pt x="0" y="434"/>
                    <a:pt x="0" y="1001"/>
                  </a:cubicBezTo>
                  <a:cubicBezTo>
                    <a:pt x="0" y="1568"/>
                    <a:pt x="234" y="2035"/>
                    <a:pt x="534" y="2035"/>
                  </a:cubicBezTo>
                  <a:cubicBezTo>
                    <a:pt x="834" y="2035"/>
                    <a:pt x="1101" y="1568"/>
                    <a:pt x="1101" y="1001"/>
                  </a:cubicBezTo>
                  <a:cubicBezTo>
                    <a:pt x="1101" y="434"/>
                    <a:pt x="834" y="1"/>
                    <a:pt x="5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537;p52">
              <a:extLst>
                <a:ext uri="{FF2B5EF4-FFF2-40B4-BE49-F238E27FC236}">
                  <a16:creationId xmlns:a16="http://schemas.microsoft.com/office/drawing/2014/main" id="{E39556A2-B685-A2C3-AF38-E283246B93A2}"/>
                </a:ext>
              </a:extLst>
            </p:cNvPr>
            <p:cNvSpPr/>
            <p:nvPr/>
          </p:nvSpPr>
          <p:spPr>
            <a:xfrm>
              <a:off x="3701150" y="1499850"/>
              <a:ext cx="113425" cy="50900"/>
            </a:xfrm>
            <a:custGeom>
              <a:avLst/>
              <a:gdLst/>
              <a:ahLst/>
              <a:cxnLst/>
              <a:rect l="l" t="t" r="r" b="b"/>
              <a:pathLst>
                <a:path w="4537" h="2036" fill="none" extrusionOk="0">
                  <a:moveTo>
                    <a:pt x="334" y="0"/>
                  </a:moveTo>
                  <a:cubicBezTo>
                    <a:pt x="334" y="0"/>
                    <a:pt x="0" y="968"/>
                    <a:pt x="434" y="1268"/>
                  </a:cubicBezTo>
                  <a:cubicBezTo>
                    <a:pt x="668" y="1468"/>
                    <a:pt x="1001" y="1535"/>
                    <a:pt x="1301" y="1502"/>
                  </a:cubicBezTo>
                  <a:cubicBezTo>
                    <a:pt x="1635" y="1802"/>
                    <a:pt x="2035" y="2002"/>
                    <a:pt x="2502" y="2035"/>
                  </a:cubicBezTo>
                  <a:cubicBezTo>
                    <a:pt x="2869" y="2035"/>
                    <a:pt x="3236" y="1835"/>
                    <a:pt x="3470" y="1502"/>
                  </a:cubicBezTo>
                  <a:cubicBezTo>
                    <a:pt x="3770" y="1768"/>
                    <a:pt x="4270" y="1568"/>
                    <a:pt x="4337" y="1168"/>
                  </a:cubicBezTo>
                  <a:cubicBezTo>
                    <a:pt x="4537" y="434"/>
                    <a:pt x="4103" y="201"/>
                    <a:pt x="4103" y="201"/>
                  </a:cubicBezTo>
                </a:path>
              </a:pathLst>
            </a:custGeom>
            <a:noFill/>
            <a:ln w="10850" cap="rnd"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538;p52">
              <a:extLst>
                <a:ext uri="{FF2B5EF4-FFF2-40B4-BE49-F238E27FC236}">
                  <a16:creationId xmlns:a16="http://schemas.microsoft.com/office/drawing/2014/main" id="{59E0ED82-8AB8-D83A-2DDE-93D5093F53E3}"/>
                </a:ext>
              </a:extLst>
            </p:cNvPr>
            <p:cNvSpPr/>
            <p:nvPr/>
          </p:nvSpPr>
          <p:spPr>
            <a:xfrm>
              <a:off x="3603575" y="1337225"/>
              <a:ext cx="91750" cy="26725"/>
            </a:xfrm>
            <a:custGeom>
              <a:avLst/>
              <a:gdLst/>
              <a:ahLst/>
              <a:cxnLst/>
              <a:rect l="l" t="t" r="r" b="b"/>
              <a:pathLst>
                <a:path w="3670" h="1069" fill="none" extrusionOk="0">
                  <a:moveTo>
                    <a:pt x="1" y="1068"/>
                  </a:moveTo>
                  <a:lnTo>
                    <a:pt x="3670" y="1"/>
                  </a:lnTo>
                </a:path>
              </a:pathLst>
            </a:custGeom>
            <a:noFill/>
            <a:ln w="20850" cap="rnd"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539;p52">
              <a:extLst>
                <a:ext uri="{FF2B5EF4-FFF2-40B4-BE49-F238E27FC236}">
                  <a16:creationId xmlns:a16="http://schemas.microsoft.com/office/drawing/2014/main" id="{BC227C4F-70CB-3EFF-AC37-1FA8473940F9}"/>
                </a:ext>
              </a:extLst>
            </p:cNvPr>
            <p:cNvSpPr/>
            <p:nvPr/>
          </p:nvSpPr>
          <p:spPr>
            <a:xfrm>
              <a:off x="3803725" y="1318050"/>
              <a:ext cx="103425" cy="32550"/>
            </a:xfrm>
            <a:custGeom>
              <a:avLst/>
              <a:gdLst/>
              <a:ahLst/>
              <a:cxnLst/>
              <a:rect l="l" t="t" r="r" b="b"/>
              <a:pathLst>
                <a:path w="4137" h="1302" fill="none" extrusionOk="0">
                  <a:moveTo>
                    <a:pt x="0" y="1302"/>
                  </a:moveTo>
                  <a:cubicBezTo>
                    <a:pt x="0" y="1302"/>
                    <a:pt x="2068" y="1"/>
                    <a:pt x="4137" y="1201"/>
                  </a:cubicBezTo>
                </a:path>
              </a:pathLst>
            </a:custGeom>
            <a:noFill/>
            <a:ln w="20850" cap="rnd"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540;p52">
              <a:extLst>
                <a:ext uri="{FF2B5EF4-FFF2-40B4-BE49-F238E27FC236}">
                  <a16:creationId xmlns:a16="http://schemas.microsoft.com/office/drawing/2014/main" id="{963C556C-670D-87A2-DDD4-A0CD6D96FD0C}"/>
                </a:ext>
              </a:extLst>
            </p:cNvPr>
            <p:cNvSpPr/>
            <p:nvPr/>
          </p:nvSpPr>
          <p:spPr>
            <a:xfrm>
              <a:off x="3598575" y="1469825"/>
              <a:ext cx="67575" cy="8375"/>
            </a:xfrm>
            <a:custGeom>
              <a:avLst/>
              <a:gdLst/>
              <a:ahLst/>
              <a:cxnLst/>
              <a:rect l="l" t="t" r="r" b="b"/>
              <a:pathLst>
                <a:path w="2703" h="335" fill="none" extrusionOk="0">
                  <a:moveTo>
                    <a:pt x="0" y="1"/>
                  </a:moveTo>
                  <a:lnTo>
                    <a:pt x="2702" y="334"/>
                  </a:lnTo>
                </a:path>
              </a:pathLst>
            </a:custGeom>
            <a:noFill/>
            <a:ln w="5000" cap="rnd"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541;p52">
              <a:extLst>
                <a:ext uri="{FF2B5EF4-FFF2-40B4-BE49-F238E27FC236}">
                  <a16:creationId xmlns:a16="http://schemas.microsoft.com/office/drawing/2014/main" id="{41F03F54-9437-DC98-7F23-6675D00F5A5F}"/>
                </a:ext>
              </a:extLst>
            </p:cNvPr>
            <p:cNvSpPr/>
            <p:nvPr/>
          </p:nvSpPr>
          <p:spPr>
            <a:xfrm>
              <a:off x="3828750" y="1464000"/>
              <a:ext cx="78400" cy="14200"/>
            </a:xfrm>
            <a:custGeom>
              <a:avLst/>
              <a:gdLst/>
              <a:ahLst/>
              <a:cxnLst/>
              <a:rect l="l" t="t" r="r" b="b"/>
              <a:pathLst>
                <a:path w="3136" h="568" fill="none" extrusionOk="0">
                  <a:moveTo>
                    <a:pt x="3136" y="0"/>
                  </a:moveTo>
                  <a:lnTo>
                    <a:pt x="0" y="567"/>
                  </a:lnTo>
                </a:path>
              </a:pathLst>
            </a:custGeom>
            <a:noFill/>
            <a:ln w="5000" cap="rnd"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542;p52">
              <a:extLst>
                <a:ext uri="{FF2B5EF4-FFF2-40B4-BE49-F238E27FC236}">
                  <a16:creationId xmlns:a16="http://schemas.microsoft.com/office/drawing/2014/main" id="{39A48B42-CF2F-A666-B69A-ABDAE19C82F9}"/>
                </a:ext>
              </a:extLst>
            </p:cNvPr>
            <p:cNvSpPr/>
            <p:nvPr/>
          </p:nvSpPr>
          <p:spPr>
            <a:xfrm>
              <a:off x="3629450" y="2151100"/>
              <a:ext cx="256825" cy="430375"/>
            </a:xfrm>
            <a:custGeom>
              <a:avLst/>
              <a:gdLst/>
              <a:ahLst/>
              <a:cxnLst/>
              <a:rect l="l" t="t" r="r" b="b"/>
              <a:pathLst>
                <a:path w="10273" h="17215" extrusionOk="0">
                  <a:moveTo>
                    <a:pt x="1011" y="1"/>
                  </a:moveTo>
                  <a:cubicBezTo>
                    <a:pt x="438" y="1"/>
                    <a:pt x="1" y="488"/>
                    <a:pt x="33" y="1070"/>
                  </a:cubicBezTo>
                  <a:lnTo>
                    <a:pt x="800" y="16448"/>
                  </a:lnTo>
                  <a:cubicBezTo>
                    <a:pt x="867" y="16881"/>
                    <a:pt x="1267" y="17215"/>
                    <a:pt x="1734" y="17215"/>
                  </a:cubicBezTo>
                  <a:lnTo>
                    <a:pt x="8539" y="17215"/>
                  </a:lnTo>
                  <a:cubicBezTo>
                    <a:pt x="9006" y="17215"/>
                    <a:pt x="9406" y="16881"/>
                    <a:pt x="9473" y="16448"/>
                  </a:cubicBezTo>
                  <a:lnTo>
                    <a:pt x="10240" y="1070"/>
                  </a:lnTo>
                  <a:cubicBezTo>
                    <a:pt x="10273" y="488"/>
                    <a:pt x="9836" y="1"/>
                    <a:pt x="9293" y="1"/>
                  </a:cubicBezTo>
                  <a:cubicBezTo>
                    <a:pt x="9275" y="1"/>
                    <a:pt x="9258" y="1"/>
                    <a:pt x="9240" y="2"/>
                  </a:cubicBezTo>
                  <a:lnTo>
                    <a:pt x="1067" y="2"/>
                  </a:lnTo>
                  <a:cubicBezTo>
                    <a:pt x="1048" y="1"/>
                    <a:pt x="1029" y="1"/>
                    <a:pt x="1011" y="1"/>
                  </a:cubicBezTo>
                  <a:close/>
                </a:path>
              </a:pathLst>
            </a:custGeom>
            <a:solidFill>
              <a:srgbClr val="263238"/>
            </a:solidFill>
            <a:ln w="10850" cap="rnd"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543;p52">
              <a:extLst>
                <a:ext uri="{FF2B5EF4-FFF2-40B4-BE49-F238E27FC236}">
                  <a16:creationId xmlns:a16="http://schemas.microsoft.com/office/drawing/2014/main" id="{686629AF-D7FD-D079-0536-DA8E327EFDCB}"/>
                </a:ext>
              </a:extLst>
            </p:cNvPr>
            <p:cNvSpPr/>
            <p:nvPr/>
          </p:nvSpPr>
          <p:spPr>
            <a:xfrm>
              <a:off x="3444300" y="2203900"/>
              <a:ext cx="294400" cy="434300"/>
            </a:xfrm>
            <a:custGeom>
              <a:avLst/>
              <a:gdLst/>
              <a:ahLst/>
              <a:cxnLst/>
              <a:rect l="l" t="t" r="r" b="b"/>
              <a:pathLst>
                <a:path w="11776" h="17372" extrusionOk="0">
                  <a:moveTo>
                    <a:pt x="9669" y="1"/>
                  </a:moveTo>
                  <a:cubicBezTo>
                    <a:pt x="8634" y="1"/>
                    <a:pt x="6044" y="1198"/>
                    <a:pt x="5404" y="1560"/>
                  </a:cubicBezTo>
                  <a:cubicBezTo>
                    <a:pt x="4637" y="1993"/>
                    <a:pt x="4103" y="2627"/>
                    <a:pt x="3336" y="5896"/>
                  </a:cubicBezTo>
                  <a:cubicBezTo>
                    <a:pt x="2736" y="8265"/>
                    <a:pt x="1935" y="10566"/>
                    <a:pt x="968" y="12801"/>
                  </a:cubicBezTo>
                  <a:cubicBezTo>
                    <a:pt x="0" y="14869"/>
                    <a:pt x="734" y="17371"/>
                    <a:pt x="734" y="17371"/>
                  </a:cubicBezTo>
                  <a:cubicBezTo>
                    <a:pt x="734" y="17371"/>
                    <a:pt x="4003" y="15937"/>
                    <a:pt x="4971" y="15303"/>
                  </a:cubicBezTo>
                  <a:cubicBezTo>
                    <a:pt x="5938" y="14669"/>
                    <a:pt x="5838" y="12935"/>
                    <a:pt x="6038" y="12167"/>
                  </a:cubicBezTo>
                  <a:cubicBezTo>
                    <a:pt x="6272" y="11400"/>
                    <a:pt x="7439" y="10966"/>
                    <a:pt x="8206" y="10766"/>
                  </a:cubicBezTo>
                  <a:cubicBezTo>
                    <a:pt x="8973" y="10533"/>
                    <a:pt x="10708" y="10099"/>
                    <a:pt x="11042" y="9365"/>
                  </a:cubicBezTo>
                  <a:cubicBezTo>
                    <a:pt x="11155" y="9076"/>
                    <a:pt x="11059" y="8986"/>
                    <a:pt x="10843" y="8986"/>
                  </a:cubicBezTo>
                  <a:cubicBezTo>
                    <a:pt x="10485" y="8986"/>
                    <a:pt x="9797" y="9232"/>
                    <a:pt x="9174" y="9232"/>
                  </a:cubicBezTo>
                  <a:cubicBezTo>
                    <a:pt x="8206" y="9232"/>
                    <a:pt x="6171" y="9899"/>
                    <a:pt x="6171" y="9899"/>
                  </a:cubicBezTo>
                  <a:lnTo>
                    <a:pt x="6705" y="8932"/>
                  </a:lnTo>
                  <a:cubicBezTo>
                    <a:pt x="6705" y="8932"/>
                    <a:pt x="9941" y="8164"/>
                    <a:pt x="10374" y="7731"/>
                  </a:cubicBezTo>
                  <a:cubicBezTo>
                    <a:pt x="10808" y="7297"/>
                    <a:pt x="11342" y="6530"/>
                    <a:pt x="9741" y="6530"/>
                  </a:cubicBezTo>
                  <a:cubicBezTo>
                    <a:pt x="8340" y="6630"/>
                    <a:pt x="6972" y="6830"/>
                    <a:pt x="5604" y="7197"/>
                  </a:cubicBezTo>
                  <a:cubicBezTo>
                    <a:pt x="5771" y="6830"/>
                    <a:pt x="5971" y="6497"/>
                    <a:pt x="6272" y="6230"/>
                  </a:cubicBezTo>
                  <a:cubicBezTo>
                    <a:pt x="6605" y="5996"/>
                    <a:pt x="10475" y="5262"/>
                    <a:pt x="11142" y="4695"/>
                  </a:cubicBezTo>
                  <a:cubicBezTo>
                    <a:pt x="11775" y="4162"/>
                    <a:pt x="11475" y="3528"/>
                    <a:pt x="10508" y="3528"/>
                  </a:cubicBezTo>
                  <a:cubicBezTo>
                    <a:pt x="9507" y="3528"/>
                    <a:pt x="5938" y="4362"/>
                    <a:pt x="5938" y="4362"/>
                  </a:cubicBezTo>
                  <a:lnTo>
                    <a:pt x="6272" y="3194"/>
                  </a:lnTo>
                  <a:cubicBezTo>
                    <a:pt x="6272" y="3194"/>
                    <a:pt x="8873" y="1893"/>
                    <a:pt x="9507" y="1460"/>
                  </a:cubicBezTo>
                  <a:cubicBezTo>
                    <a:pt x="10174" y="1026"/>
                    <a:pt x="10374" y="793"/>
                    <a:pt x="10074" y="159"/>
                  </a:cubicBezTo>
                  <a:cubicBezTo>
                    <a:pt x="10019" y="48"/>
                    <a:pt x="9875" y="1"/>
                    <a:pt x="9669" y="1"/>
                  </a:cubicBezTo>
                  <a:close/>
                </a:path>
              </a:pathLst>
            </a:custGeom>
            <a:solidFill>
              <a:srgbClr val="FFFFFF"/>
            </a:solidFill>
            <a:ln w="10850" cap="rnd"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544;p52">
              <a:extLst>
                <a:ext uri="{FF2B5EF4-FFF2-40B4-BE49-F238E27FC236}">
                  <a16:creationId xmlns:a16="http://schemas.microsoft.com/office/drawing/2014/main" id="{587488DD-1845-AD6F-B9E0-701332E7BC47}"/>
                </a:ext>
              </a:extLst>
            </p:cNvPr>
            <p:cNvSpPr/>
            <p:nvPr/>
          </p:nvSpPr>
          <p:spPr>
            <a:xfrm>
              <a:off x="2916425" y="2434150"/>
              <a:ext cx="562925" cy="253375"/>
            </a:xfrm>
            <a:custGeom>
              <a:avLst/>
              <a:gdLst/>
              <a:ahLst/>
              <a:cxnLst/>
              <a:rect l="l" t="t" r="r" b="b"/>
              <a:pathLst>
                <a:path w="22517" h="10135" extrusionOk="0">
                  <a:moveTo>
                    <a:pt x="7258" y="1"/>
                  </a:moveTo>
                  <a:cubicBezTo>
                    <a:pt x="6841" y="1"/>
                    <a:pt x="6443" y="47"/>
                    <a:pt x="6071" y="155"/>
                  </a:cubicBezTo>
                  <a:lnTo>
                    <a:pt x="2369" y="989"/>
                  </a:lnTo>
                  <a:cubicBezTo>
                    <a:pt x="1635" y="1857"/>
                    <a:pt x="0" y="4792"/>
                    <a:pt x="968" y="6827"/>
                  </a:cubicBezTo>
                  <a:cubicBezTo>
                    <a:pt x="1935" y="8895"/>
                    <a:pt x="6705" y="9862"/>
                    <a:pt x="10508" y="10096"/>
                  </a:cubicBezTo>
                  <a:cubicBezTo>
                    <a:pt x="11022" y="10123"/>
                    <a:pt x="11619" y="10135"/>
                    <a:pt x="12267" y="10135"/>
                  </a:cubicBezTo>
                  <a:cubicBezTo>
                    <a:pt x="16371" y="10135"/>
                    <a:pt x="22516" y="9662"/>
                    <a:pt x="22516" y="9662"/>
                  </a:cubicBezTo>
                  <a:cubicBezTo>
                    <a:pt x="22516" y="9662"/>
                    <a:pt x="22283" y="8061"/>
                    <a:pt x="21983" y="6627"/>
                  </a:cubicBezTo>
                  <a:cubicBezTo>
                    <a:pt x="21649" y="5226"/>
                    <a:pt x="22183" y="3291"/>
                    <a:pt x="22183" y="3291"/>
                  </a:cubicBezTo>
                  <a:cubicBezTo>
                    <a:pt x="22183" y="3291"/>
                    <a:pt x="14711" y="1890"/>
                    <a:pt x="12543" y="1256"/>
                  </a:cubicBezTo>
                  <a:cubicBezTo>
                    <a:pt x="10840" y="724"/>
                    <a:pt x="8903" y="1"/>
                    <a:pt x="7258" y="1"/>
                  </a:cubicBezTo>
                  <a:close/>
                </a:path>
              </a:pathLst>
            </a:custGeom>
            <a:solidFill>
              <a:srgbClr val="FF8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545;p52">
              <a:extLst>
                <a:ext uri="{FF2B5EF4-FFF2-40B4-BE49-F238E27FC236}">
                  <a16:creationId xmlns:a16="http://schemas.microsoft.com/office/drawing/2014/main" id="{B90EF7FE-62C9-D4ED-1BB9-45785948A06B}"/>
                </a:ext>
              </a:extLst>
            </p:cNvPr>
            <p:cNvSpPr/>
            <p:nvPr/>
          </p:nvSpPr>
          <p:spPr>
            <a:xfrm>
              <a:off x="2916425" y="2424675"/>
              <a:ext cx="562925" cy="266875"/>
            </a:xfrm>
            <a:custGeom>
              <a:avLst/>
              <a:gdLst/>
              <a:ahLst/>
              <a:cxnLst/>
              <a:rect l="l" t="t" r="r" b="b"/>
              <a:pathLst>
                <a:path w="22517" h="10675" fill="none" extrusionOk="0">
                  <a:moveTo>
                    <a:pt x="2369" y="1368"/>
                  </a:moveTo>
                  <a:cubicBezTo>
                    <a:pt x="1635" y="2236"/>
                    <a:pt x="0" y="5171"/>
                    <a:pt x="968" y="7206"/>
                  </a:cubicBezTo>
                  <a:cubicBezTo>
                    <a:pt x="1935" y="9274"/>
                    <a:pt x="6705" y="10241"/>
                    <a:pt x="10508" y="10475"/>
                  </a:cubicBezTo>
                  <a:cubicBezTo>
                    <a:pt x="14277" y="10675"/>
                    <a:pt x="22516" y="10041"/>
                    <a:pt x="22516" y="10041"/>
                  </a:cubicBezTo>
                  <a:cubicBezTo>
                    <a:pt x="22516" y="10041"/>
                    <a:pt x="22283" y="8440"/>
                    <a:pt x="21983" y="7006"/>
                  </a:cubicBezTo>
                  <a:cubicBezTo>
                    <a:pt x="21649" y="5605"/>
                    <a:pt x="22183" y="3670"/>
                    <a:pt x="22183" y="3670"/>
                  </a:cubicBezTo>
                  <a:cubicBezTo>
                    <a:pt x="22183" y="3670"/>
                    <a:pt x="14711" y="2269"/>
                    <a:pt x="12543" y="1635"/>
                  </a:cubicBezTo>
                  <a:cubicBezTo>
                    <a:pt x="10408" y="968"/>
                    <a:pt x="7906" y="1"/>
                    <a:pt x="6071" y="534"/>
                  </a:cubicBezTo>
                </a:path>
              </a:pathLst>
            </a:custGeom>
            <a:noFill/>
            <a:ln w="10850" cap="rnd"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546;p52">
              <a:extLst>
                <a:ext uri="{FF2B5EF4-FFF2-40B4-BE49-F238E27FC236}">
                  <a16:creationId xmlns:a16="http://schemas.microsoft.com/office/drawing/2014/main" id="{C97953A7-6297-01B6-230D-0065D5F5C626}"/>
                </a:ext>
              </a:extLst>
            </p:cNvPr>
            <p:cNvSpPr/>
            <p:nvPr/>
          </p:nvSpPr>
          <p:spPr>
            <a:xfrm>
              <a:off x="3103225" y="2410500"/>
              <a:ext cx="100100" cy="43400"/>
            </a:xfrm>
            <a:custGeom>
              <a:avLst/>
              <a:gdLst/>
              <a:ahLst/>
              <a:cxnLst/>
              <a:rect l="l" t="t" r="r" b="b"/>
              <a:pathLst>
                <a:path w="4004" h="1736" fill="none" extrusionOk="0">
                  <a:moveTo>
                    <a:pt x="0" y="101"/>
                  </a:moveTo>
                  <a:cubicBezTo>
                    <a:pt x="0" y="101"/>
                    <a:pt x="2802" y="1"/>
                    <a:pt x="4003" y="1735"/>
                  </a:cubicBezTo>
                </a:path>
              </a:pathLst>
            </a:custGeom>
            <a:noFill/>
            <a:ln w="10850" cap="rnd"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547;p52">
              <a:extLst>
                <a:ext uri="{FF2B5EF4-FFF2-40B4-BE49-F238E27FC236}">
                  <a16:creationId xmlns:a16="http://schemas.microsoft.com/office/drawing/2014/main" id="{8C51C0F3-37EA-6D77-3237-7FD2D00A2730}"/>
                </a:ext>
              </a:extLst>
            </p:cNvPr>
            <p:cNvSpPr/>
            <p:nvPr/>
          </p:nvSpPr>
          <p:spPr>
            <a:xfrm>
              <a:off x="3756175" y="2203900"/>
              <a:ext cx="295250" cy="434300"/>
            </a:xfrm>
            <a:custGeom>
              <a:avLst/>
              <a:gdLst/>
              <a:ahLst/>
              <a:cxnLst/>
              <a:rect l="l" t="t" r="r" b="b"/>
              <a:pathLst>
                <a:path w="11810" h="17372" extrusionOk="0">
                  <a:moveTo>
                    <a:pt x="2141" y="1"/>
                  </a:moveTo>
                  <a:cubicBezTo>
                    <a:pt x="1935" y="1"/>
                    <a:pt x="1791" y="48"/>
                    <a:pt x="1736" y="159"/>
                  </a:cubicBezTo>
                  <a:cubicBezTo>
                    <a:pt x="1402" y="793"/>
                    <a:pt x="1635" y="1026"/>
                    <a:pt x="2269" y="1460"/>
                  </a:cubicBezTo>
                  <a:cubicBezTo>
                    <a:pt x="2903" y="1893"/>
                    <a:pt x="5505" y="3194"/>
                    <a:pt x="5505" y="3194"/>
                  </a:cubicBezTo>
                  <a:lnTo>
                    <a:pt x="5838" y="4362"/>
                  </a:lnTo>
                  <a:cubicBezTo>
                    <a:pt x="5838" y="4362"/>
                    <a:pt x="2269" y="3528"/>
                    <a:pt x="1302" y="3528"/>
                  </a:cubicBezTo>
                  <a:cubicBezTo>
                    <a:pt x="335" y="3528"/>
                    <a:pt x="1" y="4162"/>
                    <a:pt x="635" y="4695"/>
                  </a:cubicBezTo>
                  <a:cubicBezTo>
                    <a:pt x="1302" y="5262"/>
                    <a:pt x="5205" y="5996"/>
                    <a:pt x="5505" y="6230"/>
                  </a:cubicBezTo>
                  <a:cubicBezTo>
                    <a:pt x="5805" y="6497"/>
                    <a:pt x="6005" y="6830"/>
                    <a:pt x="6172" y="7197"/>
                  </a:cubicBezTo>
                  <a:cubicBezTo>
                    <a:pt x="4838" y="6830"/>
                    <a:pt x="3437" y="6630"/>
                    <a:pt x="2069" y="6530"/>
                  </a:cubicBezTo>
                  <a:cubicBezTo>
                    <a:pt x="435" y="6530"/>
                    <a:pt x="968" y="7297"/>
                    <a:pt x="1402" y="7731"/>
                  </a:cubicBezTo>
                  <a:cubicBezTo>
                    <a:pt x="1836" y="8164"/>
                    <a:pt x="5071" y="8932"/>
                    <a:pt x="5071" y="8932"/>
                  </a:cubicBezTo>
                  <a:lnTo>
                    <a:pt x="5638" y="9899"/>
                  </a:lnTo>
                  <a:cubicBezTo>
                    <a:pt x="5638" y="9899"/>
                    <a:pt x="3570" y="9265"/>
                    <a:pt x="2603" y="9265"/>
                  </a:cubicBezTo>
                  <a:cubicBezTo>
                    <a:pt x="1967" y="9265"/>
                    <a:pt x="1265" y="8996"/>
                    <a:pt x="922" y="8996"/>
                  </a:cubicBezTo>
                  <a:cubicBezTo>
                    <a:pt x="725" y="8996"/>
                    <a:pt x="646" y="9085"/>
                    <a:pt x="768" y="9365"/>
                  </a:cubicBezTo>
                  <a:cubicBezTo>
                    <a:pt x="1068" y="10133"/>
                    <a:pt x="2803" y="10533"/>
                    <a:pt x="3570" y="10766"/>
                  </a:cubicBezTo>
                  <a:cubicBezTo>
                    <a:pt x="4337" y="10966"/>
                    <a:pt x="5505" y="11400"/>
                    <a:pt x="5738" y="12167"/>
                  </a:cubicBezTo>
                  <a:cubicBezTo>
                    <a:pt x="5939" y="12935"/>
                    <a:pt x="5838" y="14669"/>
                    <a:pt x="6806" y="15303"/>
                  </a:cubicBezTo>
                  <a:cubicBezTo>
                    <a:pt x="7807" y="15937"/>
                    <a:pt x="11042" y="17371"/>
                    <a:pt x="11042" y="17371"/>
                  </a:cubicBezTo>
                  <a:cubicBezTo>
                    <a:pt x="11042" y="17371"/>
                    <a:pt x="11809" y="14869"/>
                    <a:pt x="10809" y="12801"/>
                  </a:cubicBezTo>
                  <a:cubicBezTo>
                    <a:pt x="9841" y="10566"/>
                    <a:pt x="9041" y="8265"/>
                    <a:pt x="8440" y="5896"/>
                  </a:cubicBezTo>
                  <a:cubicBezTo>
                    <a:pt x="7673" y="2627"/>
                    <a:pt x="7139" y="1993"/>
                    <a:pt x="6372" y="1560"/>
                  </a:cubicBezTo>
                  <a:cubicBezTo>
                    <a:pt x="5760" y="1198"/>
                    <a:pt x="3175" y="1"/>
                    <a:pt x="2141" y="1"/>
                  </a:cubicBezTo>
                  <a:close/>
                </a:path>
              </a:pathLst>
            </a:custGeom>
            <a:solidFill>
              <a:srgbClr val="FFFFFF"/>
            </a:solidFill>
            <a:ln w="10850" cap="rnd"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548;p52">
              <a:extLst>
                <a:ext uri="{FF2B5EF4-FFF2-40B4-BE49-F238E27FC236}">
                  <a16:creationId xmlns:a16="http://schemas.microsoft.com/office/drawing/2014/main" id="{9A2FEBFC-9674-CCEF-35B2-628AB106FA25}"/>
                </a:ext>
              </a:extLst>
            </p:cNvPr>
            <p:cNvSpPr/>
            <p:nvPr/>
          </p:nvSpPr>
          <p:spPr>
            <a:xfrm>
              <a:off x="4015550" y="2434150"/>
              <a:ext cx="562925" cy="253375"/>
            </a:xfrm>
            <a:custGeom>
              <a:avLst/>
              <a:gdLst/>
              <a:ahLst/>
              <a:cxnLst/>
              <a:rect l="l" t="t" r="r" b="b"/>
              <a:pathLst>
                <a:path w="22517" h="10135" extrusionOk="0">
                  <a:moveTo>
                    <a:pt x="15291" y="1"/>
                  </a:moveTo>
                  <a:cubicBezTo>
                    <a:pt x="13645" y="1"/>
                    <a:pt x="11703" y="724"/>
                    <a:pt x="9974" y="1256"/>
                  </a:cubicBezTo>
                  <a:cubicBezTo>
                    <a:pt x="7806" y="1890"/>
                    <a:pt x="334" y="3291"/>
                    <a:pt x="334" y="3291"/>
                  </a:cubicBezTo>
                  <a:cubicBezTo>
                    <a:pt x="334" y="3291"/>
                    <a:pt x="867" y="5226"/>
                    <a:pt x="567" y="6627"/>
                  </a:cubicBezTo>
                  <a:cubicBezTo>
                    <a:pt x="234" y="8061"/>
                    <a:pt x="0" y="9662"/>
                    <a:pt x="0" y="9662"/>
                  </a:cubicBezTo>
                  <a:cubicBezTo>
                    <a:pt x="0" y="9662"/>
                    <a:pt x="6145" y="10135"/>
                    <a:pt x="10271" y="10135"/>
                  </a:cubicBezTo>
                  <a:cubicBezTo>
                    <a:pt x="10922" y="10135"/>
                    <a:pt x="11523" y="10123"/>
                    <a:pt x="12042" y="10096"/>
                  </a:cubicBezTo>
                  <a:cubicBezTo>
                    <a:pt x="15811" y="9862"/>
                    <a:pt x="20581" y="8895"/>
                    <a:pt x="21549" y="6827"/>
                  </a:cubicBezTo>
                  <a:cubicBezTo>
                    <a:pt x="22516" y="4792"/>
                    <a:pt x="20915" y="1857"/>
                    <a:pt x="20148" y="989"/>
                  </a:cubicBezTo>
                  <a:lnTo>
                    <a:pt x="16478" y="155"/>
                  </a:lnTo>
                  <a:cubicBezTo>
                    <a:pt x="16107" y="47"/>
                    <a:pt x="15709" y="1"/>
                    <a:pt x="15291" y="1"/>
                  </a:cubicBezTo>
                  <a:close/>
                </a:path>
              </a:pathLst>
            </a:custGeom>
            <a:solidFill>
              <a:srgbClr val="FF8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549;p52">
              <a:extLst>
                <a:ext uri="{FF2B5EF4-FFF2-40B4-BE49-F238E27FC236}">
                  <a16:creationId xmlns:a16="http://schemas.microsoft.com/office/drawing/2014/main" id="{FB536FBA-2FA0-0B2F-6460-6AE846C0C973}"/>
                </a:ext>
              </a:extLst>
            </p:cNvPr>
            <p:cNvSpPr/>
            <p:nvPr/>
          </p:nvSpPr>
          <p:spPr>
            <a:xfrm>
              <a:off x="4015550" y="2424675"/>
              <a:ext cx="562925" cy="266875"/>
            </a:xfrm>
            <a:custGeom>
              <a:avLst/>
              <a:gdLst/>
              <a:ahLst/>
              <a:cxnLst/>
              <a:rect l="l" t="t" r="r" b="b"/>
              <a:pathLst>
                <a:path w="22517" h="10675" fill="none" extrusionOk="0">
                  <a:moveTo>
                    <a:pt x="20148" y="1368"/>
                  </a:moveTo>
                  <a:cubicBezTo>
                    <a:pt x="20915" y="2236"/>
                    <a:pt x="22516" y="5171"/>
                    <a:pt x="21549" y="7206"/>
                  </a:cubicBezTo>
                  <a:cubicBezTo>
                    <a:pt x="20581" y="9274"/>
                    <a:pt x="15811" y="10241"/>
                    <a:pt x="12042" y="10475"/>
                  </a:cubicBezTo>
                  <a:cubicBezTo>
                    <a:pt x="8239" y="10675"/>
                    <a:pt x="0" y="10041"/>
                    <a:pt x="0" y="10041"/>
                  </a:cubicBezTo>
                  <a:cubicBezTo>
                    <a:pt x="0" y="10041"/>
                    <a:pt x="234" y="8440"/>
                    <a:pt x="567" y="7006"/>
                  </a:cubicBezTo>
                  <a:cubicBezTo>
                    <a:pt x="867" y="5605"/>
                    <a:pt x="334" y="3670"/>
                    <a:pt x="334" y="3670"/>
                  </a:cubicBezTo>
                  <a:cubicBezTo>
                    <a:pt x="334" y="3670"/>
                    <a:pt x="7806" y="2269"/>
                    <a:pt x="9974" y="1635"/>
                  </a:cubicBezTo>
                  <a:cubicBezTo>
                    <a:pt x="12142" y="968"/>
                    <a:pt x="14644" y="1"/>
                    <a:pt x="16478" y="534"/>
                  </a:cubicBezTo>
                </a:path>
              </a:pathLst>
            </a:custGeom>
            <a:noFill/>
            <a:ln w="10850" cap="rnd"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550;p52">
              <a:extLst>
                <a:ext uri="{FF2B5EF4-FFF2-40B4-BE49-F238E27FC236}">
                  <a16:creationId xmlns:a16="http://schemas.microsoft.com/office/drawing/2014/main" id="{FB127B93-6D87-F54B-2B44-2285D76B95CC}"/>
                </a:ext>
              </a:extLst>
            </p:cNvPr>
            <p:cNvSpPr/>
            <p:nvPr/>
          </p:nvSpPr>
          <p:spPr>
            <a:xfrm>
              <a:off x="4291575" y="2410500"/>
              <a:ext cx="100925" cy="43400"/>
            </a:xfrm>
            <a:custGeom>
              <a:avLst/>
              <a:gdLst/>
              <a:ahLst/>
              <a:cxnLst/>
              <a:rect l="l" t="t" r="r" b="b"/>
              <a:pathLst>
                <a:path w="4037" h="1736" fill="none" extrusionOk="0">
                  <a:moveTo>
                    <a:pt x="4036" y="101"/>
                  </a:moveTo>
                  <a:cubicBezTo>
                    <a:pt x="4036" y="101"/>
                    <a:pt x="1201" y="1"/>
                    <a:pt x="0" y="1735"/>
                  </a:cubicBezTo>
                </a:path>
              </a:pathLst>
            </a:custGeom>
            <a:noFill/>
            <a:ln w="10850" cap="rnd"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 name="Google Shape;1553;p52">
            <a:extLst>
              <a:ext uri="{FF2B5EF4-FFF2-40B4-BE49-F238E27FC236}">
                <a16:creationId xmlns:a16="http://schemas.microsoft.com/office/drawing/2014/main" id="{29F6055A-A1C7-BF6F-7AE5-471360519C0A}"/>
              </a:ext>
            </a:extLst>
          </p:cNvPr>
          <p:cNvSpPr/>
          <p:nvPr/>
        </p:nvSpPr>
        <p:spPr>
          <a:xfrm>
            <a:off x="1745515" y="1288838"/>
            <a:ext cx="258000" cy="258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554;p52">
            <a:extLst>
              <a:ext uri="{FF2B5EF4-FFF2-40B4-BE49-F238E27FC236}">
                <a16:creationId xmlns:a16="http://schemas.microsoft.com/office/drawing/2014/main" id="{04D1998A-7E09-4F6C-53F7-1AB3E38AEB53}"/>
              </a:ext>
            </a:extLst>
          </p:cNvPr>
          <p:cNvSpPr/>
          <p:nvPr/>
        </p:nvSpPr>
        <p:spPr>
          <a:xfrm>
            <a:off x="2427086" y="3303579"/>
            <a:ext cx="258000" cy="258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555;p52">
            <a:extLst>
              <a:ext uri="{FF2B5EF4-FFF2-40B4-BE49-F238E27FC236}">
                <a16:creationId xmlns:a16="http://schemas.microsoft.com/office/drawing/2014/main" id="{760ADF2D-C1B6-13B7-63E6-ED01AB225019}"/>
              </a:ext>
            </a:extLst>
          </p:cNvPr>
          <p:cNvSpPr/>
          <p:nvPr/>
        </p:nvSpPr>
        <p:spPr>
          <a:xfrm>
            <a:off x="7005302" y="1375596"/>
            <a:ext cx="258000" cy="258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1556;p52">
            <a:extLst>
              <a:ext uri="{FF2B5EF4-FFF2-40B4-BE49-F238E27FC236}">
                <a16:creationId xmlns:a16="http://schemas.microsoft.com/office/drawing/2014/main" id="{55975DFE-788F-B053-BA53-50B194959BDF}"/>
              </a:ext>
            </a:extLst>
          </p:cNvPr>
          <p:cNvSpPr/>
          <p:nvPr/>
        </p:nvSpPr>
        <p:spPr>
          <a:xfrm>
            <a:off x="6827327" y="3855723"/>
            <a:ext cx="258000" cy="258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421;p52">
            <a:extLst>
              <a:ext uri="{FF2B5EF4-FFF2-40B4-BE49-F238E27FC236}">
                <a16:creationId xmlns:a16="http://schemas.microsoft.com/office/drawing/2014/main" id="{A58B131E-C54A-7A86-8DCD-50BD105D1AC1}"/>
              </a:ext>
            </a:extLst>
          </p:cNvPr>
          <p:cNvSpPr txBox="1">
            <a:spLocks/>
          </p:cNvSpPr>
          <p:nvPr/>
        </p:nvSpPr>
        <p:spPr>
          <a:xfrm>
            <a:off x="6980488" y="2208053"/>
            <a:ext cx="1751530" cy="332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600"/>
              <a:buFont typeface="Poppins ExtraBold"/>
              <a:buNone/>
              <a:defRPr sz="2600" b="0" i="0" u="none" strike="noStrike" cap="none">
                <a:solidFill>
                  <a:schemeClr val="dk1"/>
                </a:solidFill>
                <a:latin typeface="Poppins ExtraBold"/>
                <a:ea typeface="Poppins ExtraBold"/>
                <a:cs typeface="Poppins ExtraBold"/>
                <a:sym typeface="Poppins ExtraBo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GB" sz="1600" b="1" dirty="0" err="1">
                <a:solidFill>
                  <a:schemeClr val="accent2"/>
                </a:solidFill>
                <a:latin typeface="Poppins"/>
                <a:ea typeface="Poppins"/>
                <a:cs typeface="Poppins"/>
                <a:sym typeface="Poppins"/>
              </a:rPr>
              <a:t>Preluarea</a:t>
            </a:r>
            <a:r>
              <a:rPr lang="en-GB" sz="1600" b="1" dirty="0">
                <a:solidFill>
                  <a:schemeClr val="accent2"/>
                </a:solidFill>
                <a:latin typeface="Poppins"/>
                <a:ea typeface="Poppins"/>
                <a:cs typeface="Poppins"/>
                <a:sym typeface="Poppins"/>
              </a:rPr>
              <a:t> </a:t>
            </a:r>
            <a:r>
              <a:rPr lang="en-GB" sz="1600" b="1" dirty="0" err="1">
                <a:solidFill>
                  <a:schemeClr val="accent2"/>
                </a:solidFill>
                <a:latin typeface="Poppins"/>
                <a:ea typeface="Poppins"/>
                <a:cs typeface="Poppins"/>
                <a:sym typeface="Poppins"/>
              </a:rPr>
              <a:t>datelor</a:t>
            </a:r>
            <a:r>
              <a:rPr lang="en-GB" sz="1600" b="1" dirty="0">
                <a:solidFill>
                  <a:schemeClr val="accent2"/>
                </a:solidFill>
                <a:latin typeface="Poppins"/>
                <a:ea typeface="Poppins"/>
                <a:cs typeface="Poppins"/>
                <a:sym typeface="Poppins"/>
              </a:rPr>
              <a:t> de pe internet</a:t>
            </a:r>
          </a:p>
        </p:txBody>
      </p:sp>
      <p:sp>
        <p:nvSpPr>
          <p:cNvPr id="76" name="Google Shape;1556;p52">
            <a:extLst>
              <a:ext uri="{FF2B5EF4-FFF2-40B4-BE49-F238E27FC236}">
                <a16:creationId xmlns:a16="http://schemas.microsoft.com/office/drawing/2014/main" id="{C1EE82AD-A123-E1BB-96A8-E95234919317}"/>
              </a:ext>
            </a:extLst>
          </p:cNvPr>
          <p:cNvSpPr/>
          <p:nvPr/>
        </p:nvSpPr>
        <p:spPr>
          <a:xfrm>
            <a:off x="6911326" y="2698967"/>
            <a:ext cx="258000" cy="258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7" name="Google Shape;1414;p52">
            <a:extLst>
              <a:ext uri="{FF2B5EF4-FFF2-40B4-BE49-F238E27FC236}">
                <a16:creationId xmlns:a16="http://schemas.microsoft.com/office/drawing/2014/main" id="{1AAB708B-49FF-7255-41F0-A327B24A238B}"/>
              </a:ext>
            </a:extLst>
          </p:cNvPr>
          <p:cNvCxnSpPr>
            <a:cxnSpLocks/>
            <a:stCxn id="76" idx="2"/>
          </p:cNvCxnSpPr>
          <p:nvPr/>
        </p:nvCxnSpPr>
        <p:spPr>
          <a:xfrm flipH="1">
            <a:off x="5922388" y="2827967"/>
            <a:ext cx="988938" cy="345982"/>
          </a:xfrm>
          <a:prstGeom prst="straightConnector1">
            <a:avLst/>
          </a:prstGeom>
          <a:noFill/>
          <a:ln w="19050" cap="flat" cmpd="sng">
            <a:solidFill>
              <a:srgbClr val="FF8D00"/>
            </a:solidFill>
            <a:prstDash val="solid"/>
            <a:round/>
            <a:headEnd type="none" w="med" len="med"/>
            <a:tailEnd type="none" w="med" len="med"/>
          </a:ln>
        </p:spPr>
      </p:cxnSp>
    </p:spTree>
    <p:extLst>
      <p:ext uri="{BB962C8B-B14F-4D97-AF65-F5344CB8AC3E}">
        <p14:creationId xmlns:p14="http://schemas.microsoft.com/office/powerpoint/2010/main" val="1013814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2D110-BEA7-2E2A-2ED8-5823940E7DF3}"/>
              </a:ext>
            </a:extLst>
          </p:cNvPr>
          <p:cNvSpPr>
            <a:spLocks noGrp="1"/>
          </p:cNvSpPr>
          <p:nvPr>
            <p:ph type="title"/>
          </p:nvPr>
        </p:nvSpPr>
        <p:spPr>
          <a:xfrm>
            <a:off x="1399650" y="572802"/>
            <a:ext cx="6344700" cy="505200"/>
          </a:xfrm>
        </p:spPr>
        <p:txBody>
          <a:bodyPr/>
          <a:lstStyle/>
          <a:p>
            <a:r>
              <a:rPr lang="en-RO" dirty="0"/>
              <a:t>4. </a:t>
            </a:r>
            <a:r>
              <a:rPr lang="en-GB" dirty="0" err="1"/>
              <a:t>Proiectare</a:t>
            </a:r>
            <a:r>
              <a:rPr lang="en-GB" dirty="0"/>
              <a:t> </a:t>
            </a:r>
            <a:r>
              <a:rPr lang="en-GB" dirty="0" err="1"/>
              <a:t>și</a:t>
            </a:r>
            <a:r>
              <a:rPr lang="en-GB" dirty="0"/>
              <a:t> </a:t>
            </a:r>
            <a:r>
              <a:rPr lang="en-GB" dirty="0" err="1"/>
              <a:t>implementare</a:t>
            </a:r>
            <a:br>
              <a:rPr lang="en-GB" dirty="0"/>
            </a:br>
            <a:endParaRPr lang="en-RO" dirty="0"/>
          </a:p>
        </p:txBody>
      </p:sp>
      <p:sp>
        <p:nvSpPr>
          <p:cNvPr id="6" name="TextBox 5">
            <a:extLst>
              <a:ext uri="{FF2B5EF4-FFF2-40B4-BE49-F238E27FC236}">
                <a16:creationId xmlns:a16="http://schemas.microsoft.com/office/drawing/2014/main" id="{FA4B9883-C4C5-A2D1-2BA1-66791EF44880}"/>
              </a:ext>
            </a:extLst>
          </p:cNvPr>
          <p:cNvSpPr txBox="1"/>
          <p:nvPr/>
        </p:nvSpPr>
        <p:spPr>
          <a:xfrm>
            <a:off x="345618" y="2336649"/>
            <a:ext cx="3341716" cy="1200329"/>
          </a:xfrm>
          <a:prstGeom prst="rect">
            <a:avLst/>
          </a:prstGeom>
          <a:noFill/>
        </p:spPr>
        <p:txBody>
          <a:bodyPr wrap="square" rtlCol="0">
            <a:spAutoFit/>
          </a:bodyPr>
          <a:lstStyle/>
          <a:p>
            <a:r>
              <a:rPr lang="en-RO" sz="2400" b="1" dirty="0">
                <a:solidFill>
                  <a:schemeClr val="bg1"/>
                </a:solidFill>
                <a:latin typeface="Poppins" pitchFamily="2" charset="77"/>
                <a:cs typeface="Poppins" pitchFamily="2" charset="77"/>
              </a:rPr>
              <a:t>Arhitectura conceptuală a aplicației</a:t>
            </a:r>
          </a:p>
        </p:txBody>
      </p:sp>
      <p:pic>
        <p:nvPicPr>
          <p:cNvPr id="3" name="Picture 2" descr="A diagram of a model&#10;&#10;Description automatically generated with medium confidence">
            <a:extLst>
              <a:ext uri="{FF2B5EF4-FFF2-40B4-BE49-F238E27FC236}">
                <a16:creationId xmlns:a16="http://schemas.microsoft.com/office/drawing/2014/main" id="{379C1BD3-B59C-C881-3533-1508D1627E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7427" y="772963"/>
            <a:ext cx="4728668" cy="4370537"/>
          </a:xfrm>
          <a:prstGeom prst="rect">
            <a:avLst/>
          </a:prstGeom>
        </p:spPr>
      </p:pic>
    </p:spTree>
    <p:extLst>
      <p:ext uri="{BB962C8B-B14F-4D97-AF65-F5344CB8AC3E}">
        <p14:creationId xmlns:p14="http://schemas.microsoft.com/office/powerpoint/2010/main" val="3118445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59531D0-A890-B4C4-3F97-4055FB2A7AA1}"/>
              </a:ext>
            </a:extLst>
          </p:cNvPr>
          <p:cNvSpPr>
            <a:spLocks noGrp="1"/>
          </p:cNvSpPr>
          <p:nvPr>
            <p:ph type="title"/>
          </p:nvPr>
        </p:nvSpPr>
        <p:spPr/>
        <p:txBody>
          <a:bodyPr/>
          <a:lstStyle/>
          <a:p>
            <a:r>
              <a:rPr lang="en-RO" dirty="0"/>
              <a:t>4. </a:t>
            </a:r>
            <a:r>
              <a:rPr lang="en-GB" dirty="0" err="1"/>
              <a:t>Proiectare</a:t>
            </a:r>
            <a:r>
              <a:rPr lang="en-GB" dirty="0"/>
              <a:t> </a:t>
            </a:r>
            <a:r>
              <a:rPr lang="en-GB" dirty="0" err="1"/>
              <a:t>și</a:t>
            </a:r>
            <a:r>
              <a:rPr lang="en-GB" dirty="0"/>
              <a:t> </a:t>
            </a:r>
            <a:r>
              <a:rPr lang="en-GB" dirty="0" err="1"/>
              <a:t>implementare</a:t>
            </a:r>
            <a:br>
              <a:rPr lang="en-GB" dirty="0"/>
            </a:br>
            <a:endParaRPr lang="en-RO" dirty="0"/>
          </a:p>
        </p:txBody>
      </p:sp>
      <p:pic>
        <p:nvPicPr>
          <p:cNvPr id="5" name="Picture 4" descr="A graph of a slope&#10;&#10;Description automatically generated">
            <a:extLst>
              <a:ext uri="{FF2B5EF4-FFF2-40B4-BE49-F238E27FC236}">
                <a16:creationId xmlns:a16="http://schemas.microsoft.com/office/drawing/2014/main" id="{4A116A98-DE40-9320-89D5-491A2B937D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1672" y="3436410"/>
            <a:ext cx="2722921" cy="1707090"/>
          </a:xfrm>
          <a:prstGeom prst="rect">
            <a:avLst/>
          </a:prstGeom>
        </p:spPr>
      </p:pic>
      <p:pic>
        <p:nvPicPr>
          <p:cNvPr id="6" name="Picture 5" descr="A diagram of a diagram&#10;&#10;Description automatically generated">
            <a:extLst>
              <a:ext uri="{FF2B5EF4-FFF2-40B4-BE49-F238E27FC236}">
                <a16:creationId xmlns:a16="http://schemas.microsoft.com/office/drawing/2014/main" id="{2388A32C-584B-A237-E1EB-D450CFDC7A1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2842" y="927973"/>
            <a:ext cx="3703282" cy="2083635"/>
          </a:xfrm>
          <a:prstGeom prst="rect">
            <a:avLst/>
          </a:prstGeom>
        </p:spPr>
      </p:pic>
      <p:sp>
        <p:nvSpPr>
          <p:cNvPr id="8" name="TextBox 7">
            <a:extLst>
              <a:ext uri="{FF2B5EF4-FFF2-40B4-BE49-F238E27FC236}">
                <a16:creationId xmlns:a16="http://schemas.microsoft.com/office/drawing/2014/main" id="{803E52D2-B578-13EE-1354-884BC2AA24F1}"/>
              </a:ext>
            </a:extLst>
          </p:cNvPr>
          <p:cNvSpPr txBox="1"/>
          <p:nvPr/>
        </p:nvSpPr>
        <p:spPr>
          <a:xfrm>
            <a:off x="398131" y="1637075"/>
            <a:ext cx="1001519" cy="523220"/>
          </a:xfrm>
          <a:prstGeom prst="rect">
            <a:avLst/>
          </a:prstGeom>
          <a:noFill/>
        </p:spPr>
        <p:txBody>
          <a:bodyPr wrap="square" rtlCol="0">
            <a:spAutoFit/>
          </a:bodyPr>
          <a:lstStyle/>
          <a:p>
            <a:r>
              <a:rPr lang="ro-RO" b="1" dirty="0" err="1">
                <a:solidFill>
                  <a:schemeClr val="bg1"/>
                </a:solidFill>
                <a:latin typeface="Poppins" pitchFamily="2" charset="77"/>
                <a:cs typeface="Poppins" pitchFamily="2" charset="77"/>
              </a:rPr>
              <a:t>Random</a:t>
            </a:r>
            <a:r>
              <a:rPr lang="ro-RO" b="1" dirty="0">
                <a:solidFill>
                  <a:schemeClr val="bg1"/>
                </a:solidFill>
                <a:latin typeface="Poppins" pitchFamily="2" charset="77"/>
                <a:cs typeface="Poppins" pitchFamily="2" charset="77"/>
              </a:rPr>
              <a:t> </a:t>
            </a:r>
            <a:r>
              <a:rPr lang="ro-RO" b="1" dirty="0" err="1">
                <a:solidFill>
                  <a:schemeClr val="bg1"/>
                </a:solidFill>
                <a:latin typeface="Poppins" pitchFamily="2" charset="77"/>
                <a:cs typeface="Poppins" pitchFamily="2" charset="77"/>
              </a:rPr>
              <a:t>forest</a:t>
            </a:r>
            <a:endParaRPr lang="en-RO" b="1" dirty="0">
              <a:solidFill>
                <a:schemeClr val="bg1"/>
              </a:solidFill>
              <a:latin typeface="Poppins" pitchFamily="2" charset="77"/>
              <a:cs typeface="Poppins" pitchFamily="2" charset="77"/>
            </a:endParaRPr>
          </a:p>
        </p:txBody>
      </p:sp>
      <p:sp>
        <p:nvSpPr>
          <p:cNvPr id="9" name="TextBox 8">
            <a:extLst>
              <a:ext uri="{FF2B5EF4-FFF2-40B4-BE49-F238E27FC236}">
                <a16:creationId xmlns:a16="http://schemas.microsoft.com/office/drawing/2014/main" id="{DEB1F0F0-27AE-CE82-837B-366AAEB4F976}"/>
              </a:ext>
            </a:extLst>
          </p:cNvPr>
          <p:cNvSpPr txBox="1"/>
          <p:nvPr/>
        </p:nvSpPr>
        <p:spPr>
          <a:xfrm>
            <a:off x="7903028" y="4028345"/>
            <a:ext cx="1171359" cy="523220"/>
          </a:xfrm>
          <a:prstGeom prst="rect">
            <a:avLst/>
          </a:prstGeom>
          <a:noFill/>
        </p:spPr>
        <p:txBody>
          <a:bodyPr wrap="square" rtlCol="0">
            <a:spAutoFit/>
          </a:bodyPr>
          <a:lstStyle/>
          <a:p>
            <a:r>
              <a:rPr lang="ro-RO" b="1" dirty="0">
                <a:solidFill>
                  <a:schemeClr val="bg1"/>
                </a:solidFill>
                <a:latin typeface="Poppins" pitchFamily="2" charset="77"/>
                <a:cs typeface="Poppins" pitchFamily="2" charset="77"/>
              </a:rPr>
              <a:t>Regresie liniară</a:t>
            </a:r>
            <a:endParaRPr lang="en-RO" b="1" dirty="0">
              <a:solidFill>
                <a:schemeClr val="bg1"/>
              </a:solidFill>
              <a:latin typeface="Poppins" pitchFamily="2" charset="77"/>
              <a:cs typeface="Poppins" pitchFamily="2" charset="77"/>
            </a:endParaRPr>
          </a:p>
        </p:txBody>
      </p:sp>
      <p:pic>
        <p:nvPicPr>
          <p:cNvPr id="11" name="Picture 10" descr="A diagram of different types of wind&#10;&#10;Description automatically generated">
            <a:extLst>
              <a:ext uri="{FF2B5EF4-FFF2-40B4-BE49-F238E27FC236}">
                <a16:creationId xmlns:a16="http://schemas.microsoft.com/office/drawing/2014/main" id="{6AB2E111-FC4D-033F-FA3B-8FEDC08340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34830" y="1266917"/>
            <a:ext cx="3096604" cy="1744691"/>
          </a:xfrm>
          <a:prstGeom prst="rect">
            <a:avLst/>
          </a:prstGeom>
        </p:spPr>
      </p:pic>
      <p:sp>
        <p:nvSpPr>
          <p:cNvPr id="12" name="TextBox 11">
            <a:extLst>
              <a:ext uri="{FF2B5EF4-FFF2-40B4-BE49-F238E27FC236}">
                <a16:creationId xmlns:a16="http://schemas.microsoft.com/office/drawing/2014/main" id="{971011A8-EBBD-5698-B7F5-4D68EEB8C390}"/>
              </a:ext>
            </a:extLst>
          </p:cNvPr>
          <p:cNvSpPr txBox="1"/>
          <p:nvPr/>
        </p:nvSpPr>
        <p:spPr>
          <a:xfrm>
            <a:off x="8160189" y="1969790"/>
            <a:ext cx="1171359" cy="523220"/>
          </a:xfrm>
          <a:prstGeom prst="rect">
            <a:avLst/>
          </a:prstGeom>
          <a:noFill/>
        </p:spPr>
        <p:txBody>
          <a:bodyPr wrap="square" rtlCol="0">
            <a:spAutoFit/>
          </a:bodyPr>
          <a:lstStyle/>
          <a:p>
            <a:r>
              <a:rPr lang="ro-RO" b="1" dirty="0">
                <a:solidFill>
                  <a:schemeClr val="bg1"/>
                </a:solidFill>
                <a:latin typeface="Poppins" pitchFamily="2" charset="77"/>
                <a:cs typeface="Poppins" pitchFamily="2" charset="77"/>
              </a:rPr>
              <a:t>Arbori de decizie</a:t>
            </a:r>
            <a:endParaRPr lang="en-RO" b="1" dirty="0">
              <a:solidFill>
                <a:schemeClr val="bg1"/>
              </a:solidFill>
              <a:latin typeface="Poppins" pitchFamily="2" charset="77"/>
              <a:cs typeface="Poppins" pitchFamily="2" charset="77"/>
            </a:endParaRPr>
          </a:p>
        </p:txBody>
      </p:sp>
      <p:pic>
        <p:nvPicPr>
          <p:cNvPr id="14" name="Picture 13" descr="A diagram of a diagram&#10;&#10;Description automatically generated">
            <a:extLst>
              <a:ext uri="{FF2B5EF4-FFF2-40B4-BE49-F238E27FC236}">
                <a16:creationId xmlns:a16="http://schemas.microsoft.com/office/drawing/2014/main" id="{3C11723C-AB5D-4681-51DB-AB1C300D4F83}"/>
              </a:ext>
            </a:extLst>
          </p:cNvPr>
          <p:cNvPicPr>
            <a:picLocks noChangeAspect="1"/>
          </p:cNvPicPr>
          <p:nvPr/>
        </p:nvPicPr>
        <p:blipFill>
          <a:blip r:embed="rId5"/>
          <a:stretch>
            <a:fillRect/>
          </a:stretch>
        </p:blipFill>
        <p:spPr>
          <a:xfrm>
            <a:off x="1573154" y="3051285"/>
            <a:ext cx="2682658" cy="1954119"/>
          </a:xfrm>
          <a:prstGeom prst="rect">
            <a:avLst/>
          </a:prstGeom>
        </p:spPr>
      </p:pic>
      <p:sp>
        <p:nvSpPr>
          <p:cNvPr id="15" name="TextBox 14">
            <a:extLst>
              <a:ext uri="{FF2B5EF4-FFF2-40B4-BE49-F238E27FC236}">
                <a16:creationId xmlns:a16="http://schemas.microsoft.com/office/drawing/2014/main" id="{C2495F0F-C6BA-A7D2-FAA2-ADE268E2D42F}"/>
              </a:ext>
            </a:extLst>
          </p:cNvPr>
          <p:cNvSpPr txBox="1"/>
          <p:nvPr/>
        </p:nvSpPr>
        <p:spPr>
          <a:xfrm>
            <a:off x="313210" y="3766735"/>
            <a:ext cx="1171359" cy="523220"/>
          </a:xfrm>
          <a:prstGeom prst="rect">
            <a:avLst/>
          </a:prstGeom>
          <a:noFill/>
        </p:spPr>
        <p:txBody>
          <a:bodyPr wrap="square" rtlCol="0">
            <a:spAutoFit/>
          </a:bodyPr>
          <a:lstStyle/>
          <a:p>
            <a:r>
              <a:rPr lang="ro-RO" b="1" dirty="0" err="1">
                <a:solidFill>
                  <a:schemeClr val="bg1"/>
                </a:solidFill>
                <a:latin typeface="Poppins" pitchFamily="2" charset="77"/>
                <a:cs typeface="Poppins" pitchFamily="2" charset="77"/>
              </a:rPr>
              <a:t>Boosted</a:t>
            </a:r>
            <a:r>
              <a:rPr lang="ro-RO" b="1" dirty="0">
                <a:solidFill>
                  <a:schemeClr val="bg1"/>
                </a:solidFill>
                <a:latin typeface="Poppins" pitchFamily="2" charset="77"/>
                <a:cs typeface="Poppins" pitchFamily="2" charset="77"/>
              </a:rPr>
              <a:t> </a:t>
            </a:r>
            <a:r>
              <a:rPr lang="ro-RO" b="1" dirty="0" err="1">
                <a:solidFill>
                  <a:schemeClr val="bg1"/>
                </a:solidFill>
                <a:latin typeface="Poppins" pitchFamily="2" charset="77"/>
                <a:cs typeface="Poppins" pitchFamily="2" charset="77"/>
              </a:rPr>
              <a:t>tree</a:t>
            </a:r>
            <a:endParaRPr lang="ro-RO" b="1" dirty="0">
              <a:solidFill>
                <a:schemeClr val="bg1"/>
              </a:solidFill>
              <a:latin typeface="Poppins" pitchFamily="2" charset="77"/>
              <a:cs typeface="Poppins" pitchFamily="2" charset="77"/>
            </a:endParaRPr>
          </a:p>
        </p:txBody>
      </p:sp>
    </p:spTree>
    <p:extLst>
      <p:ext uri="{BB962C8B-B14F-4D97-AF65-F5344CB8AC3E}">
        <p14:creationId xmlns:p14="http://schemas.microsoft.com/office/powerpoint/2010/main" val="3511006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4016B27-205B-AEDD-E956-CE25E69E9409}"/>
              </a:ext>
            </a:extLst>
          </p:cNvPr>
          <p:cNvSpPr txBox="1">
            <a:spLocks/>
          </p:cNvSpPr>
          <p:nvPr/>
        </p:nvSpPr>
        <p:spPr>
          <a:xfrm>
            <a:off x="3131561" y="915284"/>
            <a:ext cx="6012439" cy="38809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12000"/>
              <a:buFont typeface="Poppins ExtraBold"/>
              <a:buNone/>
              <a:defRPr sz="6000" b="0" i="0" u="none" strike="noStrike" cap="none">
                <a:solidFill>
                  <a:schemeClr val="accent2"/>
                </a:solidFill>
                <a:latin typeface="Poppins ExtraBold"/>
                <a:ea typeface="Poppins ExtraBold"/>
                <a:cs typeface="Poppins ExtraBold"/>
                <a:sym typeface="Poppins ExtraBold"/>
              </a:defRPr>
            </a:lvl1pPr>
            <a:lvl2pPr marR="0" lvl="1"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9pPr>
          </a:lstStyle>
          <a:p>
            <a:r>
              <a:rPr lang="en-RO" sz="2000" dirty="0">
                <a:solidFill>
                  <a:srgbClr val="FF8D00"/>
                </a:solidFill>
              </a:rPr>
              <a:t>4. </a:t>
            </a:r>
            <a:r>
              <a:rPr lang="en-GB" sz="2400" dirty="0" err="1">
                <a:solidFill>
                  <a:srgbClr val="FF8D00"/>
                </a:solidFill>
              </a:rPr>
              <a:t>Proiectare</a:t>
            </a:r>
            <a:r>
              <a:rPr lang="en-GB" sz="2000" dirty="0">
                <a:solidFill>
                  <a:srgbClr val="FF8D00"/>
                </a:solidFill>
              </a:rPr>
              <a:t> </a:t>
            </a:r>
            <a:r>
              <a:rPr lang="en-GB" sz="2000" dirty="0" err="1">
                <a:solidFill>
                  <a:srgbClr val="FF8D00"/>
                </a:solidFill>
              </a:rPr>
              <a:t>și</a:t>
            </a:r>
            <a:r>
              <a:rPr lang="en-GB" sz="2000" dirty="0">
                <a:solidFill>
                  <a:srgbClr val="FF8D00"/>
                </a:solidFill>
              </a:rPr>
              <a:t> </a:t>
            </a:r>
            <a:r>
              <a:rPr lang="en-GB" sz="2000" dirty="0" err="1">
                <a:solidFill>
                  <a:srgbClr val="FF8D00"/>
                </a:solidFill>
              </a:rPr>
              <a:t>implementare</a:t>
            </a:r>
            <a:br>
              <a:rPr lang="en-GB" sz="2000" dirty="0">
                <a:solidFill>
                  <a:srgbClr val="FF8D00"/>
                </a:solidFill>
              </a:rPr>
            </a:br>
            <a:endParaRPr lang="en-RO" sz="2000" dirty="0">
              <a:solidFill>
                <a:srgbClr val="FF8D00"/>
              </a:solidFill>
            </a:endParaRPr>
          </a:p>
        </p:txBody>
      </p:sp>
      <p:sp>
        <p:nvSpPr>
          <p:cNvPr id="6" name="TextBox 5">
            <a:extLst>
              <a:ext uri="{FF2B5EF4-FFF2-40B4-BE49-F238E27FC236}">
                <a16:creationId xmlns:a16="http://schemas.microsoft.com/office/drawing/2014/main" id="{87F679F1-AA6F-70EC-8EC3-7E100664B937}"/>
              </a:ext>
            </a:extLst>
          </p:cNvPr>
          <p:cNvSpPr txBox="1"/>
          <p:nvPr/>
        </p:nvSpPr>
        <p:spPr>
          <a:xfrm>
            <a:off x="182119" y="1923776"/>
            <a:ext cx="3413012" cy="830997"/>
          </a:xfrm>
          <a:prstGeom prst="rect">
            <a:avLst/>
          </a:prstGeom>
          <a:noFill/>
        </p:spPr>
        <p:txBody>
          <a:bodyPr wrap="square" rtlCol="0">
            <a:spAutoFit/>
          </a:bodyPr>
          <a:lstStyle/>
          <a:p>
            <a:r>
              <a:rPr lang="ro-RO" sz="2400" b="1" dirty="0">
                <a:solidFill>
                  <a:schemeClr val="bg1"/>
                </a:solidFill>
                <a:latin typeface="Poppins" pitchFamily="2" charset="77"/>
                <a:cs typeface="Poppins" pitchFamily="2" charset="77"/>
              </a:rPr>
              <a:t>Structura fișierului </a:t>
            </a:r>
            <a:r>
              <a:rPr lang="ro-RO" sz="2400" b="1" dirty="0" err="1">
                <a:solidFill>
                  <a:schemeClr val="bg1"/>
                </a:solidFill>
                <a:latin typeface="Poppins" pitchFamily="2" charset="77"/>
                <a:cs typeface="Poppins" pitchFamily="2" charset="77"/>
              </a:rPr>
              <a:t>Predictions.csv</a:t>
            </a:r>
            <a:endParaRPr lang="en-RO" sz="2400" b="1" dirty="0">
              <a:solidFill>
                <a:schemeClr val="bg1"/>
              </a:solidFill>
              <a:latin typeface="Poppins" pitchFamily="2" charset="77"/>
              <a:cs typeface="Poppins" pitchFamily="2" charset="77"/>
            </a:endParaRPr>
          </a:p>
        </p:txBody>
      </p:sp>
      <p:pic>
        <p:nvPicPr>
          <p:cNvPr id="9" name="Picture 8">
            <a:extLst>
              <a:ext uri="{FF2B5EF4-FFF2-40B4-BE49-F238E27FC236}">
                <a16:creationId xmlns:a16="http://schemas.microsoft.com/office/drawing/2014/main" id="{1FC0A237-ED5C-4B3E-5ADF-4495918FBE25}"/>
              </a:ext>
            </a:extLst>
          </p:cNvPr>
          <p:cNvPicPr>
            <a:picLocks noChangeAspect="1"/>
          </p:cNvPicPr>
          <p:nvPr/>
        </p:nvPicPr>
        <p:blipFill>
          <a:blip r:embed="rId3"/>
          <a:stretch>
            <a:fillRect/>
          </a:stretch>
        </p:blipFill>
        <p:spPr>
          <a:xfrm>
            <a:off x="4118455" y="1131536"/>
            <a:ext cx="4737100" cy="3517900"/>
          </a:xfrm>
          <a:prstGeom prst="rect">
            <a:avLst/>
          </a:prstGeom>
        </p:spPr>
      </p:pic>
    </p:spTree>
    <p:extLst>
      <p:ext uri="{BB962C8B-B14F-4D97-AF65-F5344CB8AC3E}">
        <p14:creationId xmlns:p14="http://schemas.microsoft.com/office/powerpoint/2010/main" val="3519904371"/>
      </p:ext>
    </p:extLst>
  </p:cSld>
  <p:clrMapOvr>
    <a:masterClrMapping/>
  </p:clrMapOvr>
</p:sld>
</file>

<file path=ppt/theme/theme1.xml><?xml version="1.0" encoding="utf-8"?>
<a:theme xmlns:a="http://schemas.openxmlformats.org/drawingml/2006/main" name="Orange Waves Digital Marketing by Slidesgo">
  <a:themeElements>
    <a:clrScheme name="Simple Light">
      <a:dk1>
        <a:srgbClr val="000000"/>
      </a:dk1>
      <a:lt1>
        <a:srgbClr val="FFFFFF"/>
      </a:lt1>
      <a:dk2>
        <a:srgbClr val="263238"/>
      </a:dk2>
      <a:lt2>
        <a:srgbClr val="EEEEEE"/>
      </a:lt2>
      <a:accent1>
        <a:srgbClr val="FFC100"/>
      </a:accent1>
      <a:accent2>
        <a:srgbClr val="FF8D00"/>
      </a:accent2>
      <a:accent3>
        <a:srgbClr val="EDC28F"/>
      </a:accent3>
      <a:accent4>
        <a:srgbClr val="F3D361"/>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509</TotalTime>
  <Words>455</Words>
  <Application>Microsoft Macintosh PowerPoint</Application>
  <PresentationFormat>On-screen Show (16:9)</PresentationFormat>
  <Paragraphs>69</Paragraphs>
  <Slides>14</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Poppins ExtraBold</vt:lpstr>
      <vt:lpstr>Poppins</vt:lpstr>
      <vt:lpstr>Poppins Medium</vt:lpstr>
      <vt:lpstr>Poppins SemiBold</vt:lpstr>
      <vt:lpstr>Orange Waves Digital Marketing by Slidesgo</vt:lpstr>
      <vt:lpstr>SKYCAST</vt:lpstr>
      <vt:lpstr>CUPRINS</vt:lpstr>
      <vt:lpstr>1. Contextul problemei</vt:lpstr>
      <vt:lpstr>2. Motivația și obiectivele </vt:lpstr>
      <vt:lpstr>2. Motivația și obiectivele </vt:lpstr>
      <vt:lpstr>3. Analiza problemei</vt:lpstr>
      <vt:lpstr>4. Proiectare și implementare </vt:lpstr>
      <vt:lpstr>4. Proiectare și implementare </vt:lpstr>
      <vt:lpstr>PowerPoint Presentation</vt:lpstr>
      <vt:lpstr>PowerPoint Presentation</vt:lpstr>
      <vt:lpstr>5. Testare și validare</vt:lpstr>
      <vt:lpstr>5. Testare și validare</vt:lpstr>
      <vt:lpstr>PowerPoint Presentation</vt:lpstr>
      <vt:lpstr>Multumesc pentru atenția acordată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QUICKPLATE</dc:title>
  <cp:lastModifiedBy>Ioan Octavian Stanciu</cp:lastModifiedBy>
  <cp:revision>62</cp:revision>
  <dcterms:modified xsi:type="dcterms:W3CDTF">2025-07-03T19:26:06Z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b58b62f-6f94-46bd-8089-18e64b0a9abb_Enabled">
    <vt:lpwstr>true</vt:lpwstr>
  </property>
  <property fmtid="{D5CDD505-2E9C-101B-9397-08002B2CF9AE}" pid="3" name="MSIP_Label_5b58b62f-6f94-46bd-8089-18e64b0a9abb_SetDate">
    <vt:lpwstr>2025-07-03T08:08:00Z</vt:lpwstr>
  </property>
  <property fmtid="{D5CDD505-2E9C-101B-9397-08002B2CF9AE}" pid="4" name="MSIP_Label_5b58b62f-6f94-46bd-8089-18e64b0a9abb_Method">
    <vt:lpwstr>Standard</vt:lpwstr>
  </property>
  <property fmtid="{D5CDD505-2E9C-101B-9397-08002B2CF9AE}" pid="5" name="MSIP_Label_5b58b62f-6f94-46bd-8089-18e64b0a9abb_Name">
    <vt:lpwstr>defa4170-0d19-0005-0004-bc88714345d2</vt:lpwstr>
  </property>
  <property fmtid="{D5CDD505-2E9C-101B-9397-08002B2CF9AE}" pid="6" name="MSIP_Label_5b58b62f-6f94-46bd-8089-18e64b0a9abb_SiteId">
    <vt:lpwstr>a6eb79fa-c4a9-4cce-818d-b85274d15305</vt:lpwstr>
  </property>
  <property fmtid="{D5CDD505-2E9C-101B-9397-08002B2CF9AE}" pid="7" name="MSIP_Label_5b58b62f-6f94-46bd-8089-18e64b0a9abb_ActionId">
    <vt:lpwstr>c5da246c-49d2-429c-b37b-6afe8551265e</vt:lpwstr>
  </property>
  <property fmtid="{D5CDD505-2E9C-101B-9397-08002B2CF9AE}" pid="8" name="MSIP_Label_5b58b62f-6f94-46bd-8089-18e64b0a9abb_ContentBits">
    <vt:lpwstr>0</vt:lpwstr>
  </property>
</Properties>
</file>