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60" r:id="rId6"/>
    <p:sldId id="277" r:id="rId7"/>
    <p:sldId id="263" r:id="rId8"/>
    <p:sldId id="262" r:id="rId9"/>
    <p:sldId id="279" r:id="rId10"/>
    <p:sldId id="271" r:id="rId11"/>
    <p:sldId id="269" r:id="rId12"/>
    <p:sldId id="264" r:id="rId13"/>
    <p:sldId id="268" r:id="rId14"/>
    <p:sldId id="25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CCC5"/>
    <a:srgbClr val="FDC758"/>
    <a:srgbClr val="DFE2E3"/>
    <a:srgbClr val="006D84"/>
    <a:srgbClr val="00A0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9" d="100"/>
          <a:sy n="79" d="100"/>
        </p:scale>
        <p:origin x="894" y="870"/>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E355D6-4681-4AFC-849C-6C0BE807D1D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417D38-AFE3-49B8-A163-5A99BE97120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417D38-AFE3-49B8-A163-5A99BE97120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417D38-AFE3-49B8-A163-5A99BE97120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417D38-AFE3-49B8-A163-5A99BE97120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417D38-AFE3-49B8-A163-5A99BE97120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417D38-AFE3-49B8-A163-5A99BE97120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417D38-AFE3-49B8-A163-5A99BE97120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417D38-AFE3-49B8-A163-5A99BE97120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417D38-AFE3-49B8-A163-5A99BE97120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417D38-AFE3-49B8-A163-5A99BE97120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417D38-AFE3-49B8-A163-5A99BE97120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11" name="矩形 10"/>
          <p:cNvSpPr/>
          <p:nvPr userDrawn="1"/>
        </p:nvSpPr>
        <p:spPr>
          <a:xfrm>
            <a:off x="8325228" y="5598368"/>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endParaRPr kumimoji="0" lang="en-US" altLang="zh-CN" sz="100" b="0" i="0" u="none" strike="noStrike" kern="0" cap="none" spc="0" normalizeH="0" baseline="0" noProof="0" dirty="0">
              <a:ln>
                <a:noFill/>
              </a:ln>
              <a:solidFill>
                <a:prstClr val="white"/>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7.png"/><Relationship Id="rId7" Type="http://schemas.openxmlformats.org/officeDocument/2006/relationships/image" Target="../media/image16.jpe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0" Type="http://schemas.openxmlformats.org/officeDocument/2006/relationships/notesSlide" Target="../notesSlides/notesSlide9.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7816" y="2023432"/>
            <a:ext cx="12192000" cy="2419239"/>
          </a:xfrm>
          <a:prstGeom prst="rect">
            <a:avLst/>
          </a:prstGeom>
          <a:solidFill>
            <a:srgbClr val="F7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1"/>
          <a:stretch>
            <a:fillRect/>
          </a:stretch>
        </p:blipFill>
        <p:spPr>
          <a:xfrm>
            <a:off x="737504" y="12515"/>
            <a:ext cx="10716992" cy="6905968"/>
          </a:xfrm>
          <a:prstGeom prst="rect">
            <a:avLst/>
          </a:prstGeom>
        </p:spPr>
      </p:pic>
      <p:sp>
        <p:nvSpPr>
          <p:cNvPr id="24" name="矩形 23"/>
          <p:cNvSpPr>
            <a:spLocks noChangeArrowheads="1"/>
          </p:cNvSpPr>
          <p:nvPr/>
        </p:nvSpPr>
        <p:spPr bwMode="auto">
          <a:xfrm>
            <a:off x="4290324" y="3709818"/>
            <a:ext cx="4973563" cy="787523"/>
          </a:xfrm>
          <a:prstGeom prst="rect">
            <a:avLst/>
          </a:prstGeom>
          <a:noFill/>
          <a:ln>
            <a:noFill/>
          </a:ln>
        </p:spPr>
        <p:txBody>
          <a:bodyPr wrap="square">
            <a:spAutoFit/>
          </a:bodyPr>
          <a:lstStyle/>
          <a:p>
            <a:pPr algn="ctr">
              <a:lnSpc>
                <a:spcPct val="150000"/>
              </a:lnSpc>
            </a:pPr>
            <a:r>
              <a:rPr lang="zh-CN" altLang="en-US" sz="1600" dirty="0">
                <a:latin typeface="微软雅黑" panose="020B0503020204020204" pitchFamily="34" charset="-122"/>
                <a:ea typeface="微软雅黑" panose="020B0503020204020204" pitchFamily="34" charset="-122"/>
              </a:rPr>
              <a:t>汇报人：王子超  时间：</a:t>
            </a:r>
            <a:r>
              <a:rPr lang="en-US" altLang="zh-CN" sz="1600" dirty="0">
                <a:latin typeface="微软雅黑" panose="020B0503020204020204" pitchFamily="34" charset="-122"/>
                <a:ea typeface="微软雅黑" panose="020B0503020204020204" pitchFamily="34" charset="-122"/>
              </a:rPr>
              <a:t>2020.05.26</a:t>
            </a:r>
            <a:endParaRPr lang="en-US" altLang="zh-CN" sz="1600" dirty="0">
              <a:latin typeface="汉仪良品线简" panose="00020600040101010101" pitchFamily="18" charset="-122"/>
              <a:ea typeface="汉仪良品线简" panose="00020600040101010101" pitchFamily="18" charset="-122"/>
            </a:endParaRPr>
          </a:p>
          <a:p>
            <a:pPr algn="ctr">
              <a:lnSpc>
                <a:spcPct val="150000"/>
              </a:lnSpc>
            </a:pPr>
            <a:r>
              <a:rPr lang="zh-CN" altLang="en-US" sz="1600" dirty="0">
                <a:latin typeface="汉仪良品线简" panose="00020600040101010101" pitchFamily="18" charset="-122"/>
                <a:ea typeface="汉仪良品线简" panose="00020600040101010101" pitchFamily="18" charset="-122"/>
              </a:rPr>
              <a:t>制作：黄璇 黄金</a:t>
            </a:r>
            <a:r>
              <a:rPr lang="en-US" altLang="zh-CN" sz="1050" dirty="0">
                <a:latin typeface="汉仪良品线简" panose="00020600040101010101" pitchFamily="18" charset="-122"/>
                <a:ea typeface="汉仪良品线简" panose="00020600040101010101" pitchFamily="18" charset="-122"/>
              </a:rPr>
              <a:t>.</a:t>
            </a:r>
            <a:endParaRPr lang="en-US" altLang="zh-CN" sz="1050" dirty="0">
              <a:latin typeface="汉仪良品线简" panose="00020600040101010101" pitchFamily="18" charset="-122"/>
              <a:ea typeface="汉仪良品线简" panose="00020600040101010101" pitchFamily="18" charset="-122"/>
            </a:endParaRPr>
          </a:p>
        </p:txBody>
      </p:sp>
      <p:grpSp>
        <p:nvGrpSpPr>
          <p:cNvPr id="20" name="组合 19"/>
          <p:cNvGrpSpPr/>
          <p:nvPr/>
        </p:nvGrpSpPr>
        <p:grpSpPr>
          <a:xfrm>
            <a:off x="164211" y="4835628"/>
            <a:ext cx="11863578" cy="2022372"/>
            <a:chOff x="142892" y="4600886"/>
            <a:chExt cx="13240614" cy="2257114"/>
          </a:xfrm>
        </p:grpSpPr>
        <p:grpSp>
          <p:nvGrpSpPr>
            <p:cNvPr id="16" name="组合 15"/>
            <p:cNvGrpSpPr/>
            <p:nvPr/>
          </p:nvGrpSpPr>
          <p:grpSpPr>
            <a:xfrm>
              <a:off x="142892" y="4600886"/>
              <a:ext cx="8762570" cy="2257114"/>
              <a:chOff x="1958439" y="4280452"/>
              <a:chExt cx="10392413" cy="2676939"/>
            </a:xfrm>
          </p:grpSpPr>
          <p:pic>
            <p:nvPicPr>
              <p:cNvPr id="5" name="图片 4"/>
              <p:cNvPicPr>
                <a:picLocks noChangeAspect="1"/>
              </p:cNvPicPr>
              <p:nvPr/>
            </p:nvPicPr>
            <p:blipFill>
              <a:blip r:embed="rId2" cstate="screen"/>
              <a:stretch>
                <a:fillRect/>
              </a:stretch>
            </p:blipFill>
            <p:spPr>
              <a:xfrm>
                <a:off x="3619151" y="4280452"/>
                <a:ext cx="1852523" cy="2577548"/>
              </a:xfrm>
              <a:prstGeom prst="rect">
                <a:avLst/>
              </a:prstGeom>
            </p:spPr>
          </p:pic>
          <p:pic>
            <p:nvPicPr>
              <p:cNvPr id="7" name="图片 6"/>
              <p:cNvPicPr>
                <a:picLocks noChangeAspect="1"/>
              </p:cNvPicPr>
              <p:nvPr/>
            </p:nvPicPr>
            <p:blipFill>
              <a:blip r:embed="rId3" cstate="screen"/>
              <a:stretch>
                <a:fillRect/>
              </a:stretch>
            </p:blipFill>
            <p:spPr>
              <a:xfrm>
                <a:off x="10711681" y="4379843"/>
                <a:ext cx="1639171" cy="2577548"/>
              </a:xfrm>
              <a:prstGeom prst="rect">
                <a:avLst/>
              </a:prstGeom>
            </p:spPr>
          </p:pic>
          <p:pic>
            <p:nvPicPr>
              <p:cNvPr id="9" name="图片 8"/>
              <p:cNvPicPr>
                <a:picLocks noChangeAspect="1"/>
              </p:cNvPicPr>
              <p:nvPr/>
            </p:nvPicPr>
            <p:blipFill>
              <a:blip r:embed="rId4" cstate="screen"/>
              <a:stretch>
                <a:fillRect/>
              </a:stretch>
            </p:blipFill>
            <p:spPr>
              <a:xfrm>
                <a:off x="8775461" y="4363278"/>
                <a:ext cx="2090028" cy="2577548"/>
              </a:xfrm>
              <a:prstGeom prst="rect">
                <a:avLst/>
              </a:prstGeom>
            </p:spPr>
          </p:pic>
          <p:pic>
            <p:nvPicPr>
              <p:cNvPr id="11" name="图片 10"/>
              <p:cNvPicPr>
                <a:picLocks noChangeAspect="1"/>
              </p:cNvPicPr>
              <p:nvPr/>
            </p:nvPicPr>
            <p:blipFill>
              <a:blip r:embed="rId5" cstate="screen"/>
              <a:stretch>
                <a:fillRect/>
              </a:stretch>
            </p:blipFill>
            <p:spPr>
              <a:xfrm>
                <a:off x="1958439" y="4280452"/>
                <a:ext cx="1956916" cy="2577548"/>
              </a:xfrm>
              <a:prstGeom prst="rect">
                <a:avLst/>
              </a:prstGeom>
            </p:spPr>
          </p:pic>
          <p:pic>
            <p:nvPicPr>
              <p:cNvPr id="13" name="图片 12"/>
              <p:cNvPicPr>
                <a:picLocks noChangeAspect="1"/>
              </p:cNvPicPr>
              <p:nvPr/>
            </p:nvPicPr>
            <p:blipFill>
              <a:blip r:embed="rId6" cstate="screen"/>
              <a:stretch>
                <a:fillRect/>
              </a:stretch>
            </p:blipFill>
            <p:spPr>
              <a:xfrm>
                <a:off x="5529665" y="4280452"/>
                <a:ext cx="1580048" cy="2577548"/>
              </a:xfrm>
              <a:prstGeom prst="rect">
                <a:avLst/>
              </a:prstGeom>
            </p:spPr>
          </p:pic>
          <p:pic>
            <p:nvPicPr>
              <p:cNvPr id="15" name="图片 14"/>
              <p:cNvPicPr>
                <a:picLocks noChangeAspect="1"/>
              </p:cNvPicPr>
              <p:nvPr/>
            </p:nvPicPr>
            <p:blipFill>
              <a:blip r:embed="rId7" cstate="screen"/>
              <a:stretch>
                <a:fillRect/>
              </a:stretch>
            </p:blipFill>
            <p:spPr>
              <a:xfrm>
                <a:off x="7018755" y="4280452"/>
                <a:ext cx="1936220" cy="2577548"/>
              </a:xfrm>
              <a:prstGeom prst="rect">
                <a:avLst/>
              </a:prstGeom>
            </p:spPr>
          </p:pic>
        </p:grpSp>
        <p:pic>
          <p:nvPicPr>
            <p:cNvPr id="17" name="图片 16"/>
            <p:cNvPicPr>
              <a:picLocks noChangeAspect="1"/>
            </p:cNvPicPr>
            <p:nvPr/>
          </p:nvPicPr>
          <p:blipFill>
            <a:blip r:embed="rId2" cstate="screen"/>
            <a:stretch>
              <a:fillRect/>
            </a:stretch>
          </p:blipFill>
          <p:spPr>
            <a:xfrm>
              <a:off x="8884500" y="4684689"/>
              <a:ext cx="1561992" cy="2173311"/>
            </a:xfrm>
            <a:prstGeom prst="rect">
              <a:avLst/>
            </a:prstGeom>
          </p:spPr>
        </p:pic>
        <p:pic>
          <p:nvPicPr>
            <p:cNvPr id="18" name="图片 17"/>
            <p:cNvPicPr>
              <a:picLocks noChangeAspect="1"/>
            </p:cNvPicPr>
            <p:nvPr/>
          </p:nvPicPr>
          <p:blipFill>
            <a:blip r:embed="rId6" cstate="screen"/>
            <a:stretch>
              <a:fillRect/>
            </a:stretch>
          </p:blipFill>
          <p:spPr>
            <a:xfrm>
              <a:off x="10495388" y="4684689"/>
              <a:ext cx="1332249" cy="2173311"/>
            </a:xfrm>
            <a:prstGeom prst="rect">
              <a:avLst/>
            </a:prstGeom>
          </p:spPr>
        </p:pic>
        <p:pic>
          <p:nvPicPr>
            <p:cNvPr id="19" name="图片 18"/>
            <p:cNvPicPr>
              <a:picLocks noChangeAspect="1"/>
            </p:cNvPicPr>
            <p:nvPr/>
          </p:nvPicPr>
          <p:blipFill>
            <a:blip r:embed="rId7" cstate="screen"/>
            <a:stretch>
              <a:fillRect/>
            </a:stretch>
          </p:blipFill>
          <p:spPr>
            <a:xfrm>
              <a:off x="11750944" y="4684689"/>
              <a:ext cx="1632562" cy="2173311"/>
            </a:xfrm>
            <a:prstGeom prst="rect">
              <a:avLst/>
            </a:prstGeom>
          </p:spPr>
        </p:pic>
      </p:grpSp>
      <p:sp>
        <p:nvSpPr>
          <p:cNvPr id="22" name="矩形 21"/>
          <p:cNvSpPr/>
          <p:nvPr/>
        </p:nvSpPr>
        <p:spPr>
          <a:xfrm>
            <a:off x="2866941" y="2172819"/>
            <a:ext cx="5166020" cy="1323439"/>
          </a:xfrm>
          <a:prstGeom prst="rect">
            <a:avLst/>
          </a:prstGeom>
        </p:spPr>
        <p:txBody>
          <a:bodyPr wrap="square">
            <a:spAutoFit/>
          </a:bodyPr>
          <a:lstStyle/>
          <a:p>
            <a:pPr algn="ctr"/>
            <a:r>
              <a:rPr lang="zh-CN" altLang="en-US" sz="8000" b="1" dirty="0">
                <a:solidFill>
                  <a:srgbClr val="00A0B6"/>
                </a:solidFill>
                <a:latin typeface="汉仪黑荔枝体简" panose="00020600040101010101" pitchFamily="18" charset="-122"/>
                <a:ea typeface="汉仪黑荔枝体简" panose="00020600040101010101" pitchFamily="18" charset="-122"/>
              </a:rPr>
              <a:t> 欢  送  词</a:t>
            </a:r>
            <a:endParaRPr lang="zh-CN" altLang="en-US" sz="8000" b="1" dirty="0">
              <a:solidFill>
                <a:srgbClr val="00A0B6"/>
              </a:solidFill>
              <a:latin typeface="汉仪黑荔枝体简" panose="00020600040101010101" pitchFamily="18" charset="-122"/>
              <a:ea typeface="汉仪黑荔枝体简" panose="00020600040101010101" pitchFamily="18"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Effect transition="in" filter="fade">
                                      <p:cBhvr>
                                        <p:cTn id="7" dur="250"/>
                                        <p:tgtEl>
                                          <p:spTgt spid="24"/>
                                        </p:tgtEl>
                                      </p:cBhvr>
                                    </p:animEffect>
                                    <p:anim calcmode="lin" valueType="num">
                                      <p:cBhvr>
                                        <p:cTn id="8" dur="250" fill="hold"/>
                                        <p:tgtEl>
                                          <p:spTgt spid="24"/>
                                        </p:tgtEl>
                                        <p:attrNameLst>
                                          <p:attrName>ppt_x</p:attrName>
                                        </p:attrNameLst>
                                      </p:cBhvr>
                                      <p:tavLst>
                                        <p:tav tm="0">
                                          <p:val>
                                            <p:strVal val="#ppt_x"/>
                                          </p:val>
                                        </p:tav>
                                        <p:tav tm="100000">
                                          <p:val>
                                            <p:strVal val="#ppt_x"/>
                                          </p:val>
                                        </p:tav>
                                      </p:tavLst>
                                    </p:anim>
                                    <p:anim calcmode="lin" valueType="num">
                                      <p:cBhvr>
                                        <p:cTn id="9" dur="25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screen"/>
          <a:stretch>
            <a:fillRect/>
          </a:stretch>
        </p:blipFill>
        <p:spPr>
          <a:xfrm>
            <a:off x="10547" y="161574"/>
            <a:ext cx="10029898" cy="6463209"/>
          </a:xfrm>
          <a:prstGeom prst="rect">
            <a:avLst/>
          </a:prstGeom>
        </p:spPr>
      </p:pic>
      <p:pic>
        <p:nvPicPr>
          <p:cNvPr id="7" name="图片 6"/>
          <p:cNvPicPr>
            <a:picLocks noChangeAspect="1"/>
          </p:cNvPicPr>
          <p:nvPr/>
        </p:nvPicPr>
        <p:blipFill>
          <a:blip r:embed="rId2" cstate="screen"/>
          <a:stretch>
            <a:fillRect/>
          </a:stretch>
        </p:blipFill>
        <p:spPr>
          <a:xfrm>
            <a:off x="2544122" y="2455358"/>
            <a:ext cx="1578973" cy="1947284"/>
          </a:xfrm>
          <a:prstGeom prst="rect">
            <a:avLst/>
          </a:prstGeom>
        </p:spPr>
      </p:pic>
      <p:sp>
        <p:nvSpPr>
          <p:cNvPr id="5" name="文本框 4"/>
          <p:cNvSpPr txBox="1">
            <a:spLocks noChangeArrowheads="1"/>
          </p:cNvSpPr>
          <p:nvPr/>
        </p:nvSpPr>
        <p:spPr bwMode="auto">
          <a:xfrm>
            <a:off x="4541507" y="2649618"/>
            <a:ext cx="2441256" cy="1107996"/>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6600" b="1" dirty="0">
                <a:latin typeface="汉仪黑荔枝体简" panose="00020600040101010101" pitchFamily="18" charset="-122"/>
                <a:ea typeface="汉仪黑荔枝体简" panose="00020600040101010101" pitchFamily="18" charset="-122"/>
                <a:sym typeface="微软雅黑" panose="020B0503020204020204" pitchFamily="34" charset="-122"/>
              </a:rPr>
              <a:t>范  文</a:t>
            </a:r>
            <a:endParaRPr lang="zh-CN" altLang="en-US" sz="6600" b="1" dirty="0">
              <a:latin typeface="汉仪黑荔枝体简" panose="00020600040101010101" pitchFamily="18" charset="-122"/>
              <a:ea typeface="汉仪黑荔枝体简" panose="00020600040101010101" pitchFamily="18"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par>
                                <p:cTn id="16" presetID="16" presetClass="entr" presetSubtype="21"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14788" y="150513"/>
            <a:ext cx="3962424" cy="675470"/>
            <a:chOff x="142892" y="4600886"/>
            <a:chExt cx="13240614" cy="2257114"/>
          </a:xfrm>
        </p:grpSpPr>
        <p:grpSp>
          <p:nvGrpSpPr>
            <p:cNvPr id="3" name="组合 2"/>
            <p:cNvGrpSpPr/>
            <p:nvPr/>
          </p:nvGrpSpPr>
          <p:grpSpPr>
            <a:xfrm>
              <a:off x="142892" y="4600886"/>
              <a:ext cx="8762570" cy="2257114"/>
              <a:chOff x="1958439" y="4280452"/>
              <a:chExt cx="10392413" cy="2676939"/>
            </a:xfrm>
          </p:grpSpPr>
          <p:pic>
            <p:nvPicPr>
              <p:cNvPr id="7" name="图片 6"/>
              <p:cNvPicPr>
                <a:picLocks noChangeAspect="1"/>
              </p:cNvPicPr>
              <p:nvPr/>
            </p:nvPicPr>
            <p:blipFill>
              <a:blip r:embed="rId1" cstate="screen"/>
              <a:stretch>
                <a:fillRect/>
              </a:stretch>
            </p:blipFill>
            <p:spPr>
              <a:xfrm>
                <a:off x="3619151" y="4280452"/>
                <a:ext cx="1852523" cy="2577548"/>
              </a:xfrm>
              <a:prstGeom prst="rect">
                <a:avLst/>
              </a:prstGeom>
            </p:spPr>
          </p:pic>
          <p:pic>
            <p:nvPicPr>
              <p:cNvPr id="8" name="图片 7"/>
              <p:cNvPicPr>
                <a:picLocks noChangeAspect="1"/>
              </p:cNvPicPr>
              <p:nvPr/>
            </p:nvPicPr>
            <p:blipFill>
              <a:blip r:embed="rId2" cstate="screen"/>
              <a:stretch>
                <a:fillRect/>
              </a:stretch>
            </p:blipFill>
            <p:spPr>
              <a:xfrm>
                <a:off x="10711681" y="4379843"/>
                <a:ext cx="1639171" cy="2577548"/>
              </a:xfrm>
              <a:prstGeom prst="rect">
                <a:avLst/>
              </a:prstGeom>
            </p:spPr>
          </p:pic>
          <p:pic>
            <p:nvPicPr>
              <p:cNvPr id="9" name="图片 8"/>
              <p:cNvPicPr>
                <a:picLocks noChangeAspect="1"/>
              </p:cNvPicPr>
              <p:nvPr/>
            </p:nvPicPr>
            <p:blipFill>
              <a:blip r:embed="rId3" cstate="screen"/>
              <a:stretch>
                <a:fillRect/>
              </a:stretch>
            </p:blipFill>
            <p:spPr>
              <a:xfrm>
                <a:off x="8775461" y="4363278"/>
                <a:ext cx="2090028" cy="2577548"/>
              </a:xfrm>
              <a:prstGeom prst="rect">
                <a:avLst/>
              </a:prstGeom>
            </p:spPr>
          </p:pic>
          <p:pic>
            <p:nvPicPr>
              <p:cNvPr id="10" name="图片 9"/>
              <p:cNvPicPr>
                <a:picLocks noChangeAspect="1"/>
              </p:cNvPicPr>
              <p:nvPr/>
            </p:nvPicPr>
            <p:blipFill>
              <a:blip r:embed="rId4" cstate="screen"/>
              <a:stretch>
                <a:fillRect/>
              </a:stretch>
            </p:blipFill>
            <p:spPr>
              <a:xfrm>
                <a:off x="1958439" y="4280452"/>
                <a:ext cx="1956916" cy="2577548"/>
              </a:xfrm>
              <a:prstGeom prst="rect">
                <a:avLst/>
              </a:prstGeom>
            </p:spPr>
          </p:pic>
          <p:pic>
            <p:nvPicPr>
              <p:cNvPr id="11" name="图片 10"/>
              <p:cNvPicPr>
                <a:picLocks noChangeAspect="1"/>
              </p:cNvPicPr>
              <p:nvPr/>
            </p:nvPicPr>
            <p:blipFill>
              <a:blip r:embed="rId5" cstate="screen"/>
              <a:stretch>
                <a:fillRect/>
              </a:stretch>
            </p:blipFill>
            <p:spPr>
              <a:xfrm>
                <a:off x="5529665" y="4280452"/>
                <a:ext cx="1580048" cy="2577548"/>
              </a:xfrm>
              <a:prstGeom prst="rect">
                <a:avLst/>
              </a:prstGeom>
            </p:spPr>
          </p:pic>
          <p:pic>
            <p:nvPicPr>
              <p:cNvPr id="12" name="图片 11"/>
              <p:cNvPicPr>
                <a:picLocks noChangeAspect="1"/>
              </p:cNvPicPr>
              <p:nvPr/>
            </p:nvPicPr>
            <p:blipFill>
              <a:blip r:embed="rId6" cstate="screen"/>
              <a:stretch>
                <a:fillRect/>
              </a:stretch>
            </p:blipFill>
            <p:spPr>
              <a:xfrm>
                <a:off x="7018755" y="4280452"/>
                <a:ext cx="1936220" cy="2577548"/>
              </a:xfrm>
              <a:prstGeom prst="rect">
                <a:avLst/>
              </a:prstGeom>
            </p:spPr>
          </p:pic>
        </p:grpSp>
        <p:pic>
          <p:nvPicPr>
            <p:cNvPr id="4" name="图片 3"/>
            <p:cNvPicPr>
              <a:picLocks noChangeAspect="1"/>
            </p:cNvPicPr>
            <p:nvPr/>
          </p:nvPicPr>
          <p:blipFill>
            <a:blip r:embed="rId1" cstate="screen"/>
            <a:stretch>
              <a:fillRect/>
            </a:stretch>
          </p:blipFill>
          <p:spPr>
            <a:xfrm>
              <a:off x="8884500" y="4684689"/>
              <a:ext cx="1561992" cy="2173311"/>
            </a:xfrm>
            <a:prstGeom prst="rect">
              <a:avLst/>
            </a:prstGeom>
          </p:spPr>
        </p:pic>
        <p:pic>
          <p:nvPicPr>
            <p:cNvPr id="5" name="图片 4"/>
            <p:cNvPicPr>
              <a:picLocks noChangeAspect="1"/>
            </p:cNvPicPr>
            <p:nvPr/>
          </p:nvPicPr>
          <p:blipFill>
            <a:blip r:embed="rId5" cstate="screen"/>
            <a:stretch>
              <a:fillRect/>
            </a:stretch>
          </p:blipFill>
          <p:spPr>
            <a:xfrm>
              <a:off x="10495388" y="4684689"/>
              <a:ext cx="1332249" cy="2173311"/>
            </a:xfrm>
            <a:prstGeom prst="rect">
              <a:avLst/>
            </a:prstGeom>
          </p:spPr>
        </p:pic>
        <p:pic>
          <p:nvPicPr>
            <p:cNvPr id="6" name="图片 5"/>
            <p:cNvPicPr>
              <a:picLocks noChangeAspect="1"/>
            </p:cNvPicPr>
            <p:nvPr/>
          </p:nvPicPr>
          <p:blipFill>
            <a:blip r:embed="rId6" cstate="screen"/>
            <a:stretch>
              <a:fillRect/>
            </a:stretch>
          </p:blipFill>
          <p:spPr>
            <a:xfrm>
              <a:off x="11750944" y="4684689"/>
              <a:ext cx="1632562" cy="2173311"/>
            </a:xfrm>
            <a:prstGeom prst="rect">
              <a:avLst/>
            </a:prstGeom>
          </p:spPr>
        </p:pic>
      </p:grpSp>
      <p:sp>
        <p:nvSpPr>
          <p:cNvPr id="13" name="矩形 12"/>
          <p:cNvSpPr/>
          <p:nvPr/>
        </p:nvSpPr>
        <p:spPr>
          <a:xfrm>
            <a:off x="0" y="825983"/>
            <a:ext cx="12192000" cy="207687"/>
          </a:xfrm>
          <a:prstGeom prst="rect">
            <a:avLst/>
          </a:prstGeom>
          <a:solidFill>
            <a:srgbClr val="FDC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489" y="1058749"/>
            <a:ext cx="6096000" cy="6096000"/>
          </a:xfrm>
          <a:prstGeom prst="rect">
            <a:avLst/>
          </a:prstGeom>
          <a:noFill/>
          <a:extLst>
            <a:ext uri="{909E8E84-426E-40DD-AFC4-6F175D3DCCD1}">
              <a14:hiddenFill xmlns:a14="http://schemas.microsoft.com/office/drawing/2010/main">
                <a:solidFill>
                  <a:srgbClr val="FFFFFF"/>
                </a:solidFill>
              </a14:hiddenFill>
            </a:ext>
          </a:extLst>
        </p:spPr>
      </p:pic>
      <p:pic>
        <p:nvPicPr>
          <p:cNvPr id="50" name="图片 4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62300" y="2275574"/>
            <a:ext cx="5934456" cy="2794532"/>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7816" y="1958116"/>
            <a:ext cx="12192000" cy="2419239"/>
          </a:xfrm>
          <a:prstGeom prst="rect">
            <a:avLst/>
          </a:prstGeom>
          <a:solidFill>
            <a:srgbClr val="F7C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1"/>
          <a:stretch>
            <a:fillRect/>
          </a:stretch>
        </p:blipFill>
        <p:spPr>
          <a:xfrm>
            <a:off x="737504" y="12515"/>
            <a:ext cx="10716992" cy="6905968"/>
          </a:xfrm>
          <a:prstGeom prst="rect">
            <a:avLst/>
          </a:prstGeom>
        </p:spPr>
      </p:pic>
      <p:grpSp>
        <p:nvGrpSpPr>
          <p:cNvPr id="20" name="组合 19"/>
          <p:cNvGrpSpPr/>
          <p:nvPr/>
        </p:nvGrpSpPr>
        <p:grpSpPr>
          <a:xfrm>
            <a:off x="164211" y="4835628"/>
            <a:ext cx="11863578" cy="2022372"/>
            <a:chOff x="142892" y="4600886"/>
            <a:chExt cx="13240614" cy="2257114"/>
          </a:xfrm>
        </p:grpSpPr>
        <p:grpSp>
          <p:nvGrpSpPr>
            <p:cNvPr id="16" name="组合 15"/>
            <p:cNvGrpSpPr/>
            <p:nvPr/>
          </p:nvGrpSpPr>
          <p:grpSpPr>
            <a:xfrm>
              <a:off x="142892" y="4600886"/>
              <a:ext cx="8762570" cy="2257114"/>
              <a:chOff x="1958439" y="4280452"/>
              <a:chExt cx="10392413" cy="2676939"/>
            </a:xfrm>
          </p:grpSpPr>
          <p:pic>
            <p:nvPicPr>
              <p:cNvPr id="5" name="图片 4"/>
              <p:cNvPicPr>
                <a:picLocks noChangeAspect="1"/>
              </p:cNvPicPr>
              <p:nvPr/>
            </p:nvPicPr>
            <p:blipFill>
              <a:blip r:embed="rId2" cstate="screen"/>
              <a:stretch>
                <a:fillRect/>
              </a:stretch>
            </p:blipFill>
            <p:spPr>
              <a:xfrm>
                <a:off x="3619151" y="4280452"/>
                <a:ext cx="1852523" cy="2577548"/>
              </a:xfrm>
              <a:prstGeom prst="rect">
                <a:avLst/>
              </a:prstGeom>
            </p:spPr>
          </p:pic>
          <p:pic>
            <p:nvPicPr>
              <p:cNvPr id="7" name="图片 6"/>
              <p:cNvPicPr>
                <a:picLocks noChangeAspect="1"/>
              </p:cNvPicPr>
              <p:nvPr/>
            </p:nvPicPr>
            <p:blipFill>
              <a:blip r:embed="rId3" cstate="screen"/>
              <a:stretch>
                <a:fillRect/>
              </a:stretch>
            </p:blipFill>
            <p:spPr>
              <a:xfrm>
                <a:off x="10711681" y="4379843"/>
                <a:ext cx="1639171" cy="2577548"/>
              </a:xfrm>
              <a:prstGeom prst="rect">
                <a:avLst/>
              </a:prstGeom>
            </p:spPr>
          </p:pic>
          <p:pic>
            <p:nvPicPr>
              <p:cNvPr id="9" name="图片 8"/>
              <p:cNvPicPr>
                <a:picLocks noChangeAspect="1"/>
              </p:cNvPicPr>
              <p:nvPr/>
            </p:nvPicPr>
            <p:blipFill>
              <a:blip r:embed="rId4" cstate="screen"/>
              <a:stretch>
                <a:fillRect/>
              </a:stretch>
            </p:blipFill>
            <p:spPr>
              <a:xfrm>
                <a:off x="8775461" y="4363278"/>
                <a:ext cx="2090028" cy="2577548"/>
              </a:xfrm>
              <a:prstGeom prst="rect">
                <a:avLst/>
              </a:prstGeom>
            </p:spPr>
          </p:pic>
          <p:pic>
            <p:nvPicPr>
              <p:cNvPr id="11" name="图片 10"/>
              <p:cNvPicPr>
                <a:picLocks noChangeAspect="1"/>
              </p:cNvPicPr>
              <p:nvPr/>
            </p:nvPicPr>
            <p:blipFill>
              <a:blip r:embed="rId5" cstate="screen"/>
              <a:stretch>
                <a:fillRect/>
              </a:stretch>
            </p:blipFill>
            <p:spPr>
              <a:xfrm>
                <a:off x="1958439" y="4280452"/>
                <a:ext cx="1956916" cy="2577548"/>
              </a:xfrm>
              <a:prstGeom prst="rect">
                <a:avLst/>
              </a:prstGeom>
            </p:spPr>
          </p:pic>
          <p:pic>
            <p:nvPicPr>
              <p:cNvPr id="13" name="图片 12"/>
              <p:cNvPicPr>
                <a:picLocks noChangeAspect="1"/>
              </p:cNvPicPr>
              <p:nvPr/>
            </p:nvPicPr>
            <p:blipFill>
              <a:blip r:embed="rId6" cstate="screen"/>
              <a:stretch>
                <a:fillRect/>
              </a:stretch>
            </p:blipFill>
            <p:spPr>
              <a:xfrm>
                <a:off x="5529665" y="4280452"/>
                <a:ext cx="1580048" cy="2577548"/>
              </a:xfrm>
              <a:prstGeom prst="rect">
                <a:avLst/>
              </a:prstGeom>
            </p:spPr>
          </p:pic>
          <p:pic>
            <p:nvPicPr>
              <p:cNvPr id="15" name="图片 14"/>
              <p:cNvPicPr>
                <a:picLocks noChangeAspect="1"/>
              </p:cNvPicPr>
              <p:nvPr/>
            </p:nvPicPr>
            <p:blipFill>
              <a:blip r:embed="rId7" cstate="screen"/>
              <a:stretch>
                <a:fillRect/>
              </a:stretch>
            </p:blipFill>
            <p:spPr>
              <a:xfrm>
                <a:off x="7018755" y="4280452"/>
                <a:ext cx="1936220" cy="2577548"/>
              </a:xfrm>
              <a:prstGeom prst="rect">
                <a:avLst/>
              </a:prstGeom>
            </p:spPr>
          </p:pic>
        </p:grpSp>
        <p:pic>
          <p:nvPicPr>
            <p:cNvPr id="17" name="图片 16"/>
            <p:cNvPicPr>
              <a:picLocks noChangeAspect="1"/>
            </p:cNvPicPr>
            <p:nvPr/>
          </p:nvPicPr>
          <p:blipFill>
            <a:blip r:embed="rId2" cstate="screen"/>
            <a:stretch>
              <a:fillRect/>
            </a:stretch>
          </p:blipFill>
          <p:spPr>
            <a:xfrm>
              <a:off x="8884500" y="4684689"/>
              <a:ext cx="1561992" cy="2173311"/>
            </a:xfrm>
            <a:prstGeom prst="rect">
              <a:avLst/>
            </a:prstGeom>
          </p:spPr>
        </p:pic>
        <p:pic>
          <p:nvPicPr>
            <p:cNvPr id="18" name="图片 17"/>
            <p:cNvPicPr>
              <a:picLocks noChangeAspect="1"/>
            </p:cNvPicPr>
            <p:nvPr/>
          </p:nvPicPr>
          <p:blipFill>
            <a:blip r:embed="rId6" cstate="screen"/>
            <a:stretch>
              <a:fillRect/>
            </a:stretch>
          </p:blipFill>
          <p:spPr>
            <a:xfrm>
              <a:off x="10495388" y="4684689"/>
              <a:ext cx="1332249" cy="2173311"/>
            </a:xfrm>
            <a:prstGeom prst="rect">
              <a:avLst/>
            </a:prstGeom>
          </p:spPr>
        </p:pic>
        <p:pic>
          <p:nvPicPr>
            <p:cNvPr id="19" name="图片 18"/>
            <p:cNvPicPr>
              <a:picLocks noChangeAspect="1"/>
            </p:cNvPicPr>
            <p:nvPr/>
          </p:nvPicPr>
          <p:blipFill>
            <a:blip r:embed="rId7" cstate="screen"/>
            <a:stretch>
              <a:fillRect/>
            </a:stretch>
          </p:blipFill>
          <p:spPr>
            <a:xfrm>
              <a:off x="11750944" y="4684689"/>
              <a:ext cx="1632562" cy="2173311"/>
            </a:xfrm>
            <a:prstGeom prst="rect">
              <a:avLst/>
            </a:prstGeom>
          </p:spPr>
        </p:pic>
      </p:grpSp>
      <p:sp>
        <p:nvSpPr>
          <p:cNvPr id="22" name="矩形 21"/>
          <p:cNvSpPr/>
          <p:nvPr/>
        </p:nvSpPr>
        <p:spPr>
          <a:xfrm>
            <a:off x="3888274" y="2964202"/>
            <a:ext cx="4515981" cy="830997"/>
          </a:xfrm>
          <a:prstGeom prst="rect">
            <a:avLst/>
          </a:prstGeom>
        </p:spPr>
        <p:txBody>
          <a:bodyPr wrap="none">
            <a:spAutoFit/>
          </a:bodyPr>
          <a:lstStyle/>
          <a:p>
            <a:pPr algn="ctr"/>
            <a:r>
              <a:rPr lang="zh-CN" altLang="en-US" sz="4800" b="1" dirty="0">
                <a:solidFill>
                  <a:srgbClr val="00A0B6"/>
                </a:solidFill>
                <a:latin typeface="汉仪黑荔枝体简" panose="00020600040101010101" pitchFamily="18" charset="-122"/>
                <a:ea typeface="汉仪黑荔枝体简" panose="00020600040101010101" pitchFamily="18" charset="-122"/>
              </a:rPr>
              <a:t>谢谢您的观看！</a:t>
            </a:r>
            <a:endParaRPr lang="zh-CN" altLang="en-US" sz="4800" b="1" dirty="0">
              <a:solidFill>
                <a:srgbClr val="00A0B6"/>
              </a:solidFill>
              <a:latin typeface="汉仪黑荔枝体简" panose="00020600040101010101" pitchFamily="18" charset="-122"/>
              <a:ea typeface="汉仪黑荔枝体简" panose="00020600040101010101" pitchFamily="18" charset="-122"/>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screen"/>
          <a:stretch>
            <a:fillRect/>
          </a:stretch>
        </p:blipFill>
        <p:spPr>
          <a:xfrm>
            <a:off x="77873" y="1910385"/>
            <a:ext cx="4874308" cy="3140976"/>
          </a:xfrm>
          <a:prstGeom prst="rect">
            <a:avLst/>
          </a:prstGeom>
        </p:spPr>
      </p:pic>
      <p:grpSp>
        <p:nvGrpSpPr>
          <p:cNvPr id="5" name="组合 4"/>
          <p:cNvGrpSpPr/>
          <p:nvPr/>
        </p:nvGrpSpPr>
        <p:grpSpPr>
          <a:xfrm>
            <a:off x="5096134" y="1079254"/>
            <a:ext cx="728869" cy="728869"/>
            <a:chOff x="1537252" y="2909377"/>
            <a:chExt cx="728869" cy="728869"/>
          </a:xfrm>
        </p:grpSpPr>
        <p:sp>
          <p:nvSpPr>
            <p:cNvPr id="6" name="菱形 5"/>
            <p:cNvSpPr/>
            <p:nvPr/>
          </p:nvSpPr>
          <p:spPr>
            <a:xfrm>
              <a:off x="1537252" y="2909377"/>
              <a:ext cx="728869" cy="728869"/>
            </a:xfrm>
            <a:prstGeom prst="diamond">
              <a:avLst/>
            </a:prstGeom>
            <a:solidFill>
              <a:srgbClr val="FEE5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黑荔枝体简" panose="00020600040101010101" pitchFamily="18" charset="-122"/>
                <a:ea typeface="汉仪黑荔枝体简" panose="00020600040101010101" pitchFamily="18" charset="-122"/>
              </a:endParaRPr>
            </a:p>
          </p:txBody>
        </p:sp>
        <p:sp>
          <p:nvSpPr>
            <p:cNvPr id="7" name="文本框 6"/>
            <p:cNvSpPr txBox="1"/>
            <p:nvPr/>
          </p:nvSpPr>
          <p:spPr>
            <a:xfrm>
              <a:off x="1716171" y="3036134"/>
              <a:ext cx="384313" cy="461665"/>
            </a:xfrm>
            <a:prstGeom prst="rect">
              <a:avLst/>
            </a:prstGeom>
            <a:noFill/>
          </p:spPr>
          <p:txBody>
            <a:bodyPr wrap="square" rtlCol="0">
              <a:spAutoFit/>
            </a:bodyPr>
            <a:lstStyle/>
            <a:p>
              <a:r>
                <a:rPr lang="en-US" altLang="zh-CN" sz="2400" b="1" dirty="0">
                  <a:solidFill>
                    <a:schemeClr val="bg1"/>
                  </a:solidFill>
                  <a:latin typeface="汉仪黑荔枝体简" panose="00020600040101010101" pitchFamily="18" charset="-122"/>
                  <a:ea typeface="汉仪黑荔枝体简" panose="00020600040101010101" pitchFamily="18" charset="-122"/>
                </a:rPr>
                <a:t>1</a:t>
              </a:r>
              <a:endParaRPr lang="zh-CN" altLang="en-US" sz="2400" b="1" dirty="0">
                <a:solidFill>
                  <a:schemeClr val="bg1"/>
                </a:solidFill>
                <a:latin typeface="汉仪黑荔枝体简" panose="00020600040101010101" pitchFamily="18" charset="-122"/>
                <a:ea typeface="汉仪黑荔枝体简" panose="00020600040101010101" pitchFamily="18" charset="-122"/>
              </a:endParaRPr>
            </a:p>
          </p:txBody>
        </p:sp>
      </p:grpSp>
      <p:grpSp>
        <p:nvGrpSpPr>
          <p:cNvPr id="8" name="组合 7"/>
          <p:cNvGrpSpPr/>
          <p:nvPr/>
        </p:nvGrpSpPr>
        <p:grpSpPr>
          <a:xfrm>
            <a:off x="5096134" y="2353988"/>
            <a:ext cx="728869" cy="728869"/>
            <a:chOff x="3505202" y="2909376"/>
            <a:chExt cx="728869" cy="728869"/>
          </a:xfrm>
        </p:grpSpPr>
        <p:sp>
          <p:nvSpPr>
            <p:cNvPr id="9" name="菱形 8"/>
            <p:cNvSpPr/>
            <p:nvPr/>
          </p:nvSpPr>
          <p:spPr>
            <a:xfrm>
              <a:off x="3505202" y="2909376"/>
              <a:ext cx="728869" cy="728869"/>
            </a:xfrm>
            <a:prstGeom prst="diamond">
              <a:avLst/>
            </a:prstGeom>
            <a:solidFill>
              <a:srgbClr val="FEE5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黑荔枝体简" panose="00020600040101010101" pitchFamily="18" charset="-122"/>
                <a:ea typeface="汉仪黑荔枝体简" panose="00020600040101010101" pitchFamily="18" charset="-122"/>
              </a:endParaRPr>
            </a:p>
          </p:txBody>
        </p:sp>
        <p:sp>
          <p:nvSpPr>
            <p:cNvPr id="10" name="文本框 9"/>
            <p:cNvSpPr txBox="1"/>
            <p:nvPr/>
          </p:nvSpPr>
          <p:spPr>
            <a:xfrm>
              <a:off x="3670853" y="3042975"/>
              <a:ext cx="384313" cy="461665"/>
            </a:xfrm>
            <a:prstGeom prst="rect">
              <a:avLst/>
            </a:prstGeom>
            <a:noFill/>
            <a:ln>
              <a:noFill/>
            </a:ln>
          </p:spPr>
          <p:txBody>
            <a:bodyPr wrap="square" rtlCol="0">
              <a:spAutoFit/>
            </a:bodyPr>
            <a:lstStyle/>
            <a:p>
              <a:r>
                <a:rPr lang="en-US" altLang="zh-CN" sz="2400" b="1" dirty="0">
                  <a:solidFill>
                    <a:schemeClr val="bg1"/>
                  </a:solidFill>
                  <a:latin typeface="汉仪黑荔枝体简" panose="00020600040101010101" pitchFamily="18" charset="-122"/>
                  <a:ea typeface="汉仪黑荔枝体简" panose="00020600040101010101" pitchFamily="18" charset="-122"/>
                </a:rPr>
                <a:t>2</a:t>
              </a:r>
              <a:endParaRPr lang="zh-CN" altLang="en-US" sz="2400" b="1" dirty="0">
                <a:solidFill>
                  <a:schemeClr val="bg1"/>
                </a:solidFill>
                <a:latin typeface="汉仪黑荔枝体简" panose="00020600040101010101" pitchFamily="18" charset="-122"/>
                <a:ea typeface="汉仪黑荔枝体简" panose="00020600040101010101" pitchFamily="18" charset="-122"/>
              </a:endParaRPr>
            </a:p>
          </p:txBody>
        </p:sp>
      </p:grpSp>
      <p:grpSp>
        <p:nvGrpSpPr>
          <p:cNvPr id="11" name="组合 10"/>
          <p:cNvGrpSpPr/>
          <p:nvPr/>
        </p:nvGrpSpPr>
        <p:grpSpPr>
          <a:xfrm>
            <a:off x="5102314" y="3621536"/>
            <a:ext cx="728869" cy="728869"/>
            <a:chOff x="5526131" y="2909374"/>
            <a:chExt cx="728869" cy="728869"/>
          </a:xfrm>
        </p:grpSpPr>
        <p:sp>
          <p:nvSpPr>
            <p:cNvPr id="12" name="菱形 11"/>
            <p:cNvSpPr/>
            <p:nvPr/>
          </p:nvSpPr>
          <p:spPr>
            <a:xfrm>
              <a:off x="5526131" y="2909374"/>
              <a:ext cx="728869" cy="728869"/>
            </a:xfrm>
            <a:prstGeom prst="diamond">
              <a:avLst/>
            </a:prstGeom>
            <a:solidFill>
              <a:srgbClr val="FEE5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黑荔枝体简" panose="00020600040101010101" pitchFamily="18" charset="-122"/>
                <a:ea typeface="汉仪黑荔枝体简" panose="00020600040101010101" pitchFamily="18" charset="-122"/>
              </a:endParaRPr>
            </a:p>
          </p:txBody>
        </p:sp>
        <p:sp>
          <p:nvSpPr>
            <p:cNvPr id="13" name="文本框 12"/>
            <p:cNvSpPr txBox="1"/>
            <p:nvPr/>
          </p:nvSpPr>
          <p:spPr>
            <a:xfrm>
              <a:off x="5698408" y="3042974"/>
              <a:ext cx="384313" cy="461665"/>
            </a:xfrm>
            <a:prstGeom prst="rect">
              <a:avLst/>
            </a:prstGeom>
            <a:noFill/>
          </p:spPr>
          <p:txBody>
            <a:bodyPr wrap="square" rtlCol="0">
              <a:spAutoFit/>
            </a:bodyPr>
            <a:lstStyle/>
            <a:p>
              <a:r>
                <a:rPr lang="en-US" altLang="zh-CN" sz="2400" b="1" dirty="0">
                  <a:solidFill>
                    <a:schemeClr val="bg1"/>
                  </a:solidFill>
                  <a:latin typeface="汉仪黑荔枝体简" panose="00020600040101010101" pitchFamily="18" charset="-122"/>
                  <a:ea typeface="汉仪黑荔枝体简" panose="00020600040101010101" pitchFamily="18" charset="-122"/>
                </a:rPr>
                <a:t>3</a:t>
              </a:r>
              <a:endParaRPr lang="zh-CN" altLang="en-US" sz="2400" b="1" dirty="0">
                <a:solidFill>
                  <a:schemeClr val="bg1"/>
                </a:solidFill>
                <a:latin typeface="汉仪黑荔枝体简" panose="00020600040101010101" pitchFamily="18" charset="-122"/>
                <a:ea typeface="汉仪黑荔枝体简" panose="00020600040101010101" pitchFamily="18" charset="-122"/>
              </a:endParaRPr>
            </a:p>
          </p:txBody>
        </p:sp>
      </p:grpSp>
      <p:grpSp>
        <p:nvGrpSpPr>
          <p:cNvPr id="14" name="组合 13"/>
          <p:cNvGrpSpPr/>
          <p:nvPr/>
        </p:nvGrpSpPr>
        <p:grpSpPr>
          <a:xfrm>
            <a:off x="5082882" y="4844761"/>
            <a:ext cx="728869" cy="728869"/>
            <a:chOff x="7613322" y="2909374"/>
            <a:chExt cx="728869" cy="728869"/>
          </a:xfrm>
        </p:grpSpPr>
        <p:sp>
          <p:nvSpPr>
            <p:cNvPr id="15" name="菱形 14"/>
            <p:cNvSpPr/>
            <p:nvPr/>
          </p:nvSpPr>
          <p:spPr>
            <a:xfrm>
              <a:off x="7613322" y="2909374"/>
              <a:ext cx="728869" cy="728869"/>
            </a:xfrm>
            <a:prstGeom prst="diamond">
              <a:avLst/>
            </a:prstGeom>
            <a:solidFill>
              <a:srgbClr val="FEE5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黑荔枝体简" panose="00020600040101010101" pitchFamily="18" charset="-122"/>
                <a:ea typeface="汉仪黑荔枝体简" panose="00020600040101010101" pitchFamily="18" charset="-122"/>
              </a:endParaRPr>
            </a:p>
          </p:txBody>
        </p:sp>
        <p:sp>
          <p:nvSpPr>
            <p:cNvPr id="16" name="文本框 15"/>
            <p:cNvSpPr txBox="1"/>
            <p:nvPr/>
          </p:nvSpPr>
          <p:spPr>
            <a:xfrm>
              <a:off x="7790625" y="3042974"/>
              <a:ext cx="384313" cy="461665"/>
            </a:xfrm>
            <a:prstGeom prst="rect">
              <a:avLst/>
            </a:prstGeom>
            <a:noFill/>
          </p:spPr>
          <p:txBody>
            <a:bodyPr wrap="square" rtlCol="0">
              <a:spAutoFit/>
            </a:bodyPr>
            <a:lstStyle/>
            <a:p>
              <a:r>
                <a:rPr lang="en-US" altLang="zh-CN" sz="2400" b="1" dirty="0">
                  <a:solidFill>
                    <a:schemeClr val="bg1"/>
                  </a:solidFill>
                  <a:latin typeface="汉仪黑荔枝体简" panose="00020600040101010101" pitchFamily="18" charset="-122"/>
                  <a:ea typeface="汉仪黑荔枝体简" panose="00020600040101010101" pitchFamily="18" charset="-122"/>
                </a:rPr>
                <a:t>4</a:t>
              </a:r>
              <a:endParaRPr lang="zh-CN" altLang="en-US" sz="2400" b="1" dirty="0">
                <a:solidFill>
                  <a:schemeClr val="bg1"/>
                </a:solidFill>
                <a:latin typeface="汉仪黑荔枝体简" panose="00020600040101010101" pitchFamily="18" charset="-122"/>
                <a:ea typeface="汉仪黑荔枝体简" panose="00020600040101010101" pitchFamily="18" charset="-122"/>
              </a:endParaRPr>
            </a:p>
          </p:txBody>
        </p:sp>
      </p:grpSp>
      <p:sp>
        <p:nvSpPr>
          <p:cNvPr id="17" name="文本框 16"/>
          <p:cNvSpPr txBox="1">
            <a:spLocks noChangeArrowheads="1"/>
          </p:cNvSpPr>
          <p:nvPr/>
        </p:nvSpPr>
        <p:spPr bwMode="auto">
          <a:xfrm>
            <a:off x="6434618" y="1079399"/>
            <a:ext cx="2441256" cy="707886"/>
          </a:xfrm>
          <a:prstGeom prst="rect">
            <a:avLst/>
          </a:prstGeom>
          <a:noFill/>
          <a:ln>
            <a:noFill/>
          </a:ln>
        </p:spPr>
        <p:txBody>
          <a:bodyPr wrap="square">
            <a:spAutoFit/>
          </a:bodyPr>
          <a:lstStyle>
            <a:lvl1pPr/>
            <a:lvl2pPr marL="742950" indent="-285750"/>
            <a:lvl3pPr/>
            <a:lvl4pPr/>
            <a:lvl5pPr/>
            <a:lvl6pPr/>
            <a:lvl7pPr/>
            <a:lvl8pPr/>
            <a:lvl9pPr/>
          </a:lstStyle>
          <a:p>
            <a:r>
              <a:rPr lang="zh-CN" altLang="en-US" sz="4000" b="1" dirty="0">
                <a:latin typeface="汉仪黑荔枝体简" panose="00020600040101010101" pitchFamily="18" charset="-122"/>
                <a:ea typeface="汉仪黑荔枝体简" panose="00020600040101010101" pitchFamily="18" charset="-122"/>
              </a:rPr>
              <a:t>概念</a:t>
            </a:r>
            <a:endParaRPr lang="zh-CN" altLang="en-US" sz="4000" b="1" dirty="0">
              <a:latin typeface="汉仪黑荔枝体简" panose="00020600040101010101" pitchFamily="18" charset="-122"/>
              <a:ea typeface="汉仪黑荔枝体简" panose="00020600040101010101" pitchFamily="18" charset="-122"/>
            </a:endParaRPr>
          </a:p>
        </p:txBody>
      </p:sp>
      <p:sp>
        <p:nvSpPr>
          <p:cNvPr id="19" name="文本框 18"/>
          <p:cNvSpPr txBox="1">
            <a:spLocks noChangeArrowheads="1"/>
          </p:cNvSpPr>
          <p:nvPr/>
        </p:nvSpPr>
        <p:spPr bwMode="auto">
          <a:xfrm>
            <a:off x="6469823" y="2311800"/>
            <a:ext cx="2441256" cy="707886"/>
          </a:xfrm>
          <a:prstGeom prst="rect">
            <a:avLst/>
          </a:prstGeom>
          <a:noFill/>
          <a:ln>
            <a:noFill/>
          </a:ln>
        </p:spPr>
        <p:txBody>
          <a:bodyPr wrap="square">
            <a:spAutoFit/>
          </a:bodyPr>
          <a:lstStyle>
            <a:lvl1pPr/>
            <a:lvl2pPr marL="742950" indent="-285750"/>
            <a:lvl3pPr/>
            <a:lvl4pPr/>
            <a:lvl5pPr/>
            <a:lvl6pPr/>
            <a:lvl7pPr/>
            <a:lvl8pPr/>
            <a:lvl9pPr/>
          </a:lstStyle>
          <a:p>
            <a:r>
              <a:rPr lang="zh-CN" altLang="en-US" sz="4000" b="1" dirty="0">
                <a:latin typeface="汉仪黑荔枝体简" panose="00020600040101010101" pitchFamily="18" charset="-122"/>
                <a:ea typeface="汉仪黑荔枝体简" panose="00020600040101010101" pitchFamily="18" charset="-122"/>
              </a:rPr>
              <a:t>结构</a:t>
            </a:r>
            <a:endParaRPr lang="zh-CN" altLang="en-US" sz="4000" b="1" dirty="0">
              <a:latin typeface="汉仪黑荔枝体简" panose="00020600040101010101" pitchFamily="18" charset="-122"/>
              <a:ea typeface="汉仪黑荔枝体简" panose="00020600040101010101" pitchFamily="18" charset="-122"/>
            </a:endParaRPr>
          </a:p>
        </p:txBody>
      </p:sp>
      <p:sp>
        <p:nvSpPr>
          <p:cNvPr id="21" name="文本框 20"/>
          <p:cNvSpPr txBox="1">
            <a:spLocks noChangeArrowheads="1"/>
          </p:cNvSpPr>
          <p:nvPr/>
        </p:nvSpPr>
        <p:spPr bwMode="auto">
          <a:xfrm>
            <a:off x="6505028" y="3545140"/>
            <a:ext cx="2441256" cy="707886"/>
          </a:xfrm>
          <a:prstGeom prst="rect">
            <a:avLst/>
          </a:prstGeom>
          <a:noFill/>
          <a:ln>
            <a:noFill/>
          </a:ln>
        </p:spPr>
        <p:txBody>
          <a:bodyPr wrap="square">
            <a:spAutoFit/>
          </a:bodyPr>
          <a:lstStyle>
            <a:lvl1pPr/>
            <a:lvl2pPr marL="742950" indent="-285750"/>
            <a:lvl3pPr/>
            <a:lvl4pPr/>
            <a:lvl5pPr/>
            <a:lvl6pPr/>
            <a:lvl7pPr/>
            <a:lvl8pPr/>
            <a:lvl9pPr/>
          </a:lstStyle>
          <a:p>
            <a:r>
              <a:rPr lang="zh-CN" altLang="en-US" sz="4000" b="1" dirty="0">
                <a:latin typeface="汉仪黑荔枝体简" panose="00020600040101010101" pitchFamily="18" charset="-122"/>
                <a:ea typeface="汉仪黑荔枝体简" panose="00020600040101010101" pitchFamily="18" charset="-122"/>
                <a:sym typeface="微软雅黑" panose="020B0503020204020204" pitchFamily="34" charset="-122"/>
              </a:rPr>
              <a:t>写作要求</a:t>
            </a:r>
            <a:endParaRPr lang="zh-CN" altLang="en-US" sz="4000" b="1" dirty="0">
              <a:latin typeface="汉仪黑荔枝体简" panose="00020600040101010101" pitchFamily="18" charset="-122"/>
              <a:ea typeface="汉仪黑荔枝体简" panose="00020600040101010101" pitchFamily="18" charset="-122"/>
            </a:endParaRPr>
          </a:p>
        </p:txBody>
      </p:sp>
      <p:sp>
        <p:nvSpPr>
          <p:cNvPr id="23" name="文本框 22"/>
          <p:cNvSpPr txBox="1">
            <a:spLocks noChangeArrowheads="1"/>
          </p:cNvSpPr>
          <p:nvPr/>
        </p:nvSpPr>
        <p:spPr bwMode="auto">
          <a:xfrm>
            <a:off x="6505028" y="4844761"/>
            <a:ext cx="2441256" cy="707886"/>
          </a:xfrm>
          <a:prstGeom prst="rect">
            <a:avLst/>
          </a:prstGeom>
          <a:noFill/>
          <a:ln>
            <a:noFill/>
          </a:ln>
        </p:spPr>
        <p:txBody>
          <a:bodyPr wrap="square">
            <a:spAutoFit/>
          </a:bodyPr>
          <a:lstStyle>
            <a:lvl1pPr/>
            <a:lvl2pPr marL="742950" indent="-285750"/>
            <a:lvl3pPr/>
            <a:lvl4pPr/>
            <a:lvl5pPr/>
            <a:lvl6pPr/>
            <a:lvl7pPr/>
            <a:lvl8pPr/>
            <a:lvl9pPr/>
          </a:lstStyle>
          <a:p>
            <a:r>
              <a:rPr lang="zh-CN" altLang="en-US" sz="4000" b="1" dirty="0">
                <a:latin typeface="汉仪黑荔枝体简" panose="00020600040101010101" pitchFamily="18" charset="-122"/>
                <a:ea typeface="汉仪黑荔枝体简" panose="00020600040101010101" pitchFamily="18" charset="-122"/>
                <a:sym typeface="微软雅黑" panose="020B0503020204020204" pitchFamily="34" charset="-122"/>
              </a:rPr>
              <a:t>范文</a:t>
            </a:r>
            <a:endParaRPr lang="zh-CN" altLang="en-US" sz="4000" b="1" dirty="0">
              <a:latin typeface="汉仪黑荔枝体简" panose="00020600040101010101" pitchFamily="18" charset="-122"/>
              <a:ea typeface="汉仪黑荔枝体简" panose="00020600040101010101" pitchFamily="18" charset="-122"/>
            </a:endParaRPr>
          </a:p>
        </p:txBody>
      </p:sp>
      <p:sp>
        <p:nvSpPr>
          <p:cNvPr id="25" name="文本框 24"/>
          <p:cNvSpPr txBox="1"/>
          <p:nvPr/>
        </p:nvSpPr>
        <p:spPr>
          <a:xfrm>
            <a:off x="580117" y="3267102"/>
            <a:ext cx="4064833" cy="523220"/>
          </a:xfrm>
          <a:prstGeom prst="rect">
            <a:avLst/>
          </a:prstGeom>
          <a:noFill/>
          <a:ln w="76200">
            <a:noFill/>
          </a:ln>
        </p:spPr>
        <p:txBody>
          <a:bodyPr wrap="square" rtlCol="0">
            <a:spAutoFit/>
          </a:bodyPr>
          <a:lstStyle/>
          <a:p>
            <a:pPr algn="ctr" fontAlgn="base">
              <a:lnSpc>
                <a:spcPct val="100000"/>
              </a:lnSpc>
              <a:spcBef>
                <a:spcPct val="0"/>
              </a:spcBef>
              <a:spcAft>
                <a:spcPct val="0"/>
              </a:spcAft>
              <a:buFont typeface="Arial" panose="020B0604020202090204" pitchFamily="34" charset="0"/>
              <a:buNone/>
            </a:pPr>
            <a:r>
              <a:rPr lang="zh-CN" altLang="en-US" sz="2800" b="1" dirty="0">
                <a:latin typeface="汉仪黑荔枝体简" panose="00020600040101010101" pitchFamily="18" charset="-122"/>
                <a:ea typeface="汉仪黑荔枝体简" panose="00020600040101010101" pitchFamily="18" charset="-122"/>
                <a:sym typeface="方正兰亭黑_GBK" pitchFamily="2" charset="-122"/>
              </a:rPr>
              <a:t>目录</a:t>
            </a:r>
            <a:endParaRPr lang="en-US" altLang="zh-CN" sz="2800" b="1" dirty="0">
              <a:latin typeface="汉仪黑荔枝体简" panose="00020600040101010101" pitchFamily="18" charset="-122"/>
              <a:ea typeface="汉仪黑荔枝体简" panose="00020600040101010101" pitchFamily="18" charset="-122"/>
              <a:sym typeface="方正兰亭黑_GBK" pitchFamily="2" charset="-122"/>
            </a:endParaRPr>
          </a:p>
        </p:txBody>
      </p:sp>
      <p:grpSp>
        <p:nvGrpSpPr>
          <p:cNvPr id="26" name="组合 25"/>
          <p:cNvGrpSpPr/>
          <p:nvPr/>
        </p:nvGrpSpPr>
        <p:grpSpPr>
          <a:xfrm>
            <a:off x="10004665" y="2031235"/>
            <a:ext cx="1670798" cy="428567"/>
            <a:chOff x="3165456" y="6053070"/>
            <a:chExt cx="949344" cy="243511"/>
          </a:xfrm>
        </p:grpSpPr>
        <p:sp>
          <p:nvSpPr>
            <p:cNvPr id="27" name="任意多边形 15"/>
            <p:cNvSpPr/>
            <p:nvPr/>
          </p:nvSpPr>
          <p:spPr>
            <a:xfrm>
              <a:off x="3165456" y="6053070"/>
              <a:ext cx="796944" cy="91111"/>
            </a:xfrm>
            <a:custGeom>
              <a:avLst/>
              <a:gdLst>
                <a:gd name="connsiteX0" fmla="*/ 0 w 1728788"/>
                <a:gd name="connsiteY0" fmla="*/ 192882 h 197644"/>
                <a:gd name="connsiteX1" fmla="*/ 195263 w 1728788"/>
                <a:gd name="connsiteY1" fmla="*/ 2382 h 197644"/>
                <a:gd name="connsiteX2" fmla="*/ 388144 w 1728788"/>
                <a:gd name="connsiteY2" fmla="*/ 190500 h 197644"/>
                <a:gd name="connsiteX3" fmla="*/ 581025 w 1728788"/>
                <a:gd name="connsiteY3" fmla="*/ 7144 h 197644"/>
                <a:gd name="connsiteX4" fmla="*/ 769144 w 1728788"/>
                <a:gd name="connsiteY4" fmla="*/ 192882 h 197644"/>
                <a:gd name="connsiteX5" fmla="*/ 962025 w 1728788"/>
                <a:gd name="connsiteY5" fmla="*/ 4763 h 197644"/>
                <a:gd name="connsiteX6" fmla="*/ 1154907 w 1728788"/>
                <a:gd name="connsiteY6" fmla="*/ 185738 h 197644"/>
                <a:gd name="connsiteX7" fmla="*/ 1354932 w 1728788"/>
                <a:gd name="connsiteY7" fmla="*/ 2382 h 197644"/>
                <a:gd name="connsiteX8" fmla="*/ 1533525 w 1728788"/>
                <a:gd name="connsiteY8" fmla="*/ 197644 h 197644"/>
                <a:gd name="connsiteX9" fmla="*/ 1728788 w 1728788"/>
                <a:gd name="connsiteY9" fmla="*/ 0 h 19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788" h="197644">
                  <a:moveTo>
                    <a:pt x="0" y="192882"/>
                  </a:moveTo>
                  <a:lnTo>
                    <a:pt x="195263" y="2382"/>
                  </a:lnTo>
                  <a:lnTo>
                    <a:pt x="388144" y="190500"/>
                  </a:lnTo>
                  <a:lnTo>
                    <a:pt x="581025" y="7144"/>
                  </a:lnTo>
                  <a:lnTo>
                    <a:pt x="769144" y="192882"/>
                  </a:lnTo>
                  <a:lnTo>
                    <a:pt x="962025" y="4763"/>
                  </a:lnTo>
                  <a:lnTo>
                    <a:pt x="1154907" y="185738"/>
                  </a:lnTo>
                  <a:lnTo>
                    <a:pt x="1354932" y="2382"/>
                  </a:lnTo>
                  <a:lnTo>
                    <a:pt x="1533525" y="197644"/>
                  </a:lnTo>
                  <a:lnTo>
                    <a:pt x="1728788" y="0"/>
                  </a:lnTo>
                </a:path>
              </a:pathLst>
            </a:custGeom>
            <a:noFill/>
            <a:ln w="28575" cap="flat">
              <a:solidFill>
                <a:schemeClr val="accent2"/>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8" name="任意多边形 16"/>
            <p:cNvSpPr/>
            <p:nvPr/>
          </p:nvSpPr>
          <p:spPr>
            <a:xfrm>
              <a:off x="3317856" y="6205470"/>
              <a:ext cx="796944" cy="91111"/>
            </a:xfrm>
            <a:custGeom>
              <a:avLst/>
              <a:gdLst>
                <a:gd name="connsiteX0" fmla="*/ 0 w 1728788"/>
                <a:gd name="connsiteY0" fmla="*/ 192882 h 197644"/>
                <a:gd name="connsiteX1" fmla="*/ 195263 w 1728788"/>
                <a:gd name="connsiteY1" fmla="*/ 2382 h 197644"/>
                <a:gd name="connsiteX2" fmla="*/ 388144 w 1728788"/>
                <a:gd name="connsiteY2" fmla="*/ 190500 h 197644"/>
                <a:gd name="connsiteX3" fmla="*/ 581025 w 1728788"/>
                <a:gd name="connsiteY3" fmla="*/ 7144 h 197644"/>
                <a:gd name="connsiteX4" fmla="*/ 769144 w 1728788"/>
                <a:gd name="connsiteY4" fmla="*/ 192882 h 197644"/>
                <a:gd name="connsiteX5" fmla="*/ 962025 w 1728788"/>
                <a:gd name="connsiteY5" fmla="*/ 4763 h 197644"/>
                <a:gd name="connsiteX6" fmla="*/ 1154907 w 1728788"/>
                <a:gd name="connsiteY6" fmla="*/ 185738 h 197644"/>
                <a:gd name="connsiteX7" fmla="*/ 1354932 w 1728788"/>
                <a:gd name="connsiteY7" fmla="*/ 2382 h 197644"/>
                <a:gd name="connsiteX8" fmla="*/ 1533525 w 1728788"/>
                <a:gd name="connsiteY8" fmla="*/ 197644 h 197644"/>
                <a:gd name="connsiteX9" fmla="*/ 1728788 w 1728788"/>
                <a:gd name="connsiteY9" fmla="*/ 0 h 19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788" h="197644">
                  <a:moveTo>
                    <a:pt x="0" y="192882"/>
                  </a:moveTo>
                  <a:lnTo>
                    <a:pt x="195263" y="2382"/>
                  </a:lnTo>
                  <a:lnTo>
                    <a:pt x="388144" y="190500"/>
                  </a:lnTo>
                  <a:lnTo>
                    <a:pt x="581025" y="7144"/>
                  </a:lnTo>
                  <a:lnTo>
                    <a:pt x="769144" y="192882"/>
                  </a:lnTo>
                  <a:lnTo>
                    <a:pt x="962025" y="4763"/>
                  </a:lnTo>
                  <a:lnTo>
                    <a:pt x="1154907" y="185738"/>
                  </a:lnTo>
                  <a:lnTo>
                    <a:pt x="1354932" y="2382"/>
                  </a:lnTo>
                  <a:lnTo>
                    <a:pt x="1533525" y="197644"/>
                  </a:lnTo>
                  <a:lnTo>
                    <a:pt x="1728788" y="0"/>
                  </a:lnTo>
                </a:path>
              </a:pathLst>
            </a:custGeom>
            <a:noFill/>
            <a:ln w="28575" cap="flat">
              <a:solidFill>
                <a:schemeClr val="accent2"/>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29" name="组合 28"/>
          <p:cNvGrpSpPr/>
          <p:nvPr/>
        </p:nvGrpSpPr>
        <p:grpSpPr>
          <a:xfrm>
            <a:off x="1744893" y="4771663"/>
            <a:ext cx="1670798" cy="428567"/>
            <a:chOff x="3165456" y="6053070"/>
            <a:chExt cx="949344" cy="243511"/>
          </a:xfrm>
        </p:grpSpPr>
        <p:sp>
          <p:nvSpPr>
            <p:cNvPr id="30" name="任意多边形 15"/>
            <p:cNvSpPr/>
            <p:nvPr/>
          </p:nvSpPr>
          <p:spPr>
            <a:xfrm>
              <a:off x="3165456" y="6053070"/>
              <a:ext cx="796944" cy="91111"/>
            </a:xfrm>
            <a:custGeom>
              <a:avLst/>
              <a:gdLst>
                <a:gd name="connsiteX0" fmla="*/ 0 w 1728788"/>
                <a:gd name="connsiteY0" fmla="*/ 192882 h 197644"/>
                <a:gd name="connsiteX1" fmla="*/ 195263 w 1728788"/>
                <a:gd name="connsiteY1" fmla="*/ 2382 h 197644"/>
                <a:gd name="connsiteX2" fmla="*/ 388144 w 1728788"/>
                <a:gd name="connsiteY2" fmla="*/ 190500 h 197644"/>
                <a:gd name="connsiteX3" fmla="*/ 581025 w 1728788"/>
                <a:gd name="connsiteY3" fmla="*/ 7144 h 197644"/>
                <a:gd name="connsiteX4" fmla="*/ 769144 w 1728788"/>
                <a:gd name="connsiteY4" fmla="*/ 192882 h 197644"/>
                <a:gd name="connsiteX5" fmla="*/ 962025 w 1728788"/>
                <a:gd name="connsiteY5" fmla="*/ 4763 h 197644"/>
                <a:gd name="connsiteX6" fmla="*/ 1154907 w 1728788"/>
                <a:gd name="connsiteY6" fmla="*/ 185738 h 197644"/>
                <a:gd name="connsiteX7" fmla="*/ 1354932 w 1728788"/>
                <a:gd name="connsiteY7" fmla="*/ 2382 h 197644"/>
                <a:gd name="connsiteX8" fmla="*/ 1533525 w 1728788"/>
                <a:gd name="connsiteY8" fmla="*/ 197644 h 197644"/>
                <a:gd name="connsiteX9" fmla="*/ 1728788 w 1728788"/>
                <a:gd name="connsiteY9" fmla="*/ 0 h 19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788" h="197644">
                  <a:moveTo>
                    <a:pt x="0" y="192882"/>
                  </a:moveTo>
                  <a:lnTo>
                    <a:pt x="195263" y="2382"/>
                  </a:lnTo>
                  <a:lnTo>
                    <a:pt x="388144" y="190500"/>
                  </a:lnTo>
                  <a:lnTo>
                    <a:pt x="581025" y="7144"/>
                  </a:lnTo>
                  <a:lnTo>
                    <a:pt x="769144" y="192882"/>
                  </a:lnTo>
                  <a:lnTo>
                    <a:pt x="962025" y="4763"/>
                  </a:lnTo>
                  <a:lnTo>
                    <a:pt x="1154907" y="185738"/>
                  </a:lnTo>
                  <a:lnTo>
                    <a:pt x="1354932" y="2382"/>
                  </a:lnTo>
                  <a:lnTo>
                    <a:pt x="1533525" y="197644"/>
                  </a:lnTo>
                  <a:lnTo>
                    <a:pt x="1728788" y="0"/>
                  </a:lnTo>
                </a:path>
              </a:pathLst>
            </a:custGeom>
            <a:noFill/>
            <a:ln w="28575" cap="flat">
              <a:solidFill>
                <a:schemeClr val="accent2"/>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1" name="任意多边形 16"/>
            <p:cNvSpPr/>
            <p:nvPr/>
          </p:nvSpPr>
          <p:spPr>
            <a:xfrm>
              <a:off x="3317856" y="6205470"/>
              <a:ext cx="796944" cy="91111"/>
            </a:xfrm>
            <a:custGeom>
              <a:avLst/>
              <a:gdLst>
                <a:gd name="connsiteX0" fmla="*/ 0 w 1728788"/>
                <a:gd name="connsiteY0" fmla="*/ 192882 h 197644"/>
                <a:gd name="connsiteX1" fmla="*/ 195263 w 1728788"/>
                <a:gd name="connsiteY1" fmla="*/ 2382 h 197644"/>
                <a:gd name="connsiteX2" fmla="*/ 388144 w 1728788"/>
                <a:gd name="connsiteY2" fmla="*/ 190500 h 197644"/>
                <a:gd name="connsiteX3" fmla="*/ 581025 w 1728788"/>
                <a:gd name="connsiteY3" fmla="*/ 7144 h 197644"/>
                <a:gd name="connsiteX4" fmla="*/ 769144 w 1728788"/>
                <a:gd name="connsiteY4" fmla="*/ 192882 h 197644"/>
                <a:gd name="connsiteX5" fmla="*/ 962025 w 1728788"/>
                <a:gd name="connsiteY5" fmla="*/ 4763 h 197644"/>
                <a:gd name="connsiteX6" fmla="*/ 1154907 w 1728788"/>
                <a:gd name="connsiteY6" fmla="*/ 185738 h 197644"/>
                <a:gd name="connsiteX7" fmla="*/ 1354932 w 1728788"/>
                <a:gd name="connsiteY7" fmla="*/ 2382 h 197644"/>
                <a:gd name="connsiteX8" fmla="*/ 1533525 w 1728788"/>
                <a:gd name="connsiteY8" fmla="*/ 197644 h 197644"/>
                <a:gd name="connsiteX9" fmla="*/ 1728788 w 1728788"/>
                <a:gd name="connsiteY9" fmla="*/ 0 h 19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788" h="197644">
                  <a:moveTo>
                    <a:pt x="0" y="192882"/>
                  </a:moveTo>
                  <a:lnTo>
                    <a:pt x="195263" y="2382"/>
                  </a:lnTo>
                  <a:lnTo>
                    <a:pt x="388144" y="190500"/>
                  </a:lnTo>
                  <a:lnTo>
                    <a:pt x="581025" y="7144"/>
                  </a:lnTo>
                  <a:lnTo>
                    <a:pt x="769144" y="192882"/>
                  </a:lnTo>
                  <a:lnTo>
                    <a:pt x="962025" y="4763"/>
                  </a:lnTo>
                  <a:lnTo>
                    <a:pt x="1154907" y="185738"/>
                  </a:lnTo>
                  <a:lnTo>
                    <a:pt x="1354932" y="2382"/>
                  </a:lnTo>
                  <a:lnTo>
                    <a:pt x="1533525" y="197644"/>
                  </a:lnTo>
                  <a:lnTo>
                    <a:pt x="1728788" y="0"/>
                  </a:lnTo>
                </a:path>
              </a:pathLst>
            </a:custGeom>
            <a:noFill/>
            <a:ln w="28575" cap="flat">
              <a:solidFill>
                <a:schemeClr val="accent2"/>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par>
                                <p:cTn id="17" presetID="16" presetClass="entr" presetSubtype="21"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arn(inVertical)">
                                      <p:cBhvr>
                                        <p:cTn id="22" dur="500"/>
                                        <p:tgtEl>
                                          <p:spTgt spid="25"/>
                                        </p:tgtEl>
                                      </p:cBhvr>
                                    </p:animEffect>
                                  </p:childTnLst>
                                </p:cTn>
                              </p:par>
                              <p:par>
                                <p:cTn id="23" presetID="16" presetClass="entr" presetSubtype="21"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arn(inVertical)">
                                      <p:cBhvr>
                                        <p:cTn id="25" dur="500"/>
                                        <p:tgtEl>
                                          <p:spTgt spid="26"/>
                                        </p:tgtEl>
                                      </p:cBhvr>
                                    </p:animEffect>
                                  </p:childTnLst>
                                </p:cTn>
                              </p:par>
                              <p:par>
                                <p:cTn id="26" presetID="16" presetClass="entr" presetSubtype="21"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barn(inVertical)">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arn(inVertical)">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barn(inVertical)">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arn(inVertical)">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barn(inVertical)">
                                      <p:cBhvr>
                                        <p:cTn id="4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1" grpId="0"/>
      <p:bldP spid="23"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29832" y="2659559"/>
            <a:ext cx="4532335" cy="769441"/>
          </a:xfrm>
          <a:prstGeom prst="rect">
            <a:avLst/>
          </a:prstGeom>
          <a:solidFill>
            <a:srgbClr val="FDC758"/>
          </a:solidFill>
          <a:ln w="19050">
            <a:noFill/>
            <a:prstDash val="dash"/>
          </a:ln>
          <a:effectLst>
            <a:outerShdw dist="38100" dir="6000000" sx="101000" sy="101000" algn="ctr" rotWithShape="0">
              <a:srgbClr val="000000">
                <a:alpha val="50000"/>
              </a:srgbClr>
            </a:outerShdw>
          </a:effectLst>
        </p:spPr>
        <p:txBody>
          <a:bodyPr wrap="square" rtlCol="0">
            <a:spAutoFit/>
          </a:bodyPr>
          <a:lstStyle/>
          <a:p>
            <a:pPr algn="ctr"/>
            <a:r>
              <a:rPr lang="zh-CN" altLang="en-US" sz="4400" b="1" dirty="0">
                <a:solidFill>
                  <a:schemeClr val="bg1"/>
                </a:solidFill>
                <a:latin typeface="汉仪黑荔枝体简" panose="00020600040101010101" pitchFamily="18" charset="-122"/>
                <a:ea typeface="汉仪黑荔枝体简" panose="00020600040101010101" pitchFamily="18" charset="-122"/>
              </a:rPr>
              <a:t>欢送词的概念</a:t>
            </a:r>
            <a:endParaRPr lang="zh-CN" altLang="en-US" sz="4400" b="1" dirty="0">
              <a:solidFill>
                <a:schemeClr val="bg1"/>
              </a:solidFill>
              <a:latin typeface="汉仪黑荔枝体简" panose="00020600040101010101" pitchFamily="18" charset="-122"/>
              <a:ea typeface="汉仪黑荔枝体简" panose="00020600040101010101" pitchFamily="18" charset="-122"/>
            </a:endParaRPr>
          </a:p>
        </p:txBody>
      </p:sp>
      <p:sp>
        <p:nvSpPr>
          <p:cNvPr id="3" name="矩形 2"/>
          <p:cNvSpPr/>
          <p:nvPr/>
        </p:nvSpPr>
        <p:spPr>
          <a:xfrm>
            <a:off x="2363684" y="3702070"/>
            <a:ext cx="7464630" cy="2306955"/>
          </a:xfrm>
          <a:prstGeom prst="rect">
            <a:avLst/>
          </a:prstGeom>
        </p:spPr>
        <p:txBody>
          <a:bodyPr wrap="square">
            <a:spAutoFit/>
          </a:bodyPr>
          <a:lstStyle/>
          <a:p>
            <a:pPr algn="ctr">
              <a:lnSpc>
                <a:spcPct val="150000"/>
              </a:lnSpc>
            </a:pPr>
            <a:r>
              <a:rPr lang="zh-CN" altLang="en-US" sz="3200" dirty="0">
                <a:latin typeface="楷体" panose="02010609060101010101" pitchFamily="49" charset="-122"/>
                <a:ea typeface="楷体" panose="02010609060101010101" pitchFamily="49" charset="-122"/>
              </a:rPr>
              <a:t>欢送词是对宾客离别或会议结束、学生毕业、文艺团体喜下乡、下厂演出结束等表示</a:t>
            </a:r>
            <a:r>
              <a:rPr lang="zh-CN" altLang="en-US" sz="3200" dirty="0">
                <a:solidFill>
                  <a:srgbClr val="FF0000"/>
                </a:solidFill>
                <a:latin typeface="楷体" panose="02010609060101010101" pitchFamily="49" charset="-122"/>
                <a:ea typeface="楷体" panose="02010609060101010101" pitchFamily="49" charset="-122"/>
              </a:rPr>
              <a:t>热情欢送</a:t>
            </a:r>
            <a:r>
              <a:rPr lang="zh-CN" altLang="en-US" sz="3200" dirty="0">
                <a:latin typeface="楷体" panose="02010609060101010101" pitchFamily="49" charset="-122"/>
                <a:ea typeface="楷体" panose="02010609060101010101" pitchFamily="49" charset="-122"/>
              </a:rPr>
              <a:t>的致词。</a:t>
            </a:r>
            <a:endParaRPr lang="en-US" altLang="zh-CN" sz="3200"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1" cstate="screen"/>
          <a:stretch>
            <a:fillRect/>
          </a:stretch>
        </p:blipFill>
        <p:spPr>
          <a:xfrm>
            <a:off x="4221123" y="842762"/>
            <a:ext cx="1238360" cy="1947284"/>
          </a:xfrm>
          <a:prstGeom prst="rect">
            <a:avLst/>
          </a:prstGeom>
        </p:spPr>
      </p:pic>
      <p:pic>
        <p:nvPicPr>
          <p:cNvPr id="5" name="图片 4"/>
          <p:cNvPicPr>
            <a:picLocks noChangeAspect="1"/>
          </p:cNvPicPr>
          <p:nvPr/>
        </p:nvPicPr>
        <p:blipFill>
          <a:blip r:embed="rId2" cstate="screen"/>
          <a:stretch>
            <a:fillRect/>
          </a:stretch>
        </p:blipFill>
        <p:spPr>
          <a:xfrm>
            <a:off x="5440701" y="842761"/>
            <a:ext cx="1399543" cy="1947285"/>
          </a:xfrm>
          <a:prstGeom prst="rect">
            <a:avLst/>
          </a:prstGeom>
        </p:spPr>
      </p:pic>
      <p:pic>
        <p:nvPicPr>
          <p:cNvPr id="6" name="图片 5"/>
          <p:cNvPicPr>
            <a:picLocks noChangeAspect="1"/>
          </p:cNvPicPr>
          <p:nvPr/>
        </p:nvPicPr>
        <p:blipFill>
          <a:blip r:embed="rId3" cstate="screen"/>
          <a:stretch>
            <a:fillRect/>
          </a:stretch>
        </p:blipFill>
        <p:spPr>
          <a:xfrm>
            <a:off x="6884055" y="842761"/>
            <a:ext cx="1193694" cy="194728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3687538" y="1916130"/>
            <a:ext cx="4294771" cy="4246333"/>
          </a:xfrm>
          <a:prstGeom prst="rect">
            <a:avLst/>
          </a:prstGeom>
        </p:spPr>
      </p:pic>
      <p:sp>
        <p:nvSpPr>
          <p:cNvPr id="13" name="矩形 12"/>
          <p:cNvSpPr/>
          <p:nvPr/>
        </p:nvSpPr>
        <p:spPr>
          <a:xfrm>
            <a:off x="860927" y="2023628"/>
            <a:ext cx="2717699" cy="1422954"/>
          </a:xfrm>
          <a:prstGeom prst="rect">
            <a:avLst/>
          </a:prstGeom>
        </p:spPr>
        <p:txBody>
          <a:bodyPr wrap="square">
            <a:spAutoFit/>
          </a:bodyPr>
          <a:lstStyle/>
          <a:p>
            <a:pPr algn="just">
              <a:lnSpc>
                <a:spcPct val="150000"/>
              </a:lnSpc>
            </a:pPr>
            <a:r>
              <a:rPr lang="zh-CN" altLang="en-US" sz="2000" dirty="0">
                <a:solidFill>
                  <a:srgbClr val="000000">
                    <a:lumMod val="65000"/>
                    <a:lumOff val="35000"/>
                  </a:srgbClr>
                </a:solidFill>
                <a:latin typeface="汉仪夏日体W" panose="00020600040101010101" pitchFamily="18" charset="-122"/>
                <a:ea typeface="汉仪夏日体W" panose="00020600040101010101" pitchFamily="18" charset="-122"/>
                <a:cs typeface="+mn-ea"/>
                <a:sym typeface="+mn-lt"/>
              </a:rPr>
              <a:t>按表达方式来分可分为现场讲演欢送词和报刊发表欢送词两种</a:t>
            </a:r>
            <a:r>
              <a:rPr lang="zh-CN" altLang="en-US" sz="1200" dirty="0">
                <a:solidFill>
                  <a:srgbClr val="000000">
                    <a:lumMod val="65000"/>
                    <a:lumOff val="35000"/>
                  </a:srgbClr>
                </a:solidFill>
                <a:latin typeface="汉仪夏日体W" panose="00020600040101010101" pitchFamily="18" charset="-122"/>
                <a:ea typeface="汉仪夏日体W" panose="00020600040101010101" pitchFamily="18" charset="-122"/>
                <a:cs typeface="+mn-ea"/>
                <a:sym typeface="+mn-lt"/>
              </a:rPr>
              <a:t>。</a:t>
            </a:r>
            <a:endParaRPr lang="zh-CN" altLang="en-US" sz="1200" dirty="0">
              <a:solidFill>
                <a:srgbClr val="000000">
                  <a:lumMod val="65000"/>
                  <a:lumOff val="35000"/>
                </a:srgbClr>
              </a:solidFill>
              <a:latin typeface="汉仪夏日体W" panose="00020600040101010101" pitchFamily="18" charset="-122"/>
              <a:ea typeface="汉仪夏日体W" panose="00020600040101010101" pitchFamily="18" charset="-122"/>
              <a:cs typeface="+mn-ea"/>
              <a:sym typeface="+mn-lt"/>
            </a:endParaRPr>
          </a:p>
        </p:txBody>
      </p:sp>
      <p:sp>
        <p:nvSpPr>
          <p:cNvPr id="14" name="矩形 13"/>
          <p:cNvSpPr/>
          <p:nvPr/>
        </p:nvSpPr>
        <p:spPr>
          <a:xfrm>
            <a:off x="8340308" y="4057682"/>
            <a:ext cx="2583544" cy="1884618"/>
          </a:xfrm>
          <a:prstGeom prst="rect">
            <a:avLst/>
          </a:prstGeom>
        </p:spPr>
        <p:txBody>
          <a:bodyPr wrap="square">
            <a:spAutoFit/>
          </a:bodyPr>
          <a:lstStyle/>
          <a:p>
            <a:pPr algn="just">
              <a:lnSpc>
                <a:spcPct val="150000"/>
              </a:lnSpc>
            </a:pPr>
            <a:r>
              <a:rPr lang="zh-CN" altLang="en-US" sz="2000" dirty="0">
                <a:solidFill>
                  <a:srgbClr val="000000">
                    <a:lumMod val="65000"/>
                    <a:lumOff val="35000"/>
                  </a:srgbClr>
                </a:solidFill>
                <a:latin typeface="汉仪夏日体W" panose="00020600040101010101" pitchFamily="18" charset="-122"/>
                <a:ea typeface="汉仪夏日体W" panose="00020600040101010101" pitchFamily="18" charset="-122"/>
                <a:cs typeface="+mn-ea"/>
                <a:sym typeface="+mn-lt"/>
              </a:rPr>
              <a:t>按社交的公关性质来分可分为私人交往欢送词和公事往来欢送词两种</a:t>
            </a:r>
            <a:endParaRPr lang="zh-CN" altLang="en-US" sz="2000" dirty="0">
              <a:solidFill>
                <a:srgbClr val="000000">
                  <a:lumMod val="65000"/>
                  <a:lumOff val="35000"/>
                </a:srgbClr>
              </a:solidFill>
              <a:latin typeface="汉仪夏日体W" panose="00020600040101010101" pitchFamily="18" charset="-122"/>
              <a:ea typeface="汉仪夏日体W" panose="00020600040101010101" pitchFamily="18" charset="-122"/>
              <a:cs typeface="+mn-ea"/>
              <a:sym typeface="+mn-lt"/>
            </a:endParaRPr>
          </a:p>
        </p:txBody>
      </p:sp>
      <p:sp>
        <p:nvSpPr>
          <p:cNvPr id="15" name="矩形 14"/>
          <p:cNvSpPr/>
          <p:nvPr/>
        </p:nvSpPr>
        <p:spPr>
          <a:xfrm>
            <a:off x="2037767" y="4627998"/>
            <a:ext cx="4058233" cy="743986"/>
          </a:xfrm>
          <a:prstGeom prst="rect">
            <a:avLst/>
          </a:prstGeom>
        </p:spPr>
        <p:txBody>
          <a:bodyPr wrap="square">
            <a:spAutoFit/>
          </a:bodyPr>
          <a:lstStyle/>
          <a:p>
            <a:pPr algn="just">
              <a:lnSpc>
                <a:spcPct val="150000"/>
              </a:lnSpc>
            </a:pPr>
            <a:r>
              <a:rPr lang="zh-CN" altLang="en-US" sz="3200" dirty="0">
                <a:solidFill>
                  <a:srgbClr val="000000">
                    <a:lumMod val="65000"/>
                    <a:lumOff val="35000"/>
                  </a:srgbClr>
                </a:solidFill>
                <a:latin typeface="汉仪夏日体W" panose="00020600040101010101" pitchFamily="18" charset="-122"/>
                <a:ea typeface="汉仪夏日体W" panose="00020600040101010101" pitchFamily="18" charset="-122"/>
                <a:cs typeface="+mn-ea"/>
                <a:sym typeface="+mn-lt"/>
              </a:rPr>
              <a:t>惜别性。</a:t>
            </a:r>
            <a:endParaRPr lang="zh-CN" altLang="en-US" sz="3200" dirty="0">
              <a:solidFill>
                <a:srgbClr val="000000">
                  <a:lumMod val="65000"/>
                  <a:lumOff val="35000"/>
                </a:srgbClr>
              </a:solidFill>
              <a:latin typeface="汉仪夏日体W" panose="00020600040101010101" pitchFamily="18" charset="-122"/>
              <a:ea typeface="汉仪夏日体W" panose="00020600040101010101" pitchFamily="18" charset="-122"/>
              <a:cs typeface="+mn-ea"/>
              <a:sym typeface="+mn-lt"/>
            </a:endParaRPr>
          </a:p>
        </p:txBody>
      </p:sp>
      <p:sp>
        <p:nvSpPr>
          <p:cNvPr id="16" name="矩形 15"/>
          <p:cNvSpPr/>
          <p:nvPr/>
        </p:nvSpPr>
        <p:spPr>
          <a:xfrm>
            <a:off x="8340308" y="1651635"/>
            <a:ext cx="2583544" cy="743986"/>
          </a:xfrm>
          <a:prstGeom prst="rect">
            <a:avLst/>
          </a:prstGeom>
        </p:spPr>
        <p:txBody>
          <a:bodyPr wrap="square">
            <a:spAutoFit/>
          </a:bodyPr>
          <a:lstStyle/>
          <a:p>
            <a:pPr algn="just">
              <a:lnSpc>
                <a:spcPct val="150000"/>
              </a:lnSpc>
            </a:pPr>
            <a:r>
              <a:rPr lang="zh-CN" altLang="en-US" sz="3200" dirty="0">
                <a:solidFill>
                  <a:srgbClr val="000000">
                    <a:lumMod val="65000"/>
                    <a:lumOff val="35000"/>
                  </a:srgbClr>
                </a:solidFill>
                <a:latin typeface="汉仪夏日体W" panose="00020600040101010101" pitchFamily="18" charset="-122"/>
                <a:ea typeface="汉仪夏日体W" panose="00020600040101010101" pitchFamily="18" charset="-122"/>
                <a:cs typeface="+mn-ea"/>
                <a:sym typeface="+mn-lt"/>
              </a:rPr>
              <a:t>口语性。</a:t>
            </a:r>
            <a:endParaRPr lang="zh-CN" altLang="en-US" sz="3200" dirty="0">
              <a:solidFill>
                <a:srgbClr val="000000">
                  <a:lumMod val="65000"/>
                  <a:lumOff val="35000"/>
                </a:srgbClr>
              </a:solidFill>
              <a:latin typeface="汉仪夏日体W" panose="00020600040101010101" pitchFamily="18" charset="-122"/>
              <a:ea typeface="汉仪夏日体W" panose="00020600040101010101" pitchFamily="18" charset="-122"/>
              <a:cs typeface="+mn-ea"/>
              <a:sym typeface="+mn-lt"/>
            </a:endParaRPr>
          </a:p>
        </p:txBody>
      </p:sp>
      <p:sp>
        <p:nvSpPr>
          <p:cNvPr id="19" name="矩形 18"/>
          <p:cNvSpPr/>
          <p:nvPr/>
        </p:nvSpPr>
        <p:spPr>
          <a:xfrm>
            <a:off x="4181933" y="2587079"/>
            <a:ext cx="3951834" cy="2308324"/>
          </a:xfrm>
          <a:prstGeom prst="rect">
            <a:avLst/>
          </a:prstGeom>
        </p:spPr>
        <p:txBody>
          <a:bodyPr wrap="square">
            <a:spAutoFit/>
          </a:bodyPr>
          <a:lstStyle/>
          <a:p>
            <a:r>
              <a:rPr lang="zh-CN" altLang="en-US" sz="7200" dirty="0">
                <a:solidFill>
                  <a:prstClr val="white"/>
                </a:solidFill>
                <a:latin typeface="汉仪夏日体W" panose="00020600040101010101" pitchFamily="18" charset="-122"/>
                <a:ea typeface="汉仪夏日体W" panose="00020600040101010101" pitchFamily="18" charset="-122"/>
                <a:cs typeface="+mn-ea"/>
                <a:sym typeface="+mn-lt"/>
              </a:rPr>
              <a:t>分类</a:t>
            </a:r>
            <a:endParaRPr lang="en-US" altLang="zh-CN" sz="7200" dirty="0">
              <a:solidFill>
                <a:prstClr val="white"/>
              </a:solidFill>
              <a:latin typeface="汉仪夏日体W" panose="00020600040101010101" pitchFamily="18" charset="-122"/>
              <a:ea typeface="汉仪夏日体W" panose="00020600040101010101" pitchFamily="18" charset="-122"/>
              <a:cs typeface="+mn-ea"/>
              <a:sym typeface="+mn-lt"/>
            </a:endParaRPr>
          </a:p>
          <a:p>
            <a:r>
              <a:rPr lang="zh-CN" altLang="en-US" sz="7200" dirty="0">
                <a:solidFill>
                  <a:prstClr val="white"/>
                </a:solidFill>
                <a:latin typeface="汉仪夏日体W" panose="00020600040101010101" pitchFamily="18" charset="-122"/>
                <a:ea typeface="汉仪夏日体W" panose="00020600040101010101" pitchFamily="18" charset="-122"/>
                <a:cs typeface="+mn-ea"/>
                <a:sym typeface="+mn-lt"/>
              </a:rPr>
              <a:t>和特点</a:t>
            </a:r>
            <a:endParaRPr lang="zh-CN" altLang="en-US" sz="7200" dirty="0">
              <a:solidFill>
                <a:prstClr val="white"/>
              </a:solidFill>
              <a:latin typeface="Arial" panose="020B0604020202090204"/>
            </a:endParaRPr>
          </a:p>
        </p:txBody>
      </p:sp>
      <p:grpSp>
        <p:nvGrpSpPr>
          <p:cNvPr id="20" name="组合 19"/>
          <p:cNvGrpSpPr/>
          <p:nvPr/>
        </p:nvGrpSpPr>
        <p:grpSpPr>
          <a:xfrm>
            <a:off x="4114788" y="150513"/>
            <a:ext cx="3962424" cy="675470"/>
            <a:chOff x="142892" y="4600886"/>
            <a:chExt cx="13240614" cy="2257114"/>
          </a:xfrm>
        </p:grpSpPr>
        <p:grpSp>
          <p:nvGrpSpPr>
            <p:cNvPr id="21" name="组合 20"/>
            <p:cNvGrpSpPr/>
            <p:nvPr/>
          </p:nvGrpSpPr>
          <p:grpSpPr>
            <a:xfrm>
              <a:off x="142892" y="4600886"/>
              <a:ext cx="8762570" cy="2257114"/>
              <a:chOff x="1958439" y="4280452"/>
              <a:chExt cx="10392413" cy="2676939"/>
            </a:xfrm>
          </p:grpSpPr>
          <p:pic>
            <p:nvPicPr>
              <p:cNvPr id="25" name="图片 24"/>
              <p:cNvPicPr>
                <a:picLocks noChangeAspect="1"/>
              </p:cNvPicPr>
              <p:nvPr/>
            </p:nvPicPr>
            <p:blipFill>
              <a:blip r:embed="rId2" cstate="screen"/>
              <a:stretch>
                <a:fillRect/>
              </a:stretch>
            </p:blipFill>
            <p:spPr>
              <a:xfrm>
                <a:off x="3619151" y="4280452"/>
                <a:ext cx="1852523" cy="2577548"/>
              </a:xfrm>
              <a:prstGeom prst="rect">
                <a:avLst/>
              </a:prstGeom>
            </p:spPr>
          </p:pic>
          <p:pic>
            <p:nvPicPr>
              <p:cNvPr id="26" name="图片 25"/>
              <p:cNvPicPr>
                <a:picLocks noChangeAspect="1"/>
              </p:cNvPicPr>
              <p:nvPr/>
            </p:nvPicPr>
            <p:blipFill>
              <a:blip r:embed="rId3" cstate="screen"/>
              <a:stretch>
                <a:fillRect/>
              </a:stretch>
            </p:blipFill>
            <p:spPr>
              <a:xfrm>
                <a:off x="10711681" y="4379843"/>
                <a:ext cx="1639171" cy="2577548"/>
              </a:xfrm>
              <a:prstGeom prst="rect">
                <a:avLst/>
              </a:prstGeom>
            </p:spPr>
          </p:pic>
          <p:pic>
            <p:nvPicPr>
              <p:cNvPr id="27" name="图片 26"/>
              <p:cNvPicPr>
                <a:picLocks noChangeAspect="1"/>
              </p:cNvPicPr>
              <p:nvPr/>
            </p:nvPicPr>
            <p:blipFill>
              <a:blip r:embed="rId4" cstate="screen"/>
              <a:stretch>
                <a:fillRect/>
              </a:stretch>
            </p:blipFill>
            <p:spPr>
              <a:xfrm>
                <a:off x="8775461" y="4363278"/>
                <a:ext cx="2090028" cy="2577548"/>
              </a:xfrm>
              <a:prstGeom prst="rect">
                <a:avLst/>
              </a:prstGeom>
            </p:spPr>
          </p:pic>
          <p:pic>
            <p:nvPicPr>
              <p:cNvPr id="28" name="图片 27"/>
              <p:cNvPicPr>
                <a:picLocks noChangeAspect="1"/>
              </p:cNvPicPr>
              <p:nvPr/>
            </p:nvPicPr>
            <p:blipFill>
              <a:blip r:embed="rId5" cstate="screen"/>
              <a:stretch>
                <a:fillRect/>
              </a:stretch>
            </p:blipFill>
            <p:spPr>
              <a:xfrm>
                <a:off x="1958439" y="4280452"/>
                <a:ext cx="1956916" cy="2577548"/>
              </a:xfrm>
              <a:prstGeom prst="rect">
                <a:avLst/>
              </a:prstGeom>
            </p:spPr>
          </p:pic>
          <p:pic>
            <p:nvPicPr>
              <p:cNvPr id="29" name="图片 28"/>
              <p:cNvPicPr>
                <a:picLocks noChangeAspect="1"/>
              </p:cNvPicPr>
              <p:nvPr/>
            </p:nvPicPr>
            <p:blipFill>
              <a:blip r:embed="rId6" cstate="screen"/>
              <a:stretch>
                <a:fillRect/>
              </a:stretch>
            </p:blipFill>
            <p:spPr>
              <a:xfrm>
                <a:off x="5529665" y="4280452"/>
                <a:ext cx="1580048" cy="2577548"/>
              </a:xfrm>
              <a:prstGeom prst="rect">
                <a:avLst/>
              </a:prstGeom>
            </p:spPr>
          </p:pic>
          <p:pic>
            <p:nvPicPr>
              <p:cNvPr id="30" name="图片 29"/>
              <p:cNvPicPr>
                <a:picLocks noChangeAspect="1"/>
              </p:cNvPicPr>
              <p:nvPr/>
            </p:nvPicPr>
            <p:blipFill>
              <a:blip r:embed="rId7" cstate="screen"/>
              <a:stretch>
                <a:fillRect/>
              </a:stretch>
            </p:blipFill>
            <p:spPr>
              <a:xfrm>
                <a:off x="7018755" y="4280452"/>
                <a:ext cx="1936220" cy="2577548"/>
              </a:xfrm>
              <a:prstGeom prst="rect">
                <a:avLst/>
              </a:prstGeom>
            </p:spPr>
          </p:pic>
        </p:grpSp>
        <p:pic>
          <p:nvPicPr>
            <p:cNvPr id="22" name="图片 21"/>
            <p:cNvPicPr>
              <a:picLocks noChangeAspect="1"/>
            </p:cNvPicPr>
            <p:nvPr/>
          </p:nvPicPr>
          <p:blipFill>
            <a:blip r:embed="rId2" cstate="screen"/>
            <a:stretch>
              <a:fillRect/>
            </a:stretch>
          </p:blipFill>
          <p:spPr>
            <a:xfrm>
              <a:off x="8884500" y="4684689"/>
              <a:ext cx="1561992" cy="2173311"/>
            </a:xfrm>
            <a:prstGeom prst="rect">
              <a:avLst/>
            </a:prstGeom>
          </p:spPr>
        </p:pic>
        <p:pic>
          <p:nvPicPr>
            <p:cNvPr id="23" name="图片 22"/>
            <p:cNvPicPr>
              <a:picLocks noChangeAspect="1"/>
            </p:cNvPicPr>
            <p:nvPr/>
          </p:nvPicPr>
          <p:blipFill>
            <a:blip r:embed="rId6" cstate="screen"/>
            <a:stretch>
              <a:fillRect/>
            </a:stretch>
          </p:blipFill>
          <p:spPr>
            <a:xfrm>
              <a:off x="10495388" y="4684689"/>
              <a:ext cx="1332249" cy="2173311"/>
            </a:xfrm>
            <a:prstGeom prst="rect">
              <a:avLst/>
            </a:prstGeom>
          </p:spPr>
        </p:pic>
        <p:pic>
          <p:nvPicPr>
            <p:cNvPr id="24" name="图片 23"/>
            <p:cNvPicPr>
              <a:picLocks noChangeAspect="1"/>
            </p:cNvPicPr>
            <p:nvPr/>
          </p:nvPicPr>
          <p:blipFill>
            <a:blip r:embed="rId7" cstate="screen"/>
            <a:stretch>
              <a:fillRect/>
            </a:stretch>
          </p:blipFill>
          <p:spPr>
            <a:xfrm>
              <a:off x="11750944" y="4684689"/>
              <a:ext cx="1632562" cy="2173311"/>
            </a:xfrm>
            <a:prstGeom prst="rect">
              <a:avLst/>
            </a:prstGeom>
          </p:spPr>
        </p:pic>
      </p:grpSp>
      <p:sp>
        <p:nvSpPr>
          <p:cNvPr id="31" name="矩形 30"/>
          <p:cNvSpPr/>
          <p:nvPr/>
        </p:nvSpPr>
        <p:spPr>
          <a:xfrm>
            <a:off x="0" y="825983"/>
            <a:ext cx="12192000" cy="207687"/>
          </a:xfrm>
          <a:prstGeom prst="rect">
            <a:avLst/>
          </a:prstGeom>
          <a:solidFill>
            <a:srgbClr val="FDC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26" presetClass="emph" presetSubtype="0" repeatCount="indefinite" fill="hold" nodeType="withEffect">
                                  <p:stCondLst>
                                    <p:cond delay="0"/>
                                  </p:stCondLst>
                                  <p:endCondLst>
                                    <p:cond evt="onNext" delay="0">
                                      <p:tgtEl>
                                        <p:sldTgt/>
                                      </p:tgtEl>
                                    </p:cond>
                                  </p:endCondLst>
                                  <p:childTnLst>
                                    <p:animEffect transition="out" filter="fade">
                                      <p:cBhvr>
                                        <p:cTn id="11" dur="500" tmFilter="0, 0; .2, .5; .8, .5; 1, 0"/>
                                        <p:tgtEl>
                                          <p:spTgt spid="12"/>
                                        </p:tgtEl>
                                      </p:cBhvr>
                                    </p:animEffect>
                                    <p:animScale>
                                      <p:cBhvr>
                                        <p:cTn id="12" dur="250" autoRev="1" fill="hold"/>
                                        <p:tgtEl>
                                          <p:spTgt spid="12"/>
                                        </p:tgtEl>
                                      </p:cBhvr>
                                      <p:by x="105000" y="105000"/>
                                    </p:animScale>
                                  </p:childTnLst>
                                </p:cTn>
                              </p:par>
                              <p:par>
                                <p:cTn id="13" presetID="16" presetClass="entr" presetSubtype="21"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inVertical)">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screen"/>
          <a:stretch>
            <a:fillRect/>
          </a:stretch>
        </p:blipFill>
        <p:spPr>
          <a:xfrm>
            <a:off x="10547" y="161574"/>
            <a:ext cx="10029898" cy="6463209"/>
          </a:xfrm>
          <a:prstGeom prst="rect">
            <a:avLst/>
          </a:prstGeom>
        </p:spPr>
      </p:pic>
      <p:pic>
        <p:nvPicPr>
          <p:cNvPr id="7" name="图片 6"/>
          <p:cNvPicPr>
            <a:picLocks noChangeAspect="1"/>
          </p:cNvPicPr>
          <p:nvPr/>
        </p:nvPicPr>
        <p:blipFill>
          <a:blip r:embed="rId2" cstate="screen"/>
          <a:stretch>
            <a:fillRect/>
          </a:stretch>
        </p:blipFill>
        <p:spPr>
          <a:xfrm>
            <a:off x="2544122" y="2455358"/>
            <a:ext cx="1578973" cy="1947284"/>
          </a:xfrm>
          <a:prstGeom prst="rect">
            <a:avLst/>
          </a:prstGeom>
        </p:spPr>
      </p:pic>
      <p:grpSp>
        <p:nvGrpSpPr>
          <p:cNvPr id="2" name="组合 1"/>
          <p:cNvGrpSpPr/>
          <p:nvPr/>
        </p:nvGrpSpPr>
        <p:grpSpPr>
          <a:xfrm>
            <a:off x="2962534" y="3028745"/>
            <a:ext cx="728869" cy="728869"/>
            <a:chOff x="1537252" y="2909377"/>
            <a:chExt cx="728869" cy="728869"/>
          </a:xfrm>
        </p:grpSpPr>
        <p:sp>
          <p:nvSpPr>
            <p:cNvPr id="3" name="菱形 2"/>
            <p:cNvSpPr/>
            <p:nvPr/>
          </p:nvSpPr>
          <p:spPr>
            <a:xfrm>
              <a:off x="1537252" y="2909377"/>
              <a:ext cx="728869" cy="728869"/>
            </a:xfrm>
            <a:prstGeom prst="diamond">
              <a:avLst/>
            </a:prstGeom>
            <a:solidFill>
              <a:srgbClr val="FEE5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黑荔枝体简" panose="00020600040101010101" pitchFamily="18" charset="-122"/>
                <a:ea typeface="汉仪黑荔枝体简" panose="00020600040101010101" pitchFamily="18" charset="-122"/>
              </a:endParaRPr>
            </a:p>
          </p:txBody>
        </p:sp>
        <p:sp>
          <p:nvSpPr>
            <p:cNvPr id="4" name="文本框 3"/>
            <p:cNvSpPr txBox="1"/>
            <p:nvPr/>
          </p:nvSpPr>
          <p:spPr>
            <a:xfrm>
              <a:off x="1716171" y="3036134"/>
              <a:ext cx="384313" cy="461665"/>
            </a:xfrm>
            <a:prstGeom prst="rect">
              <a:avLst/>
            </a:prstGeom>
            <a:noFill/>
          </p:spPr>
          <p:txBody>
            <a:bodyPr wrap="square" rtlCol="0">
              <a:spAutoFit/>
            </a:bodyPr>
            <a:lstStyle/>
            <a:p>
              <a:r>
                <a:rPr lang="en-US" altLang="zh-CN" sz="2400" b="1" dirty="0">
                  <a:solidFill>
                    <a:schemeClr val="bg1"/>
                  </a:solidFill>
                  <a:latin typeface="汉仪黑荔枝体简" panose="00020600040101010101" pitchFamily="18" charset="-122"/>
                  <a:ea typeface="汉仪黑荔枝体简" panose="00020600040101010101" pitchFamily="18" charset="-122"/>
                </a:rPr>
                <a:t>2</a:t>
              </a:r>
              <a:endParaRPr lang="zh-CN" altLang="en-US" sz="2400" b="1" dirty="0">
                <a:solidFill>
                  <a:schemeClr val="bg1"/>
                </a:solidFill>
                <a:latin typeface="汉仪黑荔枝体简" panose="00020600040101010101" pitchFamily="18" charset="-122"/>
                <a:ea typeface="汉仪黑荔枝体简" panose="00020600040101010101" pitchFamily="18" charset="-122"/>
              </a:endParaRPr>
            </a:p>
          </p:txBody>
        </p:sp>
      </p:grpSp>
      <p:sp>
        <p:nvSpPr>
          <p:cNvPr id="5" name="文本框 4"/>
          <p:cNvSpPr txBox="1">
            <a:spLocks noChangeArrowheads="1"/>
          </p:cNvSpPr>
          <p:nvPr/>
        </p:nvSpPr>
        <p:spPr bwMode="auto">
          <a:xfrm>
            <a:off x="4109814" y="3028890"/>
            <a:ext cx="4057155" cy="769441"/>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4400" b="1" dirty="0">
                <a:latin typeface="汉仪黑荔枝体简" panose="00020600040101010101" pitchFamily="18" charset="-122"/>
                <a:ea typeface="汉仪黑荔枝体简" panose="00020600040101010101" pitchFamily="18" charset="-122"/>
                <a:sym typeface="微软雅黑" panose="020B0503020204020204" pitchFamily="34" charset="-122"/>
              </a:rPr>
              <a:t>欢送词的结构</a:t>
            </a:r>
            <a:endParaRPr lang="zh-CN" altLang="en-US" sz="4400" b="1" dirty="0">
              <a:latin typeface="汉仪黑荔枝体简" panose="00020600040101010101" pitchFamily="18" charset="-122"/>
              <a:ea typeface="汉仪黑荔枝体简" panose="00020600040101010101" pitchFamily="18"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16" presetClass="entr" presetSubtype="21"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14788" y="150513"/>
            <a:ext cx="3962424" cy="675470"/>
            <a:chOff x="142892" y="4600886"/>
            <a:chExt cx="13240614" cy="2257114"/>
          </a:xfrm>
        </p:grpSpPr>
        <p:grpSp>
          <p:nvGrpSpPr>
            <p:cNvPr id="3" name="组合 2"/>
            <p:cNvGrpSpPr/>
            <p:nvPr/>
          </p:nvGrpSpPr>
          <p:grpSpPr>
            <a:xfrm>
              <a:off x="142892" y="4600886"/>
              <a:ext cx="8762570" cy="2257114"/>
              <a:chOff x="1958439" y="4280452"/>
              <a:chExt cx="10392413" cy="2676939"/>
            </a:xfrm>
          </p:grpSpPr>
          <p:pic>
            <p:nvPicPr>
              <p:cNvPr id="7" name="图片 6"/>
              <p:cNvPicPr>
                <a:picLocks noChangeAspect="1"/>
              </p:cNvPicPr>
              <p:nvPr/>
            </p:nvPicPr>
            <p:blipFill>
              <a:blip r:embed="rId1" cstate="screen"/>
              <a:stretch>
                <a:fillRect/>
              </a:stretch>
            </p:blipFill>
            <p:spPr>
              <a:xfrm>
                <a:off x="3619151" y="4280452"/>
                <a:ext cx="1852523" cy="2577548"/>
              </a:xfrm>
              <a:prstGeom prst="rect">
                <a:avLst/>
              </a:prstGeom>
            </p:spPr>
          </p:pic>
          <p:pic>
            <p:nvPicPr>
              <p:cNvPr id="8" name="图片 7"/>
              <p:cNvPicPr>
                <a:picLocks noChangeAspect="1"/>
              </p:cNvPicPr>
              <p:nvPr/>
            </p:nvPicPr>
            <p:blipFill>
              <a:blip r:embed="rId2" cstate="screen"/>
              <a:stretch>
                <a:fillRect/>
              </a:stretch>
            </p:blipFill>
            <p:spPr>
              <a:xfrm>
                <a:off x="10711681" y="4379843"/>
                <a:ext cx="1639171" cy="2577548"/>
              </a:xfrm>
              <a:prstGeom prst="rect">
                <a:avLst/>
              </a:prstGeom>
            </p:spPr>
          </p:pic>
          <p:pic>
            <p:nvPicPr>
              <p:cNvPr id="9" name="图片 8"/>
              <p:cNvPicPr>
                <a:picLocks noChangeAspect="1"/>
              </p:cNvPicPr>
              <p:nvPr/>
            </p:nvPicPr>
            <p:blipFill>
              <a:blip r:embed="rId3" cstate="screen"/>
              <a:stretch>
                <a:fillRect/>
              </a:stretch>
            </p:blipFill>
            <p:spPr>
              <a:xfrm>
                <a:off x="8775461" y="4363278"/>
                <a:ext cx="2090028" cy="2577548"/>
              </a:xfrm>
              <a:prstGeom prst="rect">
                <a:avLst/>
              </a:prstGeom>
            </p:spPr>
          </p:pic>
          <p:pic>
            <p:nvPicPr>
              <p:cNvPr id="10" name="图片 9"/>
              <p:cNvPicPr>
                <a:picLocks noChangeAspect="1"/>
              </p:cNvPicPr>
              <p:nvPr/>
            </p:nvPicPr>
            <p:blipFill>
              <a:blip r:embed="rId4" cstate="screen"/>
              <a:stretch>
                <a:fillRect/>
              </a:stretch>
            </p:blipFill>
            <p:spPr>
              <a:xfrm>
                <a:off x="1958439" y="4280452"/>
                <a:ext cx="1956916" cy="2577548"/>
              </a:xfrm>
              <a:prstGeom prst="rect">
                <a:avLst/>
              </a:prstGeom>
            </p:spPr>
          </p:pic>
          <p:pic>
            <p:nvPicPr>
              <p:cNvPr id="11" name="图片 10"/>
              <p:cNvPicPr>
                <a:picLocks noChangeAspect="1"/>
              </p:cNvPicPr>
              <p:nvPr/>
            </p:nvPicPr>
            <p:blipFill>
              <a:blip r:embed="rId5" cstate="screen"/>
              <a:stretch>
                <a:fillRect/>
              </a:stretch>
            </p:blipFill>
            <p:spPr>
              <a:xfrm>
                <a:off x="5529665" y="4280452"/>
                <a:ext cx="1580048" cy="2577548"/>
              </a:xfrm>
              <a:prstGeom prst="rect">
                <a:avLst/>
              </a:prstGeom>
            </p:spPr>
          </p:pic>
          <p:pic>
            <p:nvPicPr>
              <p:cNvPr id="12" name="图片 11"/>
              <p:cNvPicPr>
                <a:picLocks noChangeAspect="1"/>
              </p:cNvPicPr>
              <p:nvPr/>
            </p:nvPicPr>
            <p:blipFill>
              <a:blip r:embed="rId6" cstate="screen"/>
              <a:stretch>
                <a:fillRect/>
              </a:stretch>
            </p:blipFill>
            <p:spPr>
              <a:xfrm>
                <a:off x="7018755" y="4280452"/>
                <a:ext cx="1936220" cy="2577548"/>
              </a:xfrm>
              <a:prstGeom prst="rect">
                <a:avLst/>
              </a:prstGeom>
            </p:spPr>
          </p:pic>
        </p:grpSp>
        <p:pic>
          <p:nvPicPr>
            <p:cNvPr id="4" name="图片 3"/>
            <p:cNvPicPr>
              <a:picLocks noChangeAspect="1"/>
            </p:cNvPicPr>
            <p:nvPr/>
          </p:nvPicPr>
          <p:blipFill>
            <a:blip r:embed="rId1" cstate="screen"/>
            <a:stretch>
              <a:fillRect/>
            </a:stretch>
          </p:blipFill>
          <p:spPr>
            <a:xfrm>
              <a:off x="8884500" y="4684689"/>
              <a:ext cx="1561992" cy="2173311"/>
            </a:xfrm>
            <a:prstGeom prst="rect">
              <a:avLst/>
            </a:prstGeom>
          </p:spPr>
        </p:pic>
        <p:pic>
          <p:nvPicPr>
            <p:cNvPr id="5" name="图片 4"/>
            <p:cNvPicPr>
              <a:picLocks noChangeAspect="1"/>
            </p:cNvPicPr>
            <p:nvPr/>
          </p:nvPicPr>
          <p:blipFill>
            <a:blip r:embed="rId5" cstate="screen"/>
            <a:stretch>
              <a:fillRect/>
            </a:stretch>
          </p:blipFill>
          <p:spPr>
            <a:xfrm>
              <a:off x="10495388" y="4684689"/>
              <a:ext cx="1332249" cy="2173311"/>
            </a:xfrm>
            <a:prstGeom prst="rect">
              <a:avLst/>
            </a:prstGeom>
          </p:spPr>
        </p:pic>
        <p:pic>
          <p:nvPicPr>
            <p:cNvPr id="6" name="图片 5"/>
            <p:cNvPicPr>
              <a:picLocks noChangeAspect="1"/>
            </p:cNvPicPr>
            <p:nvPr/>
          </p:nvPicPr>
          <p:blipFill>
            <a:blip r:embed="rId6" cstate="screen"/>
            <a:stretch>
              <a:fillRect/>
            </a:stretch>
          </p:blipFill>
          <p:spPr>
            <a:xfrm>
              <a:off x="11750944" y="4684689"/>
              <a:ext cx="1632562" cy="2173311"/>
            </a:xfrm>
            <a:prstGeom prst="rect">
              <a:avLst/>
            </a:prstGeom>
          </p:spPr>
        </p:pic>
      </p:grpSp>
      <p:sp>
        <p:nvSpPr>
          <p:cNvPr id="13" name="矩形 12"/>
          <p:cNvSpPr/>
          <p:nvPr/>
        </p:nvSpPr>
        <p:spPr>
          <a:xfrm>
            <a:off x="0" y="825983"/>
            <a:ext cx="12192000" cy="207687"/>
          </a:xfrm>
          <a:prstGeom prst="rect">
            <a:avLst/>
          </a:prstGeom>
          <a:solidFill>
            <a:srgbClr val="FDC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188155" y="6003952"/>
            <a:ext cx="596347" cy="609600"/>
          </a:xfrm>
          <a:prstGeom prst="rect">
            <a:avLst/>
          </a:prstGeom>
          <a:solidFill>
            <a:srgbClr val="D1D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楷体" panose="02010609060101010101" pitchFamily="49" charset="-122"/>
                <a:ea typeface="楷体" panose="02010609060101010101" pitchFamily="49" charset="-122"/>
              </a:rPr>
              <a:t>01</a:t>
            </a:r>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15" name="文本框 22"/>
          <p:cNvSpPr txBox="1">
            <a:spLocks noChangeArrowheads="1"/>
          </p:cNvSpPr>
          <p:nvPr/>
        </p:nvSpPr>
        <p:spPr bwMode="auto">
          <a:xfrm>
            <a:off x="184763" y="1277383"/>
            <a:ext cx="2603133" cy="584775"/>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3200" b="1" dirty="0">
                <a:latin typeface="楷体" panose="02010609060101010101" pitchFamily="49" charset="-122"/>
                <a:ea typeface="楷体" panose="02010609060101010101" pitchFamily="49" charset="-122"/>
                <a:sym typeface="微软雅黑" panose="020B0503020204020204" pitchFamily="34" charset="-122"/>
              </a:rPr>
              <a:t>标题</a:t>
            </a:r>
            <a:endParaRPr lang="zh-CN" altLang="en-US" sz="3200" dirty="0">
              <a:latin typeface="楷体" panose="02010609060101010101" pitchFamily="49" charset="-122"/>
              <a:ea typeface="楷体" panose="02010609060101010101" pitchFamily="49" charset="-122"/>
            </a:endParaRPr>
          </a:p>
        </p:txBody>
      </p:sp>
      <p:sp>
        <p:nvSpPr>
          <p:cNvPr id="16" name="矩形 23"/>
          <p:cNvSpPr>
            <a:spLocks noChangeArrowheads="1"/>
          </p:cNvSpPr>
          <p:nvPr/>
        </p:nvSpPr>
        <p:spPr bwMode="auto">
          <a:xfrm>
            <a:off x="150311" y="1939092"/>
            <a:ext cx="3150310" cy="3675045"/>
          </a:xfrm>
          <a:prstGeom prst="rect">
            <a:avLst/>
          </a:prstGeom>
          <a:noFill/>
          <a:ln>
            <a:noFill/>
          </a:ln>
        </p:spPr>
        <p:txBody>
          <a:bodyPr wrap="square">
            <a:spAutoFit/>
          </a:bodyPr>
          <a:lstStyle/>
          <a:p>
            <a:pPr algn="ctr">
              <a:lnSpc>
                <a:spcPct val="200000"/>
              </a:lnSpc>
            </a:pPr>
            <a:r>
              <a:rPr lang="zh-CN" altLang="en-US" sz="2000" dirty="0">
                <a:latin typeface="楷体" panose="02010609060101010101" pitchFamily="49" charset="-122"/>
                <a:ea typeface="楷体" panose="02010609060101010101" pitchFamily="49" charset="-122"/>
              </a:rPr>
              <a:t>标题的写法一般有两种。 单独以文种命名。如</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欢送词</a:t>
            </a:r>
            <a:r>
              <a:rPr lang="en-US" altLang="zh-CN" sz="2000" dirty="0">
                <a:latin typeface="楷体" panose="02010609060101010101" pitchFamily="49" charset="-122"/>
                <a:ea typeface="楷体" panose="02010609060101010101" pitchFamily="49" charset="-122"/>
              </a:rPr>
              <a:t>》 O</a:t>
            </a:r>
            <a:r>
              <a:rPr lang="zh-CN" altLang="en-US" sz="2000" dirty="0">
                <a:latin typeface="楷体" panose="02010609060101010101" pitchFamily="49" charset="-122"/>
                <a:ea typeface="楷体" panose="02010609060101010101" pitchFamily="49" charset="-122"/>
              </a:rPr>
              <a:t>由活动内容和文种名共同构成。如</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在</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研讨会结束典礼上的讲话</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p:txBody>
      </p:sp>
      <p:sp>
        <p:nvSpPr>
          <p:cNvPr id="17" name="矩形 16"/>
          <p:cNvSpPr/>
          <p:nvPr/>
        </p:nvSpPr>
        <p:spPr>
          <a:xfrm>
            <a:off x="4310402" y="6003952"/>
            <a:ext cx="596347" cy="609600"/>
          </a:xfrm>
          <a:prstGeom prst="rect">
            <a:avLst/>
          </a:prstGeom>
          <a:solidFill>
            <a:srgbClr val="D1D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楷体" panose="02010609060101010101" pitchFamily="49" charset="-122"/>
                <a:ea typeface="楷体" panose="02010609060101010101" pitchFamily="49" charset="-122"/>
              </a:rPr>
              <a:t>02</a:t>
            </a:r>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18" name="文本框 22"/>
          <p:cNvSpPr txBox="1">
            <a:spLocks noChangeArrowheads="1"/>
          </p:cNvSpPr>
          <p:nvPr/>
        </p:nvSpPr>
        <p:spPr bwMode="auto">
          <a:xfrm>
            <a:off x="3624997" y="1277383"/>
            <a:ext cx="2143729" cy="584775"/>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3200" b="1" dirty="0">
                <a:latin typeface="楷体" panose="02010609060101010101" pitchFamily="49" charset="-122"/>
                <a:ea typeface="楷体" panose="02010609060101010101" pitchFamily="49" charset="-122"/>
              </a:rPr>
              <a:t>称呼</a:t>
            </a:r>
            <a:endParaRPr lang="zh-CN" altLang="en-US" sz="3200" b="1" dirty="0">
              <a:latin typeface="楷体" panose="02010609060101010101" pitchFamily="49" charset="-122"/>
              <a:ea typeface="楷体" panose="02010609060101010101" pitchFamily="49" charset="-122"/>
            </a:endParaRPr>
          </a:p>
        </p:txBody>
      </p:sp>
      <p:sp>
        <p:nvSpPr>
          <p:cNvPr id="19" name="矩形 23"/>
          <p:cNvSpPr>
            <a:spLocks noChangeArrowheads="1"/>
          </p:cNvSpPr>
          <p:nvPr/>
        </p:nvSpPr>
        <p:spPr bwMode="auto">
          <a:xfrm>
            <a:off x="3416834" y="1939092"/>
            <a:ext cx="2906655" cy="3675045"/>
          </a:xfrm>
          <a:prstGeom prst="rect">
            <a:avLst/>
          </a:prstGeom>
          <a:noFill/>
          <a:ln>
            <a:noFill/>
          </a:ln>
        </p:spPr>
        <p:txBody>
          <a:bodyPr wrap="square">
            <a:spAutoFit/>
          </a:bodyPr>
          <a:lstStyle/>
          <a:p>
            <a:pPr algn="ctr">
              <a:lnSpc>
                <a:spcPct val="200000"/>
              </a:lnSpc>
            </a:pPr>
            <a:r>
              <a:rPr lang="zh-CN" altLang="en-US" sz="2000" dirty="0">
                <a:latin typeface="楷体" panose="02010609060101010101" pitchFamily="49" charset="-122"/>
                <a:ea typeface="楷体" panose="02010609060101010101" pitchFamily="49" charset="-122"/>
              </a:rPr>
              <a:t>称呼要求写在开头顶格处。要写出宾客的姓名称呼。如“尊 敬的各位先生们、女士们：”、“亲爱的</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大学各位同仁：”。</a:t>
            </a:r>
            <a:endParaRPr lang="zh-CN" altLang="en-US" sz="2000" dirty="0">
              <a:latin typeface="楷体" panose="02010609060101010101" pitchFamily="49" charset="-122"/>
              <a:ea typeface="楷体" panose="02010609060101010101" pitchFamily="49" charset="-122"/>
            </a:endParaRPr>
          </a:p>
        </p:txBody>
      </p:sp>
      <p:sp>
        <p:nvSpPr>
          <p:cNvPr id="20" name="矩形 19"/>
          <p:cNvSpPr/>
          <p:nvPr/>
        </p:nvSpPr>
        <p:spPr>
          <a:xfrm>
            <a:off x="7313424" y="6003952"/>
            <a:ext cx="596347" cy="609600"/>
          </a:xfrm>
          <a:prstGeom prst="rect">
            <a:avLst/>
          </a:prstGeom>
          <a:solidFill>
            <a:srgbClr val="D1D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楷体" panose="02010609060101010101" pitchFamily="49" charset="-122"/>
                <a:ea typeface="楷体" panose="02010609060101010101" pitchFamily="49" charset="-122"/>
              </a:rPr>
              <a:t>03</a:t>
            </a:r>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21" name="文本框 22"/>
          <p:cNvSpPr txBox="1">
            <a:spLocks noChangeArrowheads="1"/>
          </p:cNvSpPr>
          <p:nvPr/>
        </p:nvSpPr>
        <p:spPr bwMode="auto">
          <a:xfrm>
            <a:off x="6539734" y="1277383"/>
            <a:ext cx="2143729" cy="584775"/>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3200" b="1" dirty="0">
                <a:latin typeface="楷体" panose="02010609060101010101" pitchFamily="49" charset="-122"/>
                <a:ea typeface="楷体" panose="02010609060101010101" pitchFamily="49" charset="-122"/>
                <a:sym typeface="微软雅黑" panose="020B0503020204020204" pitchFamily="34" charset="-122"/>
              </a:rPr>
              <a:t>正文</a:t>
            </a:r>
            <a:endParaRPr lang="zh-CN" altLang="en-US" sz="3200" dirty="0">
              <a:latin typeface="楷体" panose="02010609060101010101" pitchFamily="49" charset="-122"/>
              <a:ea typeface="楷体" panose="02010609060101010101" pitchFamily="49" charset="-122"/>
            </a:endParaRPr>
          </a:p>
        </p:txBody>
      </p:sp>
      <p:sp>
        <p:nvSpPr>
          <p:cNvPr id="22" name="矩形 23"/>
          <p:cNvSpPr>
            <a:spLocks noChangeArrowheads="1"/>
          </p:cNvSpPr>
          <p:nvPr/>
        </p:nvSpPr>
        <p:spPr bwMode="auto">
          <a:xfrm>
            <a:off x="6439702" y="1862158"/>
            <a:ext cx="3053076" cy="3784600"/>
          </a:xfrm>
          <a:prstGeom prst="rect">
            <a:avLst/>
          </a:prstGeom>
          <a:noFill/>
          <a:ln>
            <a:noFill/>
          </a:ln>
        </p:spPr>
        <p:txBody>
          <a:bodyPr wrap="square">
            <a:spAutoFit/>
          </a:bodyPr>
          <a:lstStyle/>
          <a:p>
            <a:pPr algn="ctr" eaLnBrk="1" hangingPunct="1">
              <a:lnSpc>
                <a:spcPct val="200000"/>
              </a:lnSpc>
            </a:pPr>
            <a:r>
              <a:rPr lang="zh-CN" altLang="en-US" sz="2000" dirty="0">
                <a:latin typeface="楷体" panose="02010609060101010101" pitchFamily="49" charset="-122"/>
                <a:ea typeface="楷体" panose="02010609060101010101" pitchFamily="49" charset="-122"/>
              </a:rPr>
              <a:t>首先要简要</a:t>
            </a:r>
            <a:r>
              <a:rPr lang="zh-CN" altLang="en-US" sz="2000" dirty="0">
                <a:solidFill>
                  <a:srgbClr val="FF0000"/>
                </a:solidFill>
                <a:latin typeface="楷体" panose="02010609060101010101" pitchFamily="49" charset="-122"/>
                <a:ea typeface="楷体" panose="02010609060101010101" pitchFamily="49" charset="-122"/>
              </a:rPr>
              <a:t>表达热情欢送之意</a:t>
            </a:r>
            <a:r>
              <a:rPr lang="zh-CN" altLang="en-US" sz="2000" dirty="0">
                <a:latin typeface="楷体" panose="02010609060101010101" pitchFamily="49" charset="-122"/>
                <a:ea typeface="楷体" panose="02010609060101010101" pitchFamily="49" charset="-122"/>
              </a:rPr>
              <a:t>，然后对宾客来访或会议</a:t>
            </a:r>
            <a:r>
              <a:rPr lang="zh-CN" altLang="en-US" sz="2000" dirty="0">
                <a:solidFill>
                  <a:schemeClr val="tx1">
                    <a:lumMod val="95000"/>
                    <a:lumOff val="5000"/>
                  </a:schemeClr>
                </a:solidFill>
                <a:latin typeface="楷体" panose="02010609060101010101" pitchFamily="49" charset="-122"/>
                <a:ea typeface="楷体" panose="02010609060101010101" pitchFamily="49" charset="-122"/>
              </a:rPr>
              <a:t>取得的成功和有意的加深</a:t>
            </a:r>
            <a:r>
              <a:rPr lang="zh-CN" altLang="en-US" sz="2000" dirty="0">
                <a:solidFill>
                  <a:srgbClr val="FF0000"/>
                </a:solidFill>
                <a:latin typeface="楷体" panose="02010609060101010101" pitchFamily="49" charset="-122"/>
                <a:ea typeface="楷体" panose="02010609060101010101" pitchFamily="49" charset="-122"/>
              </a:rPr>
              <a:t>予以称颂</a:t>
            </a:r>
            <a:r>
              <a:rPr lang="zh-CN" altLang="en-US" sz="2000" dirty="0">
                <a:latin typeface="楷体" panose="02010609060101010101" pitchFamily="49" charset="-122"/>
                <a:ea typeface="楷体" panose="02010609060101010101" pitchFamily="49" charset="-122"/>
              </a:rPr>
              <a:t>，在</a:t>
            </a:r>
            <a:r>
              <a:rPr lang="zh-CN" altLang="en-US" sz="2000" dirty="0">
                <a:solidFill>
                  <a:schemeClr val="tx1">
                    <a:lumMod val="95000"/>
                    <a:lumOff val="5000"/>
                  </a:schemeClr>
                </a:solidFill>
                <a:latin typeface="楷体" panose="02010609060101010101" pitchFamily="49" charset="-122"/>
                <a:ea typeface="楷体" panose="02010609060101010101" pitchFamily="49" charset="-122"/>
              </a:rPr>
              <a:t>对未来</a:t>
            </a:r>
            <a:r>
              <a:rPr lang="zh-CN" altLang="en-US" sz="2000" dirty="0">
                <a:solidFill>
                  <a:srgbClr val="FF0000"/>
                </a:solidFill>
                <a:latin typeface="楷体" panose="02010609060101010101" pitchFamily="49" charset="-122"/>
                <a:ea typeface="楷体" panose="02010609060101010101" pitchFamily="49" charset="-122"/>
              </a:rPr>
              <a:t>进行展望</a:t>
            </a:r>
            <a:r>
              <a:rPr lang="zh-CN" altLang="en-US" sz="2000" dirty="0">
                <a:latin typeface="楷体" panose="02010609060101010101" pitchFamily="49" charset="-122"/>
                <a:ea typeface="楷体" panose="02010609060101010101" pitchFamily="49" charset="-122"/>
              </a:rPr>
              <a:t>，对进一步增进友谊与加强合作</a:t>
            </a:r>
            <a:r>
              <a:rPr lang="zh-CN" altLang="en-US" sz="2000" dirty="0">
                <a:solidFill>
                  <a:srgbClr val="FF0000"/>
                </a:solidFill>
                <a:latin typeface="楷体" panose="02010609060101010101" pitchFamily="49" charset="-122"/>
                <a:ea typeface="楷体" panose="02010609060101010101" pitchFamily="49" charset="-122"/>
              </a:rPr>
              <a:t>提出希望</a:t>
            </a:r>
            <a:r>
              <a:rPr lang="zh-CN" altLang="en-US" sz="2000" dirty="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p:txBody>
      </p:sp>
      <p:sp>
        <p:nvSpPr>
          <p:cNvPr id="23" name="矩形 22"/>
          <p:cNvSpPr/>
          <p:nvPr/>
        </p:nvSpPr>
        <p:spPr>
          <a:xfrm>
            <a:off x="10260502" y="6003952"/>
            <a:ext cx="596347" cy="609600"/>
          </a:xfrm>
          <a:prstGeom prst="rect">
            <a:avLst/>
          </a:prstGeom>
          <a:solidFill>
            <a:srgbClr val="D1DA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楷体" panose="02010609060101010101" pitchFamily="49" charset="-122"/>
                <a:ea typeface="楷体" panose="02010609060101010101" pitchFamily="49" charset="-122"/>
              </a:rPr>
              <a:t>04</a:t>
            </a:r>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24" name="文本框 22"/>
          <p:cNvSpPr txBox="1">
            <a:spLocks noChangeArrowheads="1"/>
          </p:cNvSpPr>
          <p:nvPr/>
        </p:nvSpPr>
        <p:spPr bwMode="auto">
          <a:xfrm>
            <a:off x="9454471" y="1277383"/>
            <a:ext cx="2143729" cy="584775"/>
          </a:xfrm>
          <a:prstGeom prst="rect">
            <a:avLst/>
          </a:prstGeom>
          <a:noFill/>
          <a:ln>
            <a:noFill/>
          </a:ln>
        </p:spPr>
        <p:txBody>
          <a:bodyPr wrap="square">
            <a:spAutoFit/>
          </a:bodyPr>
          <a:lstStyle>
            <a:lvl1pPr/>
            <a:lvl2pPr marL="742950" indent="-285750"/>
            <a:lvl3pPr/>
            <a:lvl4pPr/>
            <a:lvl5pPr/>
            <a:lvl6pPr/>
            <a:lvl7pPr/>
            <a:lvl8pPr/>
            <a:lvl9pPr/>
          </a:lstStyle>
          <a:p>
            <a:pPr algn="ctr"/>
            <a:r>
              <a:rPr lang="zh-CN" altLang="en-US" sz="3200" b="1" dirty="0">
                <a:latin typeface="楷体" panose="02010609060101010101" pitchFamily="49" charset="-122"/>
                <a:ea typeface="楷体" panose="02010609060101010101" pitchFamily="49" charset="-122"/>
              </a:rPr>
              <a:t>结尾</a:t>
            </a:r>
            <a:endParaRPr lang="zh-CN" altLang="en-US" sz="3200" b="1" dirty="0">
              <a:latin typeface="楷体" panose="02010609060101010101" pitchFamily="49" charset="-122"/>
              <a:ea typeface="楷体" panose="02010609060101010101" pitchFamily="49" charset="-122"/>
            </a:endParaRPr>
          </a:p>
        </p:txBody>
      </p:sp>
      <p:sp>
        <p:nvSpPr>
          <p:cNvPr id="26" name="矩形 23"/>
          <p:cNvSpPr>
            <a:spLocks noChangeArrowheads="1"/>
          </p:cNvSpPr>
          <p:nvPr/>
        </p:nvSpPr>
        <p:spPr bwMode="auto">
          <a:xfrm>
            <a:off x="9608991" y="1936650"/>
            <a:ext cx="2432698" cy="2443939"/>
          </a:xfrm>
          <a:prstGeom prst="rect">
            <a:avLst/>
          </a:prstGeom>
          <a:noFill/>
          <a:ln>
            <a:noFill/>
          </a:ln>
        </p:spPr>
        <p:txBody>
          <a:bodyPr wrap="square">
            <a:spAutoFit/>
          </a:bodyPr>
          <a:lstStyle/>
          <a:p>
            <a:pPr algn="ctr" eaLnBrk="1" hangingPunct="1">
              <a:lnSpc>
                <a:spcPct val="200000"/>
              </a:lnSpc>
            </a:pPr>
            <a:r>
              <a:rPr lang="zh-CN" altLang="en-US" sz="2000" dirty="0">
                <a:latin typeface="楷体" panose="02010609060101010101" pitchFamily="49" charset="-122"/>
                <a:ea typeface="楷体" panose="02010609060101010101" pitchFamily="49" charset="-122"/>
              </a:rPr>
              <a:t>要写对宾客的</a:t>
            </a:r>
            <a:r>
              <a:rPr lang="zh-CN" altLang="en-US" sz="2000" dirty="0">
                <a:solidFill>
                  <a:srgbClr val="FF0000"/>
                </a:solidFill>
                <a:latin typeface="楷体" panose="02010609060101010101" pitchFamily="49" charset="-122"/>
                <a:ea typeface="楷体" panose="02010609060101010101" pitchFamily="49" charset="-122"/>
              </a:rPr>
              <a:t>惜别之意</a:t>
            </a:r>
            <a:r>
              <a:rPr lang="zh-CN" altLang="en-US" sz="2000" dirty="0">
                <a:latin typeface="楷体" panose="02010609060101010101" pitchFamily="49" charset="-122"/>
                <a:ea typeface="楷体" panose="02010609060101010101" pitchFamily="49" charset="-122"/>
              </a:rPr>
              <a:t>，表示对再次来访的</a:t>
            </a:r>
            <a:r>
              <a:rPr lang="zh-CN" altLang="en-US" sz="2000" dirty="0">
                <a:solidFill>
                  <a:srgbClr val="FF0000"/>
                </a:solidFill>
                <a:latin typeface="楷体" panose="02010609060101010101" pitchFamily="49" charset="-122"/>
                <a:ea typeface="楷体" panose="02010609060101010101" pitchFamily="49" charset="-122"/>
              </a:rPr>
              <a:t>期待</a:t>
            </a:r>
            <a:r>
              <a:rPr lang="zh-CN" altLang="en-US" sz="2000" dirty="0">
                <a:latin typeface="楷体" panose="02010609060101010101" pitchFamily="49" charset="-122"/>
                <a:ea typeface="楷体" panose="02010609060101010101" pitchFamily="49" charset="-122"/>
              </a:rPr>
              <a:t>，并祝愿一路顺风。</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anim calcmode="lin" valueType="num">
                                      <p:cBhvr>
                                        <p:cTn id="8" dur="2000" fill="hold"/>
                                        <p:tgtEl>
                                          <p:spTgt spid="14"/>
                                        </p:tgtEl>
                                        <p:attrNameLst>
                                          <p:attrName>ppt_w</p:attrName>
                                        </p:attrNameLst>
                                      </p:cBhvr>
                                      <p:tavLst>
                                        <p:tav tm="0" fmla="#ppt_w*sin(2.5*pi*$)">
                                          <p:val>
                                            <p:fltVal val="0"/>
                                          </p:val>
                                        </p:tav>
                                        <p:tav tm="100000">
                                          <p:val>
                                            <p:fltVal val="1"/>
                                          </p:val>
                                        </p:tav>
                                      </p:tavLst>
                                    </p:anim>
                                    <p:anim calcmode="lin" valueType="num">
                                      <p:cBhvr>
                                        <p:cTn id="9" dur="2000" fill="hold"/>
                                        <p:tgtEl>
                                          <p:spTgt spid="14"/>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000"/>
                                        <p:tgtEl>
                                          <p:spTgt spid="15"/>
                                        </p:tgtEl>
                                      </p:cBhvr>
                                    </p:animEffect>
                                    <p:anim calcmode="lin" valueType="num">
                                      <p:cBhvr>
                                        <p:cTn id="13" dur="2000" fill="hold"/>
                                        <p:tgtEl>
                                          <p:spTgt spid="15"/>
                                        </p:tgtEl>
                                        <p:attrNameLst>
                                          <p:attrName>ppt_w</p:attrName>
                                        </p:attrNameLst>
                                      </p:cBhvr>
                                      <p:tavLst>
                                        <p:tav tm="0" fmla="#ppt_w*sin(2.5*pi*$)">
                                          <p:val>
                                            <p:fltVal val="0"/>
                                          </p:val>
                                        </p:tav>
                                        <p:tav tm="100000">
                                          <p:val>
                                            <p:fltVal val="1"/>
                                          </p:val>
                                        </p:tav>
                                      </p:tavLst>
                                    </p:anim>
                                    <p:anim calcmode="lin" valueType="num">
                                      <p:cBhvr>
                                        <p:cTn id="14" dur="2000" fill="hold"/>
                                        <p:tgtEl>
                                          <p:spTgt spid="15"/>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2000"/>
                                        <p:tgtEl>
                                          <p:spTgt spid="16"/>
                                        </p:tgtEl>
                                      </p:cBhvr>
                                    </p:animEffect>
                                    <p:anim calcmode="lin" valueType="num">
                                      <p:cBhvr>
                                        <p:cTn id="18" dur="2000" fill="hold"/>
                                        <p:tgtEl>
                                          <p:spTgt spid="16"/>
                                        </p:tgtEl>
                                        <p:attrNameLst>
                                          <p:attrName>ppt_w</p:attrName>
                                        </p:attrNameLst>
                                      </p:cBhvr>
                                      <p:tavLst>
                                        <p:tav tm="0" fmla="#ppt_w*sin(2.5*pi*$)">
                                          <p:val>
                                            <p:fltVal val="0"/>
                                          </p:val>
                                        </p:tav>
                                        <p:tav tm="100000">
                                          <p:val>
                                            <p:fltVal val="1"/>
                                          </p:val>
                                        </p:tav>
                                      </p:tavLst>
                                    </p:anim>
                                    <p:anim calcmode="lin" valueType="num">
                                      <p:cBhvr>
                                        <p:cTn id="19" dur="20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45" presetClass="entr"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2000"/>
                                        <p:tgtEl>
                                          <p:spTgt spid="17"/>
                                        </p:tgtEl>
                                      </p:cBhvr>
                                    </p:animEffect>
                                    <p:anim calcmode="lin" valueType="num">
                                      <p:cBhvr>
                                        <p:cTn id="25" dur="2000" fill="hold"/>
                                        <p:tgtEl>
                                          <p:spTgt spid="17"/>
                                        </p:tgtEl>
                                        <p:attrNameLst>
                                          <p:attrName>ppt_w</p:attrName>
                                        </p:attrNameLst>
                                      </p:cBhvr>
                                      <p:tavLst>
                                        <p:tav tm="0" fmla="#ppt_w*sin(2.5*pi*$)">
                                          <p:val>
                                            <p:fltVal val="0"/>
                                          </p:val>
                                        </p:tav>
                                        <p:tav tm="100000">
                                          <p:val>
                                            <p:fltVal val="1"/>
                                          </p:val>
                                        </p:tav>
                                      </p:tavLst>
                                    </p:anim>
                                    <p:anim calcmode="lin" valueType="num">
                                      <p:cBhvr>
                                        <p:cTn id="26" dur="2000" fill="hold"/>
                                        <p:tgtEl>
                                          <p:spTgt spid="17"/>
                                        </p:tgtEl>
                                        <p:attrNameLst>
                                          <p:attrName>ppt_h</p:attrName>
                                        </p:attrNameLst>
                                      </p:cBhvr>
                                      <p:tavLst>
                                        <p:tav tm="0">
                                          <p:val>
                                            <p:strVal val="#ppt_h"/>
                                          </p:val>
                                        </p:tav>
                                        <p:tav tm="100000">
                                          <p:val>
                                            <p:strVal val="#ppt_h"/>
                                          </p:val>
                                        </p:tav>
                                      </p:tavLst>
                                    </p:anim>
                                  </p:childTnLst>
                                </p:cTn>
                              </p:par>
                              <p:par>
                                <p:cTn id="27" presetID="45"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2000"/>
                                        <p:tgtEl>
                                          <p:spTgt spid="18"/>
                                        </p:tgtEl>
                                      </p:cBhvr>
                                    </p:animEffect>
                                    <p:anim calcmode="lin" valueType="num">
                                      <p:cBhvr>
                                        <p:cTn id="30" dur="2000" fill="hold"/>
                                        <p:tgtEl>
                                          <p:spTgt spid="18"/>
                                        </p:tgtEl>
                                        <p:attrNameLst>
                                          <p:attrName>ppt_w</p:attrName>
                                        </p:attrNameLst>
                                      </p:cBhvr>
                                      <p:tavLst>
                                        <p:tav tm="0" fmla="#ppt_w*sin(2.5*pi*$)">
                                          <p:val>
                                            <p:fltVal val="0"/>
                                          </p:val>
                                        </p:tav>
                                        <p:tav tm="100000">
                                          <p:val>
                                            <p:fltVal val="1"/>
                                          </p:val>
                                        </p:tav>
                                      </p:tavLst>
                                    </p:anim>
                                    <p:anim calcmode="lin" valueType="num">
                                      <p:cBhvr>
                                        <p:cTn id="31" dur="2000" fill="hold"/>
                                        <p:tgtEl>
                                          <p:spTgt spid="18"/>
                                        </p:tgtEl>
                                        <p:attrNameLst>
                                          <p:attrName>ppt_h</p:attrName>
                                        </p:attrNameLst>
                                      </p:cBhvr>
                                      <p:tavLst>
                                        <p:tav tm="0">
                                          <p:val>
                                            <p:strVal val="#ppt_h"/>
                                          </p:val>
                                        </p:tav>
                                        <p:tav tm="100000">
                                          <p:val>
                                            <p:strVal val="#ppt_h"/>
                                          </p:val>
                                        </p:tav>
                                      </p:tavLst>
                                    </p:anim>
                                  </p:childTnLst>
                                </p:cTn>
                              </p:par>
                              <p:par>
                                <p:cTn id="32" presetID="45"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2000"/>
                                        <p:tgtEl>
                                          <p:spTgt spid="19"/>
                                        </p:tgtEl>
                                      </p:cBhvr>
                                    </p:animEffect>
                                    <p:anim calcmode="lin" valueType="num">
                                      <p:cBhvr>
                                        <p:cTn id="35" dur="2000" fill="hold"/>
                                        <p:tgtEl>
                                          <p:spTgt spid="19"/>
                                        </p:tgtEl>
                                        <p:attrNameLst>
                                          <p:attrName>ppt_w</p:attrName>
                                        </p:attrNameLst>
                                      </p:cBhvr>
                                      <p:tavLst>
                                        <p:tav tm="0" fmla="#ppt_w*sin(2.5*pi*$)">
                                          <p:val>
                                            <p:fltVal val="0"/>
                                          </p:val>
                                        </p:tav>
                                        <p:tav tm="100000">
                                          <p:val>
                                            <p:fltVal val="1"/>
                                          </p:val>
                                        </p:tav>
                                      </p:tavLst>
                                    </p:anim>
                                    <p:anim calcmode="lin" valueType="num">
                                      <p:cBhvr>
                                        <p:cTn id="36" dur="20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45"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2000"/>
                                        <p:tgtEl>
                                          <p:spTgt spid="20"/>
                                        </p:tgtEl>
                                      </p:cBhvr>
                                    </p:animEffect>
                                    <p:anim calcmode="lin" valueType="num">
                                      <p:cBhvr>
                                        <p:cTn id="42" dur="2000" fill="hold"/>
                                        <p:tgtEl>
                                          <p:spTgt spid="20"/>
                                        </p:tgtEl>
                                        <p:attrNameLst>
                                          <p:attrName>ppt_w</p:attrName>
                                        </p:attrNameLst>
                                      </p:cBhvr>
                                      <p:tavLst>
                                        <p:tav tm="0" fmla="#ppt_w*sin(2.5*pi*$)">
                                          <p:val>
                                            <p:fltVal val="0"/>
                                          </p:val>
                                        </p:tav>
                                        <p:tav tm="100000">
                                          <p:val>
                                            <p:fltVal val="1"/>
                                          </p:val>
                                        </p:tav>
                                      </p:tavLst>
                                    </p:anim>
                                    <p:anim calcmode="lin" valueType="num">
                                      <p:cBhvr>
                                        <p:cTn id="43" dur="2000" fill="hold"/>
                                        <p:tgtEl>
                                          <p:spTgt spid="20"/>
                                        </p:tgtEl>
                                        <p:attrNameLst>
                                          <p:attrName>ppt_h</p:attrName>
                                        </p:attrNameLst>
                                      </p:cBhvr>
                                      <p:tavLst>
                                        <p:tav tm="0">
                                          <p:val>
                                            <p:strVal val="#ppt_h"/>
                                          </p:val>
                                        </p:tav>
                                        <p:tav tm="100000">
                                          <p:val>
                                            <p:strVal val="#ppt_h"/>
                                          </p:val>
                                        </p:tav>
                                      </p:tavLst>
                                    </p:anim>
                                  </p:childTnLst>
                                </p:cTn>
                              </p:par>
                              <p:par>
                                <p:cTn id="44" presetID="45"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2000"/>
                                        <p:tgtEl>
                                          <p:spTgt spid="21"/>
                                        </p:tgtEl>
                                      </p:cBhvr>
                                    </p:animEffect>
                                    <p:anim calcmode="lin" valueType="num">
                                      <p:cBhvr>
                                        <p:cTn id="47" dur="2000" fill="hold"/>
                                        <p:tgtEl>
                                          <p:spTgt spid="21"/>
                                        </p:tgtEl>
                                        <p:attrNameLst>
                                          <p:attrName>ppt_w</p:attrName>
                                        </p:attrNameLst>
                                      </p:cBhvr>
                                      <p:tavLst>
                                        <p:tav tm="0" fmla="#ppt_w*sin(2.5*pi*$)">
                                          <p:val>
                                            <p:fltVal val="0"/>
                                          </p:val>
                                        </p:tav>
                                        <p:tav tm="100000">
                                          <p:val>
                                            <p:fltVal val="1"/>
                                          </p:val>
                                        </p:tav>
                                      </p:tavLst>
                                    </p:anim>
                                    <p:anim calcmode="lin" valueType="num">
                                      <p:cBhvr>
                                        <p:cTn id="48" dur="2000" fill="hold"/>
                                        <p:tgtEl>
                                          <p:spTgt spid="21"/>
                                        </p:tgtEl>
                                        <p:attrNameLst>
                                          <p:attrName>ppt_h</p:attrName>
                                        </p:attrNameLst>
                                      </p:cBhvr>
                                      <p:tavLst>
                                        <p:tav tm="0">
                                          <p:val>
                                            <p:strVal val="#ppt_h"/>
                                          </p:val>
                                        </p:tav>
                                        <p:tav tm="100000">
                                          <p:val>
                                            <p:strVal val="#ppt_h"/>
                                          </p:val>
                                        </p:tav>
                                      </p:tavLst>
                                    </p:anim>
                                  </p:childTnLst>
                                </p:cTn>
                              </p:par>
                              <p:par>
                                <p:cTn id="49" presetID="45"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2000"/>
                                        <p:tgtEl>
                                          <p:spTgt spid="22"/>
                                        </p:tgtEl>
                                      </p:cBhvr>
                                    </p:animEffect>
                                    <p:anim calcmode="lin" valueType="num">
                                      <p:cBhvr>
                                        <p:cTn id="52" dur="2000" fill="hold"/>
                                        <p:tgtEl>
                                          <p:spTgt spid="22"/>
                                        </p:tgtEl>
                                        <p:attrNameLst>
                                          <p:attrName>ppt_w</p:attrName>
                                        </p:attrNameLst>
                                      </p:cBhvr>
                                      <p:tavLst>
                                        <p:tav tm="0" fmla="#ppt_w*sin(2.5*pi*$)">
                                          <p:val>
                                            <p:fltVal val="0"/>
                                          </p:val>
                                        </p:tav>
                                        <p:tav tm="100000">
                                          <p:val>
                                            <p:fltVal val="1"/>
                                          </p:val>
                                        </p:tav>
                                      </p:tavLst>
                                    </p:anim>
                                    <p:anim calcmode="lin" valueType="num">
                                      <p:cBhvr>
                                        <p:cTn id="53" dur="20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45" presetClass="entr" presetSubtype="0" fill="hold" grpId="0" nodeType="click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2000"/>
                                        <p:tgtEl>
                                          <p:spTgt spid="23"/>
                                        </p:tgtEl>
                                      </p:cBhvr>
                                    </p:animEffect>
                                    <p:anim calcmode="lin" valueType="num">
                                      <p:cBhvr>
                                        <p:cTn id="59" dur="2000" fill="hold"/>
                                        <p:tgtEl>
                                          <p:spTgt spid="23"/>
                                        </p:tgtEl>
                                        <p:attrNameLst>
                                          <p:attrName>ppt_w</p:attrName>
                                        </p:attrNameLst>
                                      </p:cBhvr>
                                      <p:tavLst>
                                        <p:tav tm="0" fmla="#ppt_w*sin(2.5*pi*$)">
                                          <p:val>
                                            <p:fltVal val="0"/>
                                          </p:val>
                                        </p:tav>
                                        <p:tav tm="100000">
                                          <p:val>
                                            <p:fltVal val="1"/>
                                          </p:val>
                                        </p:tav>
                                      </p:tavLst>
                                    </p:anim>
                                    <p:anim calcmode="lin" valueType="num">
                                      <p:cBhvr>
                                        <p:cTn id="60" dur="2000" fill="hold"/>
                                        <p:tgtEl>
                                          <p:spTgt spid="23"/>
                                        </p:tgtEl>
                                        <p:attrNameLst>
                                          <p:attrName>ppt_h</p:attrName>
                                        </p:attrNameLst>
                                      </p:cBhvr>
                                      <p:tavLst>
                                        <p:tav tm="0">
                                          <p:val>
                                            <p:strVal val="#ppt_h"/>
                                          </p:val>
                                        </p:tav>
                                        <p:tav tm="100000">
                                          <p:val>
                                            <p:strVal val="#ppt_h"/>
                                          </p:val>
                                        </p:tav>
                                      </p:tavLst>
                                    </p:anim>
                                  </p:childTnLst>
                                </p:cTn>
                              </p:par>
                              <p:par>
                                <p:cTn id="61" presetID="45"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2000"/>
                                        <p:tgtEl>
                                          <p:spTgt spid="24"/>
                                        </p:tgtEl>
                                      </p:cBhvr>
                                    </p:animEffect>
                                    <p:anim calcmode="lin" valueType="num">
                                      <p:cBhvr>
                                        <p:cTn id="64" dur="2000" fill="hold"/>
                                        <p:tgtEl>
                                          <p:spTgt spid="24"/>
                                        </p:tgtEl>
                                        <p:attrNameLst>
                                          <p:attrName>ppt_w</p:attrName>
                                        </p:attrNameLst>
                                      </p:cBhvr>
                                      <p:tavLst>
                                        <p:tav tm="0" fmla="#ppt_w*sin(2.5*pi*$)">
                                          <p:val>
                                            <p:fltVal val="0"/>
                                          </p:val>
                                        </p:tav>
                                        <p:tav tm="100000">
                                          <p:val>
                                            <p:fltVal val="1"/>
                                          </p:val>
                                        </p:tav>
                                      </p:tavLst>
                                    </p:anim>
                                    <p:anim calcmode="lin" valueType="num">
                                      <p:cBhvr>
                                        <p:cTn id="65" dur="2000" fill="hold"/>
                                        <p:tgtEl>
                                          <p:spTgt spid="24"/>
                                        </p:tgtEl>
                                        <p:attrNameLst>
                                          <p:attrName>ppt_h</p:attrName>
                                        </p:attrNameLst>
                                      </p:cBhvr>
                                      <p:tavLst>
                                        <p:tav tm="0">
                                          <p:val>
                                            <p:strVal val="#ppt_h"/>
                                          </p:val>
                                        </p:tav>
                                        <p:tav tm="100000">
                                          <p:val>
                                            <p:strVal val="#ppt_h"/>
                                          </p:val>
                                        </p:tav>
                                      </p:tavLst>
                                    </p:anim>
                                  </p:childTnLst>
                                </p:cTn>
                              </p:par>
                              <p:par>
                                <p:cTn id="66" presetID="45" presetClass="entr" presetSubtype="0"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2000"/>
                                        <p:tgtEl>
                                          <p:spTgt spid="26"/>
                                        </p:tgtEl>
                                      </p:cBhvr>
                                    </p:animEffect>
                                    <p:anim calcmode="lin" valueType="num">
                                      <p:cBhvr>
                                        <p:cTn id="69" dur="2000" fill="hold"/>
                                        <p:tgtEl>
                                          <p:spTgt spid="26"/>
                                        </p:tgtEl>
                                        <p:attrNameLst>
                                          <p:attrName>ppt_w</p:attrName>
                                        </p:attrNameLst>
                                      </p:cBhvr>
                                      <p:tavLst>
                                        <p:tav tm="0" fmla="#ppt_w*sin(2.5*pi*$)">
                                          <p:val>
                                            <p:fltVal val="0"/>
                                          </p:val>
                                        </p:tav>
                                        <p:tav tm="100000">
                                          <p:val>
                                            <p:fltVal val="1"/>
                                          </p:val>
                                        </p:tav>
                                      </p:tavLst>
                                    </p:anim>
                                    <p:anim calcmode="lin" valueType="num">
                                      <p:cBhvr>
                                        <p:cTn id="70" dur="2000" fill="hold"/>
                                        <p:tgtEl>
                                          <p:spTgt spid="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P spid="17" grpId="0" animBg="1"/>
      <p:bldP spid="18" grpId="0"/>
      <p:bldP spid="19" grpId="0"/>
      <p:bldP spid="20" grpId="0" animBg="1"/>
      <p:bldP spid="21" grpId="0"/>
      <p:bldP spid="22" grpId="0"/>
      <p:bldP spid="23" grpId="0" animBg="1"/>
      <p:bldP spid="24"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cstate="screen"/>
          <a:stretch>
            <a:fillRect/>
          </a:stretch>
        </p:blipFill>
        <p:spPr>
          <a:xfrm>
            <a:off x="5001281" y="2007615"/>
            <a:ext cx="3325091" cy="3579716"/>
          </a:xfrm>
          <a:prstGeom prst="rect">
            <a:avLst/>
          </a:prstGeom>
        </p:spPr>
      </p:pic>
      <p:grpSp>
        <p:nvGrpSpPr>
          <p:cNvPr id="17" name="组合 16"/>
          <p:cNvGrpSpPr/>
          <p:nvPr/>
        </p:nvGrpSpPr>
        <p:grpSpPr>
          <a:xfrm>
            <a:off x="6038576" y="2882900"/>
            <a:ext cx="1092200" cy="1092200"/>
            <a:chOff x="5549900" y="2781300"/>
            <a:chExt cx="1092200" cy="1092200"/>
          </a:xfrm>
        </p:grpSpPr>
        <p:cxnSp>
          <p:nvCxnSpPr>
            <p:cNvPr id="18" name="直接连接符 17"/>
            <p:cNvCxnSpPr/>
            <p:nvPr/>
          </p:nvCxnSpPr>
          <p:spPr>
            <a:xfrm>
              <a:off x="6096000" y="2781300"/>
              <a:ext cx="0" cy="1092200"/>
            </a:xfrm>
            <a:prstGeom prst="line">
              <a:avLst/>
            </a:prstGeom>
            <a:noFill/>
            <a:ln w="12700" cap="flat" cmpd="sng" algn="ctr">
              <a:solidFill>
                <a:srgbClr val="A19587"/>
              </a:solidFill>
              <a:prstDash val="dash"/>
              <a:miter lim="800000"/>
            </a:ln>
            <a:effectLst/>
          </p:spPr>
        </p:cxnSp>
        <p:cxnSp>
          <p:nvCxnSpPr>
            <p:cNvPr id="19" name="直接连接符 18"/>
            <p:cNvCxnSpPr/>
            <p:nvPr/>
          </p:nvCxnSpPr>
          <p:spPr>
            <a:xfrm rot="5400000" flipV="1">
              <a:off x="6096000" y="2781300"/>
              <a:ext cx="0" cy="1092200"/>
            </a:xfrm>
            <a:prstGeom prst="line">
              <a:avLst/>
            </a:prstGeom>
            <a:noFill/>
            <a:ln w="12700" cap="flat" cmpd="sng" algn="ctr">
              <a:solidFill>
                <a:srgbClr val="A19587"/>
              </a:solidFill>
              <a:prstDash val="dash"/>
              <a:miter lim="800000"/>
            </a:ln>
            <a:effectLst/>
          </p:spPr>
        </p:cxnSp>
      </p:grpSp>
      <p:sp>
        <p:nvSpPr>
          <p:cNvPr id="24" name="矩形 23"/>
          <p:cNvSpPr/>
          <p:nvPr/>
        </p:nvSpPr>
        <p:spPr>
          <a:xfrm>
            <a:off x="8698624" y="1365783"/>
            <a:ext cx="2805021" cy="2264851"/>
          </a:xfrm>
          <a:prstGeom prst="rect">
            <a:avLst/>
          </a:prstGeom>
        </p:spPr>
        <p:txBody>
          <a:bodyPr wrap="square">
            <a:spAutoFit/>
          </a:bodyPr>
          <a:lstStyle/>
          <a:p>
            <a:pPr>
              <a:lnSpc>
                <a:spcPct val="150000"/>
              </a:lnSpc>
            </a:pPr>
            <a:r>
              <a:rPr lang="en-US" altLang="zh-CN" sz="1600" dirty="0">
                <a:solidFill>
                  <a:srgbClr val="000000">
                    <a:lumMod val="65000"/>
                    <a:lumOff val="35000"/>
                  </a:srgbClr>
                </a:solidFill>
                <a:latin typeface="汉仪夏日体W" panose="00020600040101010101" pitchFamily="18" charset="-122"/>
                <a:ea typeface="汉仪夏日体W" panose="00020600040101010101" pitchFamily="18" charset="-122"/>
                <a:cs typeface="+mn-ea"/>
                <a:sym typeface="+mn-lt"/>
              </a:rPr>
              <a:t>3.</a:t>
            </a:r>
            <a:r>
              <a:rPr lang="zh-CN" altLang="en-US" sz="1600" dirty="0">
                <a:solidFill>
                  <a:srgbClr val="000000">
                    <a:lumMod val="65000"/>
                    <a:lumOff val="35000"/>
                  </a:srgbClr>
                </a:solidFill>
                <a:latin typeface="汉仪夏日体W" panose="00020600040101010101" pitchFamily="18" charset="-122"/>
                <a:ea typeface="汉仪夏日体W" panose="00020600040101010101" pitchFamily="18" charset="-122"/>
                <a:cs typeface="+mn-ea"/>
                <a:sym typeface="+mn-lt"/>
              </a:rPr>
              <a:t>结尾</a:t>
            </a:r>
            <a:endParaRPr lang="zh-CN" altLang="en-US" sz="1600" dirty="0">
              <a:solidFill>
                <a:srgbClr val="000000">
                  <a:lumMod val="65000"/>
                  <a:lumOff val="35000"/>
                </a:srgbClr>
              </a:solidFill>
              <a:latin typeface="汉仪夏日体W" panose="00020600040101010101" pitchFamily="18" charset="-122"/>
              <a:ea typeface="汉仪夏日体W" panose="00020600040101010101" pitchFamily="18" charset="-122"/>
              <a:cs typeface="+mn-ea"/>
              <a:sym typeface="+mn-lt"/>
            </a:endParaRPr>
          </a:p>
          <a:p>
            <a:pPr>
              <a:lnSpc>
                <a:spcPct val="150000"/>
              </a:lnSpc>
            </a:pPr>
            <a:r>
              <a:rPr lang="zh-CN" altLang="en-US" sz="1600" dirty="0">
                <a:solidFill>
                  <a:srgbClr val="000000">
                    <a:lumMod val="65000"/>
                    <a:lumOff val="35000"/>
                  </a:srgbClr>
                </a:solidFill>
                <a:latin typeface="汉仪夏日体W" panose="00020600040101010101" pitchFamily="18" charset="-122"/>
                <a:ea typeface="汉仪夏日体W" panose="00020600040101010101" pitchFamily="18" charset="-122"/>
                <a:cs typeface="+mn-ea"/>
                <a:sym typeface="+mn-lt"/>
              </a:rPr>
              <a:t>通常在结尾处再次向来宾表示真挚的欢送之情，并表达期待再次合作的心愿。亲朋远行尤其要表达希望早日团聚的惜别之情。</a:t>
            </a:r>
            <a:endParaRPr lang="zh-CN" altLang="en-US" sz="1600" dirty="0">
              <a:solidFill>
                <a:srgbClr val="000000">
                  <a:lumMod val="65000"/>
                  <a:lumOff val="35000"/>
                </a:srgbClr>
              </a:solidFill>
              <a:latin typeface="汉仪夏日体W" panose="00020600040101010101" pitchFamily="18" charset="-122"/>
              <a:ea typeface="汉仪夏日体W" panose="00020600040101010101" pitchFamily="18" charset="-122"/>
              <a:cs typeface="+mn-ea"/>
              <a:sym typeface="+mn-lt"/>
            </a:endParaRPr>
          </a:p>
        </p:txBody>
      </p:sp>
      <p:sp>
        <p:nvSpPr>
          <p:cNvPr id="25" name="矩形 24"/>
          <p:cNvSpPr/>
          <p:nvPr/>
        </p:nvSpPr>
        <p:spPr>
          <a:xfrm>
            <a:off x="516216" y="1244521"/>
            <a:ext cx="3805818" cy="1568450"/>
          </a:xfrm>
          <a:prstGeom prst="rect">
            <a:avLst/>
          </a:prstGeom>
        </p:spPr>
        <p:txBody>
          <a:bodyPr wrap="square">
            <a:spAutoFit/>
          </a:bodyPr>
          <a:lstStyle/>
          <a:p>
            <a:pPr>
              <a:lnSpc>
                <a:spcPct val="150000"/>
              </a:lnSpc>
            </a:pPr>
            <a:r>
              <a:rPr lang="en-US" altLang="zh-CN" sz="1600" dirty="0">
                <a:solidFill>
                  <a:srgbClr val="000000">
                    <a:lumMod val="65000"/>
                    <a:lumOff val="35000"/>
                  </a:srgbClr>
                </a:solidFill>
                <a:latin typeface="汉仪夏日体W" panose="00020600040101010101" pitchFamily="18" charset="-122"/>
                <a:ea typeface="汉仪夏日体W" panose="00020600040101010101" pitchFamily="18" charset="-122"/>
                <a:cs typeface="+mn-ea"/>
                <a:sym typeface="+mn-lt"/>
              </a:rPr>
              <a:t>1.</a:t>
            </a:r>
            <a:r>
              <a:rPr lang="zh-CN" altLang="en-US" sz="1600" dirty="0">
                <a:solidFill>
                  <a:srgbClr val="000000">
                    <a:lumMod val="65000"/>
                    <a:lumOff val="35000"/>
                  </a:srgbClr>
                </a:solidFill>
                <a:latin typeface="汉仪夏日体W" panose="00020600040101010101" pitchFamily="18" charset="-122"/>
                <a:ea typeface="汉仪夏日体W" panose="00020600040101010101" pitchFamily="18" charset="-122"/>
                <a:cs typeface="+mn-ea"/>
                <a:sym typeface="+mn-lt"/>
              </a:rPr>
              <a:t>开头</a:t>
            </a:r>
            <a:endParaRPr lang="zh-CN" altLang="en-US" sz="1600" dirty="0">
              <a:solidFill>
                <a:srgbClr val="000000">
                  <a:lumMod val="65000"/>
                  <a:lumOff val="35000"/>
                </a:srgbClr>
              </a:solidFill>
              <a:latin typeface="汉仪夏日体W" panose="00020600040101010101" pitchFamily="18" charset="-122"/>
              <a:ea typeface="汉仪夏日体W" panose="00020600040101010101" pitchFamily="18" charset="-122"/>
              <a:cs typeface="+mn-ea"/>
              <a:sym typeface="+mn-lt"/>
            </a:endParaRPr>
          </a:p>
          <a:p>
            <a:pPr>
              <a:lnSpc>
                <a:spcPct val="150000"/>
              </a:lnSpc>
            </a:pPr>
            <a:r>
              <a:rPr lang="zh-CN" altLang="en-US" sz="1600" dirty="0">
                <a:solidFill>
                  <a:srgbClr val="000000">
                    <a:lumMod val="65000"/>
                    <a:lumOff val="35000"/>
                  </a:srgbClr>
                </a:solidFill>
                <a:latin typeface="汉仪夏日体W" panose="00020600040101010101" pitchFamily="18" charset="-122"/>
                <a:ea typeface="汉仪夏日体W" panose="00020600040101010101" pitchFamily="18" charset="-122"/>
                <a:cs typeface="+mn-ea"/>
                <a:sym typeface="+mn-lt"/>
              </a:rPr>
              <a:t>开头通常应说明此时在举行何种欢送仪式，发言人是以什么身份代表哪些人向宾客表示欢送的。</a:t>
            </a:r>
            <a:endParaRPr lang="zh-CN" altLang="en-US" sz="1600" dirty="0">
              <a:solidFill>
                <a:srgbClr val="000000">
                  <a:lumMod val="65000"/>
                  <a:lumOff val="35000"/>
                </a:srgbClr>
              </a:solidFill>
              <a:latin typeface="汉仪夏日体W" panose="00020600040101010101" pitchFamily="18" charset="-122"/>
              <a:ea typeface="汉仪夏日体W" panose="00020600040101010101" pitchFamily="18" charset="-122"/>
              <a:cs typeface="+mn-ea"/>
              <a:sym typeface="+mn-lt"/>
            </a:endParaRPr>
          </a:p>
        </p:txBody>
      </p:sp>
      <p:sp>
        <p:nvSpPr>
          <p:cNvPr id="26" name="矩形 25"/>
          <p:cNvSpPr/>
          <p:nvPr/>
        </p:nvSpPr>
        <p:spPr>
          <a:xfrm>
            <a:off x="8698624" y="4265130"/>
            <a:ext cx="2805021" cy="1526187"/>
          </a:xfrm>
          <a:prstGeom prst="rect">
            <a:avLst/>
          </a:prstGeom>
        </p:spPr>
        <p:txBody>
          <a:bodyPr wrap="square">
            <a:spAutoFit/>
          </a:bodyPr>
          <a:lstStyle/>
          <a:p>
            <a:pPr>
              <a:lnSpc>
                <a:spcPct val="150000"/>
              </a:lnSpc>
            </a:pPr>
            <a:r>
              <a:rPr lang="en-US" altLang="zh-CN" sz="1600" dirty="0">
                <a:solidFill>
                  <a:srgbClr val="000000">
                    <a:lumMod val="65000"/>
                    <a:lumOff val="35000"/>
                  </a:srgbClr>
                </a:solidFill>
                <a:latin typeface="汉仪夏日体W" panose="00020600040101010101" pitchFamily="18" charset="-122"/>
                <a:ea typeface="汉仪夏日体W" panose="00020600040101010101" pitchFamily="18" charset="-122"/>
                <a:cs typeface="+mn-ea"/>
                <a:sym typeface="+mn-lt"/>
              </a:rPr>
              <a:t>4.</a:t>
            </a:r>
            <a:r>
              <a:rPr lang="zh-CN" altLang="en-US" sz="1600" dirty="0">
                <a:solidFill>
                  <a:srgbClr val="000000">
                    <a:lumMod val="65000"/>
                    <a:lumOff val="35000"/>
                  </a:srgbClr>
                </a:solidFill>
                <a:latin typeface="汉仪夏日体W" panose="00020600040101010101" pitchFamily="18" charset="-122"/>
                <a:ea typeface="汉仪夏日体W" panose="00020600040101010101" pitchFamily="18" charset="-122"/>
                <a:cs typeface="+mn-ea"/>
                <a:sym typeface="+mn-lt"/>
              </a:rPr>
              <a:t>落款</a:t>
            </a:r>
            <a:endParaRPr lang="zh-CN" altLang="en-US" sz="1600" dirty="0">
              <a:solidFill>
                <a:srgbClr val="000000">
                  <a:lumMod val="65000"/>
                  <a:lumOff val="35000"/>
                </a:srgbClr>
              </a:solidFill>
              <a:latin typeface="汉仪夏日体W" panose="00020600040101010101" pitchFamily="18" charset="-122"/>
              <a:ea typeface="汉仪夏日体W" panose="00020600040101010101" pitchFamily="18" charset="-122"/>
              <a:cs typeface="+mn-ea"/>
              <a:sym typeface="+mn-lt"/>
            </a:endParaRPr>
          </a:p>
          <a:p>
            <a:pPr>
              <a:lnSpc>
                <a:spcPct val="150000"/>
              </a:lnSpc>
            </a:pPr>
            <a:r>
              <a:rPr lang="zh-CN" altLang="en-US" sz="1600" dirty="0">
                <a:solidFill>
                  <a:srgbClr val="000000">
                    <a:lumMod val="65000"/>
                    <a:lumOff val="35000"/>
                  </a:srgbClr>
                </a:solidFill>
                <a:latin typeface="汉仪夏日体W" panose="00020600040101010101" pitchFamily="18" charset="-122"/>
                <a:ea typeface="汉仪夏日体W" panose="00020600040101010101" pitchFamily="18" charset="-122"/>
                <a:cs typeface="+mn-ea"/>
                <a:sym typeface="+mn-lt"/>
              </a:rPr>
              <a:t>欢送词在落款处要署上致词的单位名称、致词者的身份、姓名，并署上成文日期</a:t>
            </a:r>
            <a:endParaRPr lang="zh-CN" altLang="en-US" sz="1600" dirty="0">
              <a:solidFill>
                <a:srgbClr val="000000">
                  <a:lumMod val="65000"/>
                  <a:lumOff val="35000"/>
                </a:srgbClr>
              </a:solidFill>
              <a:latin typeface="汉仪夏日体W" panose="00020600040101010101" pitchFamily="18" charset="-122"/>
              <a:ea typeface="汉仪夏日体W" panose="00020600040101010101" pitchFamily="18" charset="-122"/>
              <a:cs typeface="+mn-ea"/>
              <a:sym typeface="+mn-lt"/>
            </a:endParaRPr>
          </a:p>
        </p:txBody>
      </p:sp>
      <p:sp>
        <p:nvSpPr>
          <p:cNvPr id="27" name="矩形 26"/>
          <p:cNvSpPr/>
          <p:nvPr/>
        </p:nvSpPr>
        <p:spPr>
          <a:xfrm>
            <a:off x="498811" y="3086648"/>
            <a:ext cx="4229420" cy="3372846"/>
          </a:xfrm>
          <a:prstGeom prst="rect">
            <a:avLst/>
          </a:prstGeom>
        </p:spPr>
        <p:txBody>
          <a:bodyPr wrap="square">
            <a:spAutoFit/>
          </a:bodyPr>
          <a:lstStyle/>
          <a:p>
            <a:pPr>
              <a:lnSpc>
                <a:spcPct val="150000"/>
              </a:lnSpc>
            </a:pPr>
            <a:r>
              <a:rPr lang="en-US" altLang="zh-CN" sz="1600" dirty="0">
                <a:solidFill>
                  <a:srgbClr val="000000">
                    <a:lumMod val="65000"/>
                    <a:lumOff val="35000"/>
                  </a:srgbClr>
                </a:solidFill>
                <a:latin typeface="汉仪夏日体W" panose="00020600040101010101" pitchFamily="18" charset="-122"/>
                <a:ea typeface="汉仪夏日体W" panose="00020600040101010101" pitchFamily="18" charset="-122"/>
                <a:cs typeface="+mn-ea"/>
                <a:sym typeface="+mn-lt"/>
              </a:rPr>
              <a:t>2. </a:t>
            </a:r>
            <a:r>
              <a:rPr lang="zh-CN" altLang="en-US" sz="1600" dirty="0">
                <a:solidFill>
                  <a:srgbClr val="000000">
                    <a:lumMod val="65000"/>
                    <a:lumOff val="35000"/>
                  </a:srgbClr>
                </a:solidFill>
                <a:latin typeface="汉仪夏日体W" panose="00020600040101010101" pitchFamily="18" charset="-122"/>
                <a:ea typeface="汉仪夏日体W" panose="00020600040101010101" pitchFamily="18" charset="-122"/>
                <a:cs typeface="+mn-ea"/>
                <a:sym typeface="+mn-lt"/>
              </a:rPr>
              <a:t>中段</a:t>
            </a:r>
            <a:endParaRPr lang="zh-CN" altLang="en-US" sz="1600" dirty="0">
              <a:solidFill>
                <a:srgbClr val="000000">
                  <a:lumMod val="65000"/>
                  <a:lumOff val="35000"/>
                </a:srgbClr>
              </a:solidFill>
              <a:latin typeface="汉仪夏日体W" panose="00020600040101010101" pitchFamily="18" charset="-122"/>
              <a:ea typeface="汉仪夏日体W" panose="00020600040101010101" pitchFamily="18" charset="-122"/>
              <a:cs typeface="+mn-ea"/>
              <a:sym typeface="+mn-lt"/>
            </a:endParaRPr>
          </a:p>
          <a:p>
            <a:pPr>
              <a:lnSpc>
                <a:spcPct val="150000"/>
              </a:lnSpc>
            </a:pPr>
            <a:r>
              <a:rPr lang="zh-CN" altLang="en-US" sz="1600" dirty="0">
                <a:solidFill>
                  <a:srgbClr val="000000">
                    <a:lumMod val="65000"/>
                    <a:lumOff val="35000"/>
                  </a:srgbClr>
                </a:solidFill>
                <a:latin typeface="汉仪夏日体W" panose="00020600040101010101" pitchFamily="18" charset="-122"/>
                <a:ea typeface="汉仪夏日体W" panose="00020600040101010101" pitchFamily="18" charset="-122"/>
                <a:cs typeface="+mn-ea"/>
                <a:sym typeface="+mn-lt"/>
              </a:rPr>
              <a:t>欢送词在这一部分回顾和阐述双方在合作或访问期间在哪些问题和项目上达成了一致的立场、取得了哪些有突破性的进展，陈述本次合作交流中双方的合作和交流给双方所带来的益处，阐述其深远的历史意义。对于私人欢送词还应注意表达双方在共事合作期间彼此友谊的加深增进以及分别之后的想念之情。若为朋 友送行，还要加上一些勉励的话。</a:t>
            </a:r>
            <a:endParaRPr lang="zh-CN" altLang="en-US" sz="1600" dirty="0">
              <a:solidFill>
                <a:srgbClr val="000000">
                  <a:lumMod val="65000"/>
                  <a:lumOff val="35000"/>
                </a:srgbClr>
              </a:solidFill>
              <a:latin typeface="汉仪夏日体W" panose="00020600040101010101" pitchFamily="18" charset="-122"/>
              <a:ea typeface="汉仪夏日体W" panose="00020600040101010101" pitchFamily="18" charset="-122"/>
              <a:cs typeface="+mn-ea"/>
              <a:sym typeface="+mn-lt"/>
            </a:endParaRPr>
          </a:p>
        </p:txBody>
      </p:sp>
      <p:grpSp>
        <p:nvGrpSpPr>
          <p:cNvPr id="28" name="组合 27"/>
          <p:cNvGrpSpPr/>
          <p:nvPr/>
        </p:nvGrpSpPr>
        <p:grpSpPr>
          <a:xfrm>
            <a:off x="4114788" y="150513"/>
            <a:ext cx="3962424" cy="675470"/>
            <a:chOff x="142892" y="4600886"/>
            <a:chExt cx="13240614" cy="2257114"/>
          </a:xfrm>
        </p:grpSpPr>
        <p:grpSp>
          <p:nvGrpSpPr>
            <p:cNvPr id="29" name="组合 28"/>
            <p:cNvGrpSpPr/>
            <p:nvPr/>
          </p:nvGrpSpPr>
          <p:grpSpPr>
            <a:xfrm>
              <a:off x="142892" y="4600886"/>
              <a:ext cx="8762570" cy="2257114"/>
              <a:chOff x="1958439" y="4280452"/>
              <a:chExt cx="10392413" cy="2676939"/>
            </a:xfrm>
          </p:grpSpPr>
          <p:pic>
            <p:nvPicPr>
              <p:cNvPr id="33" name="图片 32"/>
              <p:cNvPicPr>
                <a:picLocks noChangeAspect="1"/>
              </p:cNvPicPr>
              <p:nvPr/>
            </p:nvPicPr>
            <p:blipFill>
              <a:blip r:embed="rId2" cstate="screen"/>
              <a:stretch>
                <a:fillRect/>
              </a:stretch>
            </p:blipFill>
            <p:spPr>
              <a:xfrm>
                <a:off x="3619151" y="4280452"/>
                <a:ext cx="1852523" cy="2577548"/>
              </a:xfrm>
              <a:prstGeom prst="rect">
                <a:avLst/>
              </a:prstGeom>
            </p:spPr>
          </p:pic>
          <p:pic>
            <p:nvPicPr>
              <p:cNvPr id="34" name="图片 33"/>
              <p:cNvPicPr>
                <a:picLocks noChangeAspect="1"/>
              </p:cNvPicPr>
              <p:nvPr/>
            </p:nvPicPr>
            <p:blipFill>
              <a:blip r:embed="rId3" cstate="screen"/>
              <a:stretch>
                <a:fillRect/>
              </a:stretch>
            </p:blipFill>
            <p:spPr>
              <a:xfrm>
                <a:off x="10711681" y="4379843"/>
                <a:ext cx="1639171" cy="2577548"/>
              </a:xfrm>
              <a:prstGeom prst="rect">
                <a:avLst/>
              </a:prstGeom>
            </p:spPr>
          </p:pic>
          <p:pic>
            <p:nvPicPr>
              <p:cNvPr id="35" name="图片 34"/>
              <p:cNvPicPr>
                <a:picLocks noChangeAspect="1"/>
              </p:cNvPicPr>
              <p:nvPr/>
            </p:nvPicPr>
            <p:blipFill>
              <a:blip r:embed="rId4" cstate="screen"/>
              <a:stretch>
                <a:fillRect/>
              </a:stretch>
            </p:blipFill>
            <p:spPr>
              <a:xfrm>
                <a:off x="8775461" y="4363278"/>
                <a:ext cx="2090028" cy="2577548"/>
              </a:xfrm>
              <a:prstGeom prst="rect">
                <a:avLst/>
              </a:prstGeom>
            </p:spPr>
          </p:pic>
          <p:pic>
            <p:nvPicPr>
              <p:cNvPr id="36" name="图片 35"/>
              <p:cNvPicPr>
                <a:picLocks noChangeAspect="1"/>
              </p:cNvPicPr>
              <p:nvPr/>
            </p:nvPicPr>
            <p:blipFill>
              <a:blip r:embed="rId5" cstate="screen"/>
              <a:stretch>
                <a:fillRect/>
              </a:stretch>
            </p:blipFill>
            <p:spPr>
              <a:xfrm>
                <a:off x="1958439" y="4280452"/>
                <a:ext cx="1956916" cy="2577548"/>
              </a:xfrm>
              <a:prstGeom prst="rect">
                <a:avLst/>
              </a:prstGeom>
            </p:spPr>
          </p:pic>
          <p:pic>
            <p:nvPicPr>
              <p:cNvPr id="37" name="图片 36"/>
              <p:cNvPicPr>
                <a:picLocks noChangeAspect="1"/>
              </p:cNvPicPr>
              <p:nvPr/>
            </p:nvPicPr>
            <p:blipFill>
              <a:blip r:embed="rId6" cstate="screen"/>
              <a:stretch>
                <a:fillRect/>
              </a:stretch>
            </p:blipFill>
            <p:spPr>
              <a:xfrm>
                <a:off x="5529665" y="4280452"/>
                <a:ext cx="1580048" cy="2577548"/>
              </a:xfrm>
              <a:prstGeom prst="rect">
                <a:avLst/>
              </a:prstGeom>
            </p:spPr>
          </p:pic>
          <p:pic>
            <p:nvPicPr>
              <p:cNvPr id="38" name="图片 37"/>
              <p:cNvPicPr>
                <a:picLocks noChangeAspect="1"/>
              </p:cNvPicPr>
              <p:nvPr/>
            </p:nvPicPr>
            <p:blipFill>
              <a:blip r:embed="rId7" cstate="screen"/>
              <a:stretch>
                <a:fillRect/>
              </a:stretch>
            </p:blipFill>
            <p:spPr>
              <a:xfrm>
                <a:off x="7018755" y="4280452"/>
                <a:ext cx="1936220" cy="2577548"/>
              </a:xfrm>
              <a:prstGeom prst="rect">
                <a:avLst/>
              </a:prstGeom>
            </p:spPr>
          </p:pic>
        </p:grpSp>
        <p:pic>
          <p:nvPicPr>
            <p:cNvPr id="30" name="图片 29"/>
            <p:cNvPicPr>
              <a:picLocks noChangeAspect="1"/>
            </p:cNvPicPr>
            <p:nvPr/>
          </p:nvPicPr>
          <p:blipFill>
            <a:blip r:embed="rId2" cstate="screen"/>
            <a:stretch>
              <a:fillRect/>
            </a:stretch>
          </p:blipFill>
          <p:spPr>
            <a:xfrm>
              <a:off x="8884500" y="4684689"/>
              <a:ext cx="1561992" cy="2173311"/>
            </a:xfrm>
            <a:prstGeom prst="rect">
              <a:avLst/>
            </a:prstGeom>
          </p:spPr>
        </p:pic>
        <p:pic>
          <p:nvPicPr>
            <p:cNvPr id="31" name="图片 30"/>
            <p:cNvPicPr>
              <a:picLocks noChangeAspect="1"/>
            </p:cNvPicPr>
            <p:nvPr/>
          </p:nvPicPr>
          <p:blipFill>
            <a:blip r:embed="rId6" cstate="screen"/>
            <a:stretch>
              <a:fillRect/>
            </a:stretch>
          </p:blipFill>
          <p:spPr>
            <a:xfrm>
              <a:off x="10495388" y="4684689"/>
              <a:ext cx="1332249" cy="2173311"/>
            </a:xfrm>
            <a:prstGeom prst="rect">
              <a:avLst/>
            </a:prstGeom>
          </p:spPr>
        </p:pic>
        <p:pic>
          <p:nvPicPr>
            <p:cNvPr id="32" name="图片 31"/>
            <p:cNvPicPr>
              <a:picLocks noChangeAspect="1"/>
            </p:cNvPicPr>
            <p:nvPr/>
          </p:nvPicPr>
          <p:blipFill>
            <a:blip r:embed="rId7" cstate="screen"/>
            <a:stretch>
              <a:fillRect/>
            </a:stretch>
          </p:blipFill>
          <p:spPr>
            <a:xfrm>
              <a:off x="11750944" y="4684689"/>
              <a:ext cx="1632562" cy="2173311"/>
            </a:xfrm>
            <a:prstGeom prst="rect">
              <a:avLst/>
            </a:prstGeom>
          </p:spPr>
        </p:pic>
      </p:grpSp>
      <p:sp>
        <p:nvSpPr>
          <p:cNvPr id="39" name="矩形 38"/>
          <p:cNvSpPr/>
          <p:nvPr/>
        </p:nvSpPr>
        <p:spPr>
          <a:xfrm>
            <a:off x="0" y="825983"/>
            <a:ext cx="12192000" cy="207687"/>
          </a:xfrm>
          <a:prstGeom prst="rect">
            <a:avLst/>
          </a:prstGeom>
          <a:solidFill>
            <a:srgbClr val="FDC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504025" y="2882900"/>
            <a:ext cx="2319602" cy="1015663"/>
          </a:xfrm>
          <a:prstGeom prst="rect">
            <a:avLst/>
          </a:prstGeom>
          <a:noFill/>
        </p:spPr>
        <p:txBody>
          <a:bodyPr wrap="square" rtlCol="0">
            <a:spAutoFit/>
          </a:bodyPr>
          <a:lstStyle/>
          <a:p>
            <a:pPr algn="ctr"/>
            <a:r>
              <a:rPr lang="zh-CN" altLang="en-US" sz="6000" b="1" dirty="0"/>
              <a:t>正 文</a:t>
            </a:r>
            <a:endParaRPr lang="zh-CN" altLang="en-US" sz="6000"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anim calcmode="lin" valueType="num">
                                      <p:cBhvr>
                                        <p:cTn id="8" dur="750" fill="hold"/>
                                        <p:tgtEl>
                                          <p:spTgt spid="16"/>
                                        </p:tgtEl>
                                        <p:attrNameLst>
                                          <p:attrName>ppt_x</p:attrName>
                                        </p:attrNameLst>
                                      </p:cBhvr>
                                      <p:tavLst>
                                        <p:tav tm="0">
                                          <p:val>
                                            <p:strVal val="#ppt_x"/>
                                          </p:val>
                                        </p:tav>
                                        <p:tav tm="100000">
                                          <p:val>
                                            <p:strVal val="#ppt_x"/>
                                          </p:val>
                                        </p:tav>
                                      </p:tavLst>
                                    </p:anim>
                                    <p:anim calcmode="lin" valueType="num">
                                      <p:cBhvr>
                                        <p:cTn id="9" dur="750" fill="hold"/>
                                        <p:tgtEl>
                                          <p:spTgt spid="16"/>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par>
                          <p:cTn id="13" fill="hold">
                            <p:stCondLst>
                              <p:cond delay="1000"/>
                            </p:stCondLst>
                            <p:childTnLst>
                              <p:par>
                                <p:cTn id="14" presetID="49" presetClass="entr" presetSubtype="0" decel="100000"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p:cTn id="16" dur="500" fill="hold"/>
                                        <p:tgtEl>
                                          <p:spTgt spid="17"/>
                                        </p:tgtEl>
                                        <p:attrNameLst>
                                          <p:attrName>ppt_w</p:attrName>
                                        </p:attrNameLst>
                                      </p:cBhvr>
                                      <p:tavLst>
                                        <p:tav tm="0">
                                          <p:val>
                                            <p:fltVal val="0"/>
                                          </p:val>
                                        </p:tav>
                                        <p:tav tm="100000">
                                          <p:val>
                                            <p:strVal val="#ppt_w"/>
                                          </p:val>
                                        </p:tav>
                                      </p:tavLst>
                                    </p:anim>
                                    <p:anim calcmode="lin" valueType="num">
                                      <p:cBhvr>
                                        <p:cTn id="17" dur="500" fill="hold"/>
                                        <p:tgtEl>
                                          <p:spTgt spid="17"/>
                                        </p:tgtEl>
                                        <p:attrNameLst>
                                          <p:attrName>ppt_h</p:attrName>
                                        </p:attrNameLst>
                                      </p:cBhvr>
                                      <p:tavLst>
                                        <p:tav tm="0">
                                          <p:val>
                                            <p:fltVal val="0"/>
                                          </p:val>
                                        </p:tav>
                                        <p:tav tm="100000">
                                          <p:val>
                                            <p:strVal val="#ppt_h"/>
                                          </p:val>
                                        </p:tav>
                                      </p:tavLst>
                                    </p:anim>
                                    <p:anim calcmode="lin" valueType="num">
                                      <p:cBhvr>
                                        <p:cTn id="18" dur="500" fill="hold"/>
                                        <p:tgtEl>
                                          <p:spTgt spid="17"/>
                                        </p:tgtEl>
                                        <p:attrNameLst>
                                          <p:attrName>style.rotation</p:attrName>
                                        </p:attrNameLst>
                                      </p:cBhvr>
                                      <p:tavLst>
                                        <p:tav tm="0">
                                          <p:val>
                                            <p:fltVal val="360"/>
                                          </p:val>
                                        </p:tav>
                                        <p:tav tm="100000">
                                          <p:val>
                                            <p:fltVal val="0"/>
                                          </p:val>
                                        </p:tav>
                                      </p:tavLst>
                                    </p:anim>
                                    <p:animEffect transition="in" filter="fad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0-#ppt_w/2"/>
                                          </p:val>
                                        </p:tav>
                                        <p:tav tm="100000">
                                          <p:val>
                                            <p:strVal val="#ppt_x"/>
                                          </p:val>
                                        </p:tav>
                                      </p:tavLst>
                                    </p:anim>
                                    <p:anim calcmode="lin" valueType="num">
                                      <p:cBhvr additive="base">
                                        <p:cTn id="25"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fill="hold"/>
                                        <p:tgtEl>
                                          <p:spTgt spid="27"/>
                                        </p:tgtEl>
                                        <p:attrNameLst>
                                          <p:attrName>ppt_x</p:attrName>
                                        </p:attrNameLst>
                                      </p:cBhvr>
                                      <p:tavLst>
                                        <p:tav tm="0">
                                          <p:val>
                                            <p:strVal val="0-#ppt_w/2"/>
                                          </p:val>
                                        </p:tav>
                                        <p:tav tm="100000">
                                          <p:val>
                                            <p:strVal val="#ppt_x"/>
                                          </p:val>
                                        </p:tav>
                                      </p:tavLst>
                                    </p:anim>
                                    <p:anim calcmode="lin" valueType="num">
                                      <p:cBhvr additive="base">
                                        <p:cTn id="31"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1+#ppt_w/2"/>
                                          </p:val>
                                        </p:tav>
                                        <p:tav tm="100000">
                                          <p:val>
                                            <p:strVal val="#ppt_x"/>
                                          </p:val>
                                        </p:tav>
                                      </p:tavLst>
                                    </p:anim>
                                    <p:anim calcmode="lin" valueType="num">
                                      <p:cBhvr additive="base">
                                        <p:cTn id="37"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additive="base">
                                        <p:cTn id="42" dur="500" fill="hold"/>
                                        <p:tgtEl>
                                          <p:spTgt spid="26"/>
                                        </p:tgtEl>
                                        <p:attrNameLst>
                                          <p:attrName>ppt_x</p:attrName>
                                        </p:attrNameLst>
                                      </p:cBhvr>
                                      <p:tavLst>
                                        <p:tav tm="0">
                                          <p:val>
                                            <p:strVal val="1+#ppt_w/2"/>
                                          </p:val>
                                        </p:tav>
                                        <p:tav tm="100000">
                                          <p:val>
                                            <p:strVal val="#ppt_x"/>
                                          </p:val>
                                        </p:tav>
                                      </p:tavLst>
                                    </p:anim>
                                    <p:anim calcmode="lin" valueType="num">
                                      <p:cBhvr additive="base">
                                        <p:cTn id="43"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29832" y="2659559"/>
            <a:ext cx="4532335" cy="769441"/>
          </a:xfrm>
          <a:prstGeom prst="rect">
            <a:avLst/>
          </a:prstGeom>
          <a:solidFill>
            <a:srgbClr val="FDC758"/>
          </a:solidFill>
          <a:ln w="19050">
            <a:noFill/>
            <a:prstDash val="dash"/>
          </a:ln>
          <a:effectLst>
            <a:outerShdw dist="38100" dir="6000000" sx="101000" sy="101000" algn="ctr" rotWithShape="0">
              <a:srgbClr val="000000">
                <a:alpha val="50000"/>
              </a:srgbClr>
            </a:outerShdw>
          </a:effectLst>
        </p:spPr>
        <p:txBody>
          <a:bodyPr wrap="square" rtlCol="0">
            <a:spAutoFit/>
          </a:bodyPr>
          <a:lstStyle/>
          <a:p>
            <a:pPr algn="ctr"/>
            <a:r>
              <a:rPr lang="zh-CN" altLang="en-US" sz="4400" b="1" dirty="0">
                <a:solidFill>
                  <a:schemeClr val="bg1"/>
                </a:solidFill>
                <a:latin typeface="汉仪黑荔枝体简" panose="00020600040101010101" pitchFamily="18" charset="-122"/>
                <a:ea typeface="汉仪黑荔枝体简" panose="00020600040101010101" pitchFamily="18" charset="-122"/>
              </a:rPr>
              <a:t>写作注意事项</a:t>
            </a:r>
            <a:endParaRPr lang="zh-CN" altLang="en-US" sz="4400" b="1" dirty="0">
              <a:solidFill>
                <a:schemeClr val="bg1"/>
              </a:solidFill>
              <a:latin typeface="汉仪黑荔枝体简" panose="00020600040101010101" pitchFamily="18" charset="-122"/>
              <a:ea typeface="汉仪黑荔枝体简" panose="00020600040101010101" pitchFamily="18" charset="-122"/>
            </a:endParaRPr>
          </a:p>
        </p:txBody>
      </p:sp>
      <p:sp>
        <p:nvSpPr>
          <p:cNvPr id="3" name="矩形 2"/>
          <p:cNvSpPr/>
          <p:nvPr/>
        </p:nvSpPr>
        <p:spPr>
          <a:xfrm>
            <a:off x="2926080" y="3531382"/>
            <a:ext cx="6731546" cy="2346283"/>
          </a:xfrm>
          <a:prstGeom prst="rect">
            <a:avLst/>
          </a:prstGeom>
        </p:spPr>
        <p:txBody>
          <a:bodyPr wrap="square">
            <a:spAutoFit/>
          </a:bodyPr>
          <a:lstStyle/>
          <a:p>
            <a:pPr algn="ctr">
              <a:lnSpc>
                <a:spcPct val="150000"/>
              </a:lnSpc>
            </a:pPr>
            <a:r>
              <a:rPr lang="zh-CN" altLang="en-US" sz="2000" dirty="0">
                <a:latin typeface="楷体" panose="02010609060101010101" pitchFamily="49" charset="-122"/>
                <a:ea typeface="楷体" panose="02010609060101010101" pitchFamily="49" charset="-122"/>
              </a:rPr>
              <a:t>欢送词与欢迎词除了应用时间和场合不同外，并无实质性的区别，所以写作要求大致一样，需要注意的是，因为是依依惜别的情境，所以</a:t>
            </a:r>
            <a:r>
              <a:rPr lang="zh-CN" altLang="en-US" sz="2000" dirty="0">
                <a:solidFill>
                  <a:srgbClr val="C00000"/>
                </a:solidFill>
                <a:latin typeface="楷体" panose="02010609060101010101" pitchFamily="49" charset="-122"/>
                <a:ea typeface="楷体" panose="02010609060101010101" pitchFamily="49" charset="-122"/>
              </a:rPr>
              <a:t>不要像欢迎词那样热情洋溢，但格调也不要太低沉</a:t>
            </a:r>
            <a:r>
              <a:rPr lang="zh-CN" altLang="en-US" sz="2000" dirty="0">
                <a:latin typeface="楷体" panose="02010609060101010101" pitchFamily="49" charset="-122"/>
                <a:ea typeface="楷体" panose="02010609060101010101" pitchFamily="49" charset="-122"/>
              </a:rPr>
              <a:t>，要做到以情动人，措辞要注意礼节礼貌，委婉含蓄，力求营造一个友好、亲切、轻松的气氛。</a:t>
            </a:r>
            <a:endParaRPr lang="en-US" altLang="zh-CN" sz="2000"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1" cstate="screen"/>
          <a:stretch>
            <a:fillRect/>
          </a:stretch>
        </p:blipFill>
        <p:spPr>
          <a:xfrm>
            <a:off x="4221123" y="842762"/>
            <a:ext cx="1238360" cy="1947284"/>
          </a:xfrm>
          <a:prstGeom prst="rect">
            <a:avLst/>
          </a:prstGeom>
        </p:spPr>
      </p:pic>
      <p:pic>
        <p:nvPicPr>
          <p:cNvPr id="5" name="图片 4"/>
          <p:cNvPicPr>
            <a:picLocks noChangeAspect="1"/>
          </p:cNvPicPr>
          <p:nvPr/>
        </p:nvPicPr>
        <p:blipFill>
          <a:blip r:embed="rId2" cstate="screen"/>
          <a:stretch>
            <a:fillRect/>
          </a:stretch>
        </p:blipFill>
        <p:spPr>
          <a:xfrm>
            <a:off x="5440701" y="842761"/>
            <a:ext cx="1399543" cy="1947285"/>
          </a:xfrm>
          <a:prstGeom prst="rect">
            <a:avLst/>
          </a:prstGeom>
        </p:spPr>
      </p:pic>
      <p:pic>
        <p:nvPicPr>
          <p:cNvPr id="6" name="图片 5"/>
          <p:cNvPicPr>
            <a:picLocks noChangeAspect="1"/>
          </p:cNvPicPr>
          <p:nvPr/>
        </p:nvPicPr>
        <p:blipFill>
          <a:blip r:embed="rId3" cstate="screen"/>
          <a:stretch>
            <a:fillRect/>
          </a:stretch>
        </p:blipFill>
        <p:spPr>
          <a:xfrm>
            <a:off x="6884055" y="842761"/>
            <a:ext cx="1193694" cy="194728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14788" y="150513"/>
            <a:ext cx="3962424" cy="675470"/>
            <a:chOff x="142892" y="4600886"/>
            <a:chExt cx="13240614" cy="2257114"/>
          </a:xfrm>
        </p:grpSpPr>
        <p:grpSp>
          <p:nvGrpSpPr>
            <p:cNvPr id="3" name="组合 2"/>
            <p:cNvGrpSpPr/>
            <p:nvPr/>
          </p:nvGrpSpPr>
          <p:grpSpPr>
            <a:xfrm>
              <a:off x="142892" y="4600886"/>
              <a:ext cx="8762570" cy="2257114"/>
              <a:chOff x="1958439" y="4280452"/>
              <a:chExt cx="10392413" cy="2676939"/>
            </a:xfrm>
          </p:grpSpPr>
          <p:pic>
            <p:nvPicPr>
              <p:cNvPr id="7" name="图片 6"/>
              <p:cNvPicPr>
                <a:picLocks noChangeAspect="1"/>
              </p:cNvPicPr>
              <p:nvPr/>
            </p:nvPicPr>
            <p:blipFill>
              <a:blip r:embed="rId1" cstate="screen"/>
              <a:stretch>
                <a:fillRect/>
              </a:stretch>
            </p:blipFill>
            <p:spPr>
              <a:xfrm>
                <a:off x="3619151" y="4280452"/>
                <a:ext cx="1852523" cy="2577548"/>
              </a:xfrm>
              <a:prstGeom prst="rect">
                <a:avLst/>
              </a:prstGeom>
            </p:spPr>
          </p:pic>
          <p:pic>
            <p:nvPicPr>
              <p:cNvPr id="8" name="图片 7"/>
              <p:cNvPicPr>
                <a:picLocks noChangeAspect="1"/>
              </p:cNvPicPr>
              <p:nvPr/>
            </p:nvPicPr>
            <p:blipFill>
              <a:blip r:embed="rId2" cstate="screen"/>
              <a:stretch>
                <a:fillRect/>
              </a:stretch>
            </p:blipFill>
            <p:spPr>
              <a:xfrm>
                <a:off x="10711681" y="4379843"/>
                <a:ext cx="1639171" cy="2577548"/>
              </a:xfrm>
              <a:prstGeom prst="rect">
                <a:avLst/>
              </a:prstGeom>
            </p:spPr>
          </p:pic>
          <p:pic>
            <p:nvPicPr>
              <p:cNvPr id="9" name="图片 8"/>
              <p:cNvPicPr>
                <a:picLocks noChangeAspect="1"/>
              </p:cNvPicPr>
              <p:nvPr/>
            </p:nvPicPr>
            <p:blipFill>
              <a:blip r:embed="rId3" cstate="screen"/>
              <a:stretch>
                <a:fillRect/>
              </a:stretch>
            </p:blipFill>
            <p:spPr>
              <a:xfrm>
                <a:off x="8775461" y="4363278"/>
                <a:ext cx="2090028" cy="2577548"/>
              </a:xfrm>
              <a:prstGeom prst="rect">
                <a:avLst/>
              </a:prstGeom>
            </p:spPr>
          </p:pic>
          <p:pic>
            <p:nvPicPr>
              <p:cNvPr id="10" name="图片 9"/>
              <p:cNvPicPr>
                <a:picLocks noChangeAspect="1"/>
              </p:cNvPicPr>
              <p:nvPr/>
            </p:nvPicPr>
            <p:blipFill>
              <a:blip r:embed="rId4" cstate="screen"/>
              <a:stretch>
                <a:fillRect/>
              </a:stretch>
            </p:blipFill>
            <p:spPr>
              <a:xfrm>
                <a:off x="1958439" y="4280452"/>
                <a:ext cx="1956916" cy="2577548"/>
              </a:xfrm>
              <a:prstGeom prst="rect">
                <a:avLst/>
              </a:prstGeom>
            </p:spPr>
          </p:pic>
          <p:pic>
            <p:nvPicPr>
              <p:cNvPr id="11" name="图片 10"/>
              <p:cNvPicPr>
                <a:picLocks noChangeAspect="1"/>
              </p:cNvPicPr>
              <p:nvPr/>
            </p:nvPicPr>
            <p:blipFill>
              <a:blip r:embed="rId5" cstate="screen"/>
              <a:stretch>
                <a:fillRect/>
              </a:stretch>
            </p:blipFill>
            <p:spPr>
              <a:xfrm>
                <a:off x="5529665" y="4280452"/>
                <a:ext cx="1580048" cy="2577548"/>
              </a:xfrm>
              <a:prstGeom prst="rect">
                <a:avLst/>
              </a:prstGeom>
            </p:spPr>
          </p:pic>
          <p:pic>
            <p:nvPicPr>
              <p:cNvPr id="12" name="图片 11"/>
              <p:cNvPicPr>
                <a:picLocks noChangeAspect="1"/>
              </p:cNvPicPr>
              <p:nvPr/>
            </p:nvPicPr>
            <p:blipFill>
              <a:blip r:embed="rId6" cstate="screen"/>
              <a:stretch>
                <a:fillRect/>
              </a:stretch>
            </p:blipFill>
            <p:spPr>
              <a:xfrm>
                <a:off x="7018755" y="4280452"/>
                <a:ext cx="1936220" cy="2577548"/>
              </a:xfrm>
              <a:prstGeom prst="rect">
                <a:avLst/>
              </a:prstGeom>
            </p:spPr>
          </p:pic>
        </p:grpSp>
        <p:pic>
          <p:nvPicPr>
            <p:cNvPr id="4" name="图片 3"/>
            <p:cNvPicPr>
              <a:picLocks noChangeAspect="1"/>
            </p:cNvPicPr>
            <p:nvPr/>
          </p:nvPicPr>
          <p:blipFill>
            <a:blip r:embed="rId1" cstate="screen"/>
            <a:stretch>
              <a:fillRect/>
            </a:stretch>
          </p:blipFill>
          <p:spPr>
            <a:xfrm>
              <a:off x="8884500" y="4684689"/>
              <a:ext cx="1561992" cy="2173311"/>
            </a:xfrm>
            <a:prstGeom prst="rect">
              <a:avLst/>
            </a:prstGeom>
          </p:spPr>
        </p:pic>
        <p:pic>
          <p:nvPicPr>
            <p:cNvPr id="5" name="图片 4"/>
            <p:cNvPicPr>
              <a:picLocks noChangeAspect="1"/>
            </p:cNvPicPr>
            <p:nvPr/>
          </p:nvPicPr>
          <p:blipFill>
            <a:blip r:embed="rId5" cstate="screen"/>
            <a:stretch>
              <a:fillRect/>
            </a:stretch>
          </p:blipFill>
          <p:spPr>
            <a:xfrm>
              <a:off x="10495388" y="4684689"/>
              <a:ext cx="1332249" cy="2173311"/>
            </a:xfrm>
            <a:prstGeom prst="rect">
              <a:avLst/>
            </a:prstGeom>
          </p:spPr>
        </p:pic>
        <p:pic>
          <p:nvPicPr>
            <p:cNvPr id="6" name="图片 5"/>
            <p:cNvPicPr>
              <a:picLocks noChangeAspect="1"/>
            </p:cNvPicPr>
            <p:nvPr/>
          </p:nvPicPr>
          <p:blipFill>
            <a:blip r:embed="rId6" cstate="screen"/>
            <a:stretch>
              <a:fillRect/>
            </a:stretch>
          </p:blipFill>
          <p:spPr>
            <a:xfrm>
              <a:off x="11750944" y="4684689"/>
              <a:ext cx="1632562" cy="2173311"/>
            </a:xfrm>
            <a:prstGeom prst="rect">
              <a:avLst/>
            </a:prstGeom>
          </p:spPr>
        </p:pic>
      </p:grpSp>
      <p:sp>
        <p:nvSpPr>
          <p:cNvPr id="13" name="矩形 12"/>
          <p:cNvSpPr/>
          <p:nvPr/>
        </p:nvSpPr>
        <p:spPr>
          <a:xfrm>
            <a:off x="0" y="825983"/>
            <a:ext cx="12192000" cy="207687"/>
          </a:xfrm>
          <a:prstGeom prst="rect">
            <a:avLst/>
          </a:prstGeom>
          <a:solidFill>
            <a:srgbClr val="FDC7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996460" y="1345769"/>
            <a:ext cx="2355383" cy="1569660"/>
          </a:xfrm>
          <a:prstGeom prst="rect">
            <a:avLst/>
          </a:prstGeom>
          <a:noFill/>
          <a:effectLst>
            <a:outerShdw blurRad="50800" dist="12700" dir="5400000" algn="ctr" rotWithShape="0">
              <a:srgbClr val="000000">
                <a:alpha val="43137"/>
              </a:srgbClr>
            </a:outerShdw>
          </a:effectLst>
        </p:spPr>
        <p:txBody>
          <a:bodyPr wrap="square" rtlCol="0">
            <a:spAutoFit/>
          </a:bodyPr>
          <a:lstStyle/>
          <a:p>
            <a:pPr algn="ctr"/>
            <a:r>
              <a:rPr lang="en-US" altLang="zh-CN" sz="9600" dirty="0">
                <a:latin typeface="楷体" panose="02010609060101010101" pitchFamily="49" charset="-122"/>
                <a:ea typeface="楷体" panose="02010609060101010101" pitchFamily="49" charset="-122"/>
              </a:rPr>
              <a:t>01</a:t>
            </a:r>
            <a:endParaRPr lang="zh-CN" altLang="en-US" sz="9600" dirty="0">
              <a:latin typeface="楷体" panose="02010609060101010101" pitchFamily="49" charset="-122"/>
              <a:ea typeface="楷体" panose="02010609060101010101" pitchFamily="49" charset="-122"/>
            </a:endParaRPr>
          </a:p>
        </p:txBody>
      </p:sp>
      <p:sp>
        <p:nvSpPr>
          <p:cNvPr id="15" name="文本框 14"/>
          <p:cNvSpPr txBox="1"/>
          <p:nvPr/>
        </p:nvSpPr>
        <p:spPr>
          <a:xfrm>
            <a:off x="9645456" y="3899874"/>
            <a:ext cx="1451970" cy="1569660"/>
          </a:xfrm>
          <a:prstGeom prst="rect">
            <a:avLst/>
          </a:prstGeom>
          <a:noFill/>
          <a:effectLst>
            <a:outerShdw blurRad="50800" dist="12700" dir="5400000" algn="ctr" rotWithShape="0">
              <a:srgbClr val="000000">
                <a:alpha val="43137"/>
              </a:srgbClr>
            </a:outerShdw>
          </a:effectLst>
        </p:spPr>
        <p:txBody>
          <a:bodyPr wrap="square" rtlCol="0">
            <a:spAutoFit/>
          </a:bodyPr>
          <a:lstStyle/>
          <a:p>
            <a:pPr algn="ctr"/>
            <a:r>
              <a:rPr lang="en-US" altLang="zh-CN" sz="9600" dirty="0">
                <a:latin typeface="楷体" panose="02010609060101010101" pitchFamily="49" charset="-122"/>
                <a:ea typeface="楷体" panose="02010609060101010101" pitchFamily="49" charset="-122"/>
              </a:rPr>
              <a:t>02</a:t>
            </a:r>
            <a:endParaRPr lang="zh-CN" altLang="en-US" sz="9600" dirty="0">
              <a:latin typeface="楷体" panose="02010609060101010101" pitchFamily="49" charset="-122"/>
              <a:ea typeface="楷体" panose="02010609060101010101" pitchFamily="49" charset="-122"/>
            </a:endParaRPr>
          </a:p>
        </p:txBody>
      </p:sp>
      <p:cxnSp>
        <p:nvCxnSpPr>
          <p:cNvPr id="18" name="直接连接符 17"/>
          <p:cNvCxnSpPr/>
          <p:nvPr/>
        </p:nvCxnSpPr>
        <p:spPr>
          <a:xfrm>
            <a:off x="1490499" y="2622821"/>
            <a:ext cx="1301469"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9772634" y="5188207"/>
            <a:ext cx="1324792"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13"/>
          <p:cNvSpPr txBox="1"/>
          <p:nvPr/>
        </p:nvSpPr>
        <p:spPr>
          <a:xfrm>
            <a:off x="3642810" y="1012443"/>
            <a:ext cx="7454616" cy="2576667"/>
          </a:xfrm>
          <a:prstGeom prst="rect">
            <a:avLst/>
          </a:prstGeom>
          <a:noFill/>
        </p:spPr>
        <p:txBody>
          <a:bodyPr wrap="square" rtlCol="0">
            <a:spAutoFit/>
          </a:bodyPr>
          <a:lstStyle/>
          <a:p>
            <a:pPr algn="ctr">
              <a:lnSpc>
                <a:spcPct val="150000"/>
              </a:lnSpc>
              <a:buClr>
                <a:srgbClr val="CC0099"/>
              </a:buClr>
            </a:pPr>
            <a:r>
              <a:rPr lang="zh-CN" altLang="en-US" sz="2800" dirty="0">
                <a:latin typeface="楷体" panose="02010609060101010101" pitchFamily="49" charset="-122"/>
                <a:ea typeface="楷体" panose="02010609060101010101" pitchFamily="49" charset="-122"/>
              </a:rPr>
              <a:t>称呼用尊称、注意宾客身份，致词要恰到好处，感情要真挚、诚恳而健康。</a:t>
            </a:r>
            <a:endParaRPr lang="zh-CN" altLang="en-US" sz="2800" dirty="0">
              <a:latin typeface="楷体" panose="02010609060101010101" pitchFamily="49" charset="-122"/>
              <a:ea typeface="楷体" panose="02010609060101010101" pitchFamily="49" charset="-122"/>
            </a:endParaRPr>
          </a:p>
          <a:p>
            <a:pPr algn="ctr">
              <a:lnSpc>
                <a:spcPct val="150000"/>
              </a:lnSpc>
              <a:buClr>
                <a:srgbClr val="CC0099"/>
              </a:buClr>
            </a:pPr>
            <a:r>
              <a:rPr lang="zh-CN" altLang="en-US" sz="2800" dirty="0">
                <a:latin typeface="楷体" panose="02010609060101010101" pitchFamily="49" charset="-122"/>
                <a:ea typeface="楷体" panose="02010609060101010101" pitchFamily="49" charset="-122"/>
              </a:rPr>
              <a:t>措辞要慎重，勿信口开河，要尊重对方风俗习惯，以免发生不该发生的误会。</a:t>
            </a:r>
            <a:endParaRPr lang="en-US" altLang="zh-CN" sz="2800" dirty="0">
              <a:latin typeface="楷体" panose="02010609060101010101" pitchFamily="49" charset="-122"/>
              <a:ea typeface="楷体" panose="02010609060101010101" pitchFamily="49" charset="-122"/>
            </a:endParaRPr>
          </a:p>
        </p:txBody>
      </p:sp>
      <p:sp>
        <p:nvSpPr>
          <p:cNvPr id="25" name="TextBox 13"/>
          <p:cNvSpPr txBox="1"/>
          <p:nvPr/>
        </p:nvSpPr>
        <p:spPr>
          <a:xfrm>
            <a:off x="299190" y="3899874"/>
            <a:ext cx="8936735" cy="2576667"/>
          </a:xfrm>
          <a:prstGeom prst="rect">
            <a:avLst/>
          </a:prstGeom>
          <a:noFill/>
        </p:spPr>
        <p:txBody>
          <a:bodyPr wrap="square" rtlCol="0">
            <a:spAutoFit/>
          </a:bodyPr>
          <a:lstStyle/>
          <a:p>
            <a:pPr algn="ctr">
              <a:lnSpc>
                <a:spcPct val="150000"/>
              </a:lnSpc>
              <a:buClr>
                <a:srgbClr val="CC0099"/>
              </a:buClr>
            </a:pPr>
            <a:r>
              <a:rPr lang="zh-CN" altLang="en-US" sz="2800" dirty="0">
                <a:latin typeface="楷体" panose="02010609060101010101" pitchFamily="49" charset="-122"/>
                <a:ea typeface="楷体" panose="02010609060101010101" pitchFamily="49" charset="-122"/>
              </a:rPr>
              <a:t>语言要精确、热情、友好、温和、礼貌。</a:t>
            </a:r>
            <a:endParaRPr lang="zh-CN" altLang="en-US" sz="2800" dirty="0">
              <a:latin typeface="楷体" panose="02010609060101010101" pitchFamily="49" charset="-122"/>
              <a:ea typeface="楷体" panose="02010609060101010101" pitchFamily="49" charset="-122"/>
            </a:endParaRPr>
          </a:p>
          <a:p>
            <a:pPr algn="ctr">
              <a:lnSpc>
                <a:spcPct val="150000"/>
              </a:lnSpc>
              <a:buClr>
                <a:srgbClr val="CC0099"/>
              </a:buClr>
            </a:pPr>
            <a:r>
              <a:rPr lang="zh-CN" altLang="en-US" sz="2800" dirty="0">
                <a:latin typeface="楷体" panose="02010609060101010101" pitchFamily="49" charset="-122"/>
                <a:ea typeface="楷体" panose="02010609060101010101" pitchFamily="49" charset="-122"/>
              </a:rPr>
              <a:t>要言简意赅，篇幅不宜过长。欢送词也是一种礼节性的社交公关辞令，短小精悍，更宜于表达主人的尊重和礼貌。</a:t>
            </a:r>
            <a:endParaRPr lang="en-US" altLang="zh-CN" sz="2800" dirty="0">
              <a:latin typeface="楷体" panose="02010609060101010101" pitchFamily="49" charset="-122"/>
              <a:ea typeface="楷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ppt_x</p:attrName>
                                        </p:attrNameLst>
                                      </p:cBhvr>
                                      <p:tavLst>
                                        <p:tav tm="0">
                                          <p:val>
                                            <p:strVal val="#ppt_x"/>
                                          </p:val>
                                        </p:tav>
                                        <p:tav tm="100000">
                                          <p:val>
                                            <p:strVal val="#ppt_x"/>
                                          </p:val>
                                        </p:tav>
                                      </p:tavLst>
                                    </p:anim>
                                    <p:anim calcmode="lin" valueType="num">
                                      <p:cBhvr>
                                        <p:cTn id="2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anim calcmode="lin" valueType="num">
                                      <p:cBhvr>
                                        <p:cTn id="26" dur="500" fill="hold"/>
                                        <p:tgtEl>
                                          <p:spTgt spid="15"/>
                                        </p:tgtEl>
                                        <p:attrNameLst>
                                          <p:attrName>ppt_x</p:attrName>
                                        </p:attrNameLst>
                                      </p:cBhvr>
                                      <p:tavLst>
                                        <p:tav tm="0">
                                          <p:val>
                                            <p:strVal val="#ppt_x"/>
                                          </p:val>
                                        </p:tav>
                                        <p:tav tm="100000">
                                          <p:val>
                                            <p:strVal val="#ppt_x"/>
                                          </p:val>
                                        </p:tav>
                                      </p:tavLst>
                                    </p:anim>
                                    <p:anim calcmode="lin" valueType="num">
                                      <p:cBhvr>
                                        <p:cTn id="27" dur="500" fill="hold"/>
                                        <p:tgtEl>
                                          <p:spTgt spid="15"/>
                                        </p:tgtEl>
                                        <p:attrNameLst>
                                          <p:attrName>ppt_y</p:attrName>
                                        </p:attrNameLst>
                                      </p:cBhvr>
                                      <p:tavLst>
                                        <p:tav tm="0">
                                          <p:val>
                                            <p:strVal val="#ppt_y+.1"/>
                                          </p:val>
                                        </p:tav>
                                        <p:tav tm="100000">
                                          <p:val>
                                            <p:strVal val="#ppt_y"/>
                                          </p:val>
                                        </p:tav>
                                      </p:tavLst>
                                    </p:anim>
                                  </p:childTnLst>
                                </p:cTn>
                              </p:par>
                            </p:childTnLst>
                          </p:cTn>
                        </p:par>
                        <p:par>
                          <p:cTn id="28" fill="hold">
                            <p:stCondLst>
                              <p:cond delay="500"/>
                            </p:stCondLst>
                            <p:childTnLst>
                              <p:par>
                                <p:cTn id="29" presetID="42" presetClass="entr" presetSubtype="0"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anim calcmode="lin" valueType="num">
                                      <p:cBhvr>
                                        <p:cTn id="32" dur="500" fill="hold"/>
                                        <p:tgtEl>
                                          <p:spTgt spid="19"/>
                                        </p:tgtEl>
                                        <p:attrNameLst>
                                          <p:attrName>ppt_x</p:attrName>
                                        </p:attrNameLst>
                                      </p:cBhvr>
                                      <p:tavLst>
                                        <p:tav tm="0">
                                          <p:val>
                                            <p:strVal val="#ppt_x"/>
                                          </p:val>
                                        </p:tav>
                                        <p:tav tm="100000">
                                          <p:val>
                                            <p:strVal val="#ppt_x"/>
                                          </p:val>
                                        </p:tav>
                                      </p:tavLst>
                                    </p:anim>
                                    <p:anim calcmode="lin" valueType="num">
                                      <p:cBhvr>
                                        <p:cTn id="33" dur="500" fill="hold"/>
                                        <p:tgtEl>
                                          <p:spTgt spid="1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anim calcmode="lin" valueType="num">
                                      <p:cBhvr>
                                        <p:cTn id="37" dur="500" fill="hold"/>
                                        <p:tgtEl>
                                          <p:spTgt spid="25"/>
                                        </p:tgtEl>
                                        <p:attrNameLst>
                                          <p:attrName>ppt_x</p:attrName>
                                        </p:attrNameLst>
                                      </p:cBhvr>
                                      <p:tavLst>
                                        <p:tav tm="0">
                                          <p:val>
                                            <p:strVal val="#ppt_x"/>
                                          </p:val>
                                        </p:tav>
                                        <p:tav tm="100000">
                                          <p:val>
                                            <p:strVal val="#ppt_x"/>
                                          </p:val>
                                        </p:tav>
                                      </p:tavLst>
                                    </p:anim>
                                    <p:anim calcmode="lin" valueType="num">
                                      <p:cBhvr>
                                        <p:cTn id="38"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3" grpId="0"/>
      <p:bldP spid="25"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WPS 文字</Application>
  <PresentationFormat>宽屏</PresentationFormat>
  <Paragraphs>98</Paragraphs>
  <Slides>12</Slides>
  <Notes>10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12</vt:i4>
      </vt:variant>
    </vt:vector>
  </HeadingPairs>
  <TitlesOfParts>
    <vt:vector size="34" baseType="lpstr">
      <vt:lpstr>Arial</vt:lpstr>
      <vt:lpstr>方正书宋_GBK</vt:lpstr>
      <vt:lpstr>Wingdings</vt:lpstr>
      <vt:lpstr>微软雅黑</vt:lpstr>
      <vt:lpstr>汉仪旗黑KW</vt:lpstr>
      <vt:lpstr>汉仪良品线简</vt:lpstr>
      <vt:lpstr>汉仪黑荔枝体简</vt:lpstr>
      <vt:lpstr>苹方-简</vt:lpstr>
      <vt:lpstr>方正兰亭黑_GBK</vt:lpstr>
      <vt:lpstr>楷体</vt:lpstr>
      <vt:lpstr>汉仪夏日体W</vt:lpstr>
      <vt:lpstr>Arial</vt:lpstr>
      <vt:lpstr>汉仪楷体KW</vt:lpstr>
      <vt:lpstr>Calibri</vt:lpstr>
      <vt:lpstr>Helvetica Neue</vt:lpstr>
      <vt:lpstr>宋体</vt:lpstr>
      <vt:lpstr>Arial Unicode MS</vt:lpstr>
      <vt:lpstr>汉仪书宋二KW</vt:lpstr>
      <vt:lpstr>Calibri Light</vt:lpstr>
      <vt:lpstr>等线</vt:lpstr>
      <vt:lpstr>汉仪中等线KW</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可爱卡通课件通用模板</dc:title>
  <dc:creator>第一PPT</dc:creator>
  <cp:keywords>www.1ppt.com</cp:keywords>
  <dc:description>www.1ppt.com</dc:description>
  <cp:lastModifiedBy>wangzichao</cp:lastModifiedBy>
  <cp:revision>40</cp:revision>
  <dcterms:created xsi:type="dcterms:W3CDTF">2020-05-25T23:20:59Z</dcterms:created>
  <dcterms:modified xsi:type="dcterms:W3CDTF">2020-05-25T23:20:59Z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2052-2.3.0.3701</vt:lpwstr>
  </property>
</Properties>
</file>