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Adkins" initials="MA" lastIdx="1" clrIdx="0">
    <p:extLst>
      <p:ext uri="{19B8F6BF-5375-455C-9EA6-DF929625EA0E}">
        <p15:presenceInfo xmlns:p15="http://schemas.microsoft.com/office/powerpoint/2012/main" userId="a027bffc356b7a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4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96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92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65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9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6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04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9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2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18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DE90B9-7C2D-4E91-8540-97D52A8FB34B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3DC429-7723-463A-BE07-F2E9E4E9A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11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0E147-EFC2-49AF-B4BA-71B5A9F3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r="3100"/>
          <a:stretch/>
        </p:blipFill>
        <p:spPr>
          <a:xfrm>
            <a:off x="-83107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D407C-872F-4AE6-A93E-DC418A3053CA}"/>
              </a:ext>
            </a:extLst>
          </p:cNvPr>
          <p:cNvSpPr txBox="1"/>
          <p:nvPr/>
        </p:nvSpPr>
        <p:spPr>
          <a:xfrm>
            <a:off x="4425067" y="5767753"/>
            <a:ext cx="4493171" cy="86659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CA" sz="2400" dirty="0"/>
              <a:t>Mark C. Adkins</a:t>
            </a:r>
            <a:br>
              <a:rPr lang="en-US" sz="2400" dirty="0"/>
            </a:br>
            <a:r>
              <a:rPr lang="en-US" sz="2400" dirty="0"/>
              <a:t>York University</a:t>
            </a:r>
          </a:p>
          <a:p>
            <a:endParaRPr lang="en-US" sz="2400" dirty="0"/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2A8BB-0594-478E-AE66-4A04EC004D80}"/>
              </a:ext>
            </a:extLst>
          </p:cNvPr>
          <p:cNvSpPr txBox="1"/>
          <p:nvPr/>
        </p:nvSpPr>
        <p:spPr>
          <a:xfrm>
            <a:off x="6316394" y="970676"/>
            <a:ext cx="5486400" cy="38264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dirty="0"/>
              <a:t>Small Steps Towards Reproducible Data Analyses</a:t>
            </a:r>
            <a:endParaRPr lang="en-CA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37CCC-B271-4F30-A7D6-C1737EE8BF6F}"/>
              </a:ext>
            </a:extLst>
          </p:cNvPr>
          <p:cNvSpPr txBox="1"/>
          <p:nvPr/>
        </p:nvSpPr>
        <p:spPr>
          <a:xfrm>
            <a:off x="6316394" y="4941453"/>
            <a:ext cx="5486400" cy="63035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Section 2</a:t>
            </a:r>
            <a:r>
              <a:rPr lang="en-US" sz="2800"/>
              <a:t>: Tidy Data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0067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Tidyverse!</dc:title>
  <dc:creator>Mark Adkins</dc:creator>
  <cp:lastModifiedBy>Mark Adkins</cp:lastModifiedBy>
  <cp:revision>116</cp:revision>
  <dcterms:created xsi:type="dcterms:W3CDTF">2018-08-16T01:36:29Z</dcterms:created>
  <dcterms:modified xsi:type="dcterms:W3CDTF">2020-07-24T17:23:15Z</dcterms:modified>
</cp:coreProperties>
</file>