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8" r:id="rId3"/>
    <p:sldId id="274" r:id="rId4"/>
    <p:sldId id="259" r:id="rId5"/>
    <p:sldId id="275" r:id="rId6"/>
    <p:sldId id="269" r:id="rId7"/>
    <p:sldId id="285" r:id="rId8"/>
    <p:sldId id="276" r:id="rId9"/>
    <p:sldId id="271" r:id="rId10"/>
    <p:sldId id="278" r:id="rId11"/>
    <p:sldId id="279" r:id="rId12"/>
    <p:sldId id="262" r:id="rId13"/>
    <p:sldId id="268" r:id="rId14"/>
    <p:sldId id="284" r:id="rId15"/>
    <p:sldId id="277" r:id="rId16"/>
    <p:sldId id="280" r:id="rId17"/>
    <p:sldId id="260" r:id="rId18"/>
    <p:sldId id="281" r:id="rId19"/>
    <p:sldId id="261" r:id="rId20"/>
    <p:sldId id="264" r:id="rId21"/>
    <p:sldId id="263" r:id="rId22"/>
    <p:sldId id="289" r:id="rId23"/>
    <p:sldId id="286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92D94E-5FD9-4F8A-8CCE-55844B948DC5}" v="12641" dt="2018-10-10T17:58:11.962"/>
    <p1510:client id="{31867A92-B162-4ED7-B77F-8002981A814B}" v="5" dt="2018-10-10T18:06:08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Taysom" userId="S::ktaysom@dairylandlabs.com::d5b1fbf4-2e61-4aa1-9ec9-82decbed1c1b" providerId="AD" clId="Web-{99C093EC-7F9F-4AAF-AB79-0F510A13086C}"/>
  </pc:docChgLst>
  <pc:docChgLst>
    <pc:chgData name="Kyle Taysom" userId="d5b1fbf4-2e61-4aa1-9ec9-82decbed1c1b" providerId="ADAL" clId="{BEF62FEF-E588-42E6-914A-B6C9E9866D80}"/>
  </pc:docChgLst>
  <pc:docChgLst>
    <pc:chgData name="Kyle Taysom" userId="d5b1fbf4-2e61-4aa1-9ec9-82decbed1c1b" providerId="ADAL" clId="{C492D94E-5FD9-4F8A-8CCE-55844B948DC5}"/>
    <pc:docChg chg="undo redo custSel mod addSld delSld modSld sldOrd">
      <pc:chgData name="Kyle Taysom" userId="d5b1fbf4-2e61-4aa1-9ec9-82decbed1c1b" providerId="ADAL" clId="{C492D94E-5FD9-4F8A-8CCE-55844B948DC5}" dt="2018-10-10T17:58:19.841" v="14448" actId="20577"/>
      <pc:docMkLst>
        <pc:docMk/>
      </pc:docMkLst>
      <pc:sldChg chg="addSp delSp modSp mod setBg">
        <pc:chgData name="Kyle Taysom" userId="d5b1fbf4-2e61-4aa1-9ec9-82decbed1c1b" providerId="ADAL" clId="{C492D94E-5FD9-4F8A-8CCE-55844B948DC5}" dt="2018-09-28T20:25:52.948" v="1525" actId="14100"/>
        <pc:sldMkLst>
          <pc:docMk/>
          <pc:sldMk cId="3694871453" sldId="256"/>
        </pc:sldMkLst>
        <pc:spChg chg="mod ord">
          <ac:chgData name="Kyle Taysom" userId="d5b1fbf4-2e61-4aa1-9ec9-82decbed1c1b" providerId="ADAL" clId="{C492D94E-5FD9-4F8A-8CCE-55844B948DC5}" dt="2018-09-28T20:25:47.507" v="1524" actId="26606"/>
          <ac:spMkLst>
            <pc:docMk/>
            <pc:sldMk cId="3694871453" sldId="256"/>
            <ac:spMk id="2" creationId="{EB9033FC-83D1-4DE3-AE31-AF65CAB4A413}"/>
          </ac:spMkLst>
        </pc:spChg>
        <pc:spChg chg="del">
          <ac:chgData name="Kyle Taysom" userId="d5b1fbf4-2e61-4aa1-9ec9-82decbed1c1b" providerId="ADAL" clId="{C492D94E-5FD9-4F8A-8CCE-55844B948DC5}" dt="2018-09-28T20:25:33.720" v="1519" actId="478"/>
          <ac:spMkLst>
            <pc:docMk/>
            <pc:sldMk cId="3694871453" sldId="256"/>
            <ac:spMk id="3" creationId="{94C0BBDF-5288-4868-96E4-D95C919E3620}"/>
          </ac:spMkLst>
        </pc:spChg>
        <pc:spChg chg="add del">
          <ac:chgData name="Kyle Taysom" userId="d5b1fbf4-2e61-4aa1-9ec9-82decbed1c1b" providerId="ADAL" clId="{C492D94E-5FD9-4F8A-8CCE-55844B948DC5}" dt="2018-09-28T20:25:43.975" v="1521" actId="26606"/>
          <ac:spMkLst>
            <pc:docMk/>
            <pc:sldMk cId="3694871453" sldId="256"/>
            <ac:spMk id="9" creationId="{BF3D65BA-1C65-40FB-92EF-83951BDC1D7C}"/>
          </ac:spMkLst>
        </pc:spChg>
        <pc:spChg chg="add del">
          <ac:chgData name="Kyle Taysom" userId="d5b1fbf4-2e61-4aa1-9ec9-82decbed1c1b" providerId="ADAL" clId="{C492D94E-5FD9-4F8A-8CCE-55844B948DC5}" dt="2018-09-28T20:25:43.975" v="1521" actId="26606"/>
          <ac:spMkLst>
            <pc:docMk/>
            <pc:sldMk cId="3694871453" sldId="256"/>
            <ac:spMk id="11" creationId="{ADF52CCA-FCDD-49A0-BFFC-3BD41F1B827A}"/>
          </ac:spMkLst>
        </pc:spChg>
        <pc:spChg chg="add del">
          <ac:chgData name="Kyle Taysom" userId="d5b1fbf4-2e61-4aa1-9ec9-82decbed1c1b" providerId="ADAL" clId="{C492D94E-5FD9-4F8A-8CCE-55844B948DC5}" dt="2018-09-28T20:25:47.500" v="1523" actId="26606"/>
          <ac:spMkLst>
            <pc:docMk/>
            <pc:sldMk cId="3694871453" sldId="256"/>
            <ac:spMk id="13" creationId="{F9CD4BEB-C391-4F7E-9838-95411A832349}"/>
          </ac:spMkLst>
        </pc:spChg>
        <pc:spChg chg="add">
          <ac:chgData name="Kyle Taysom" userId="d5b1fbf4-2e61-4aa1-9ec9-82decbed1c1b" providerId="ADAL" clId="{C492D94E-5FD9-4F8A-8CCE-55844B948DC5}" dt="2018-09-28T20:25:47.507" v="1524" actId="26606"/>
          <ac:spMkLst>
            <pc:docMk/>
            <pc:sldMk cId="3694871453" sldId="256"/>
            <ac:spMk id="15" creationId="{BF3D65BA-1C65-40FB-92EF-83951BDC1D7C}"/>
          </ac:spMkLst>
        </pc:spChg>
        <pc:spChg chg="add">
          <ac:chgData name="Kyle Taysom" userId="d5b1fbf4-2e61-4aa1-9ec9-82decbed1c1b" providerId="ADAL" clId="{C492D94E-5FD9-4F8A-8CCE-55844B948DC5}" dt="2018-09-28T20:25:47.507" v="1524" actId="26606"/>
          <ac:spMkLst>
            <pc:docMk/>
            <pc:sldMk cId="3694871453" sldId="256"/>
            <ac:spMk id="16" creationId="{ADF52CCA-FCDD-49A0-BFFC-3BD41F1B827A}"/>
          </ac:spMkLst>
        </pc:spChg>
        <pc:picChg chg="add mod">
          <ac:chgData name="Kyle Taysom" userId="d5b1fbf4-2e61-4aa1-9ec9-82decbed1c1b" providerId="ADAL" clId="{C492D94E-5FD9-4F8A-8CCE-55844B948DC5}" dt="2018-09-28T20:25:52.948" v="1525" actId="14100"/>
          <ac:picMkLst>
            <pc:docMk/>
            <pc:sldMk cId="3694871453" sldId="256"/>
            <ac:picMk id="4" creationId="{3E79DF7E-ECE6-4FEA-B3B4-CF8D3AFD8629}"/>
          </ac:picMkLst>
        </pc:picChg>
      </pc:sldChg>
      <pc:sldChg chg="addSp delSp modSp ord">
        <pc:chgData name="Kyle Taysom" userId="d5b1fbf4-2e61-4aa1-9ec9-82decbed1c1b" providerId="ADAL" clId="{C492D94E-5FD9-4F8A-8CCE-55844B948DC5}" dt="2018-10-02T19:24:04.519" v="12510" actId="20577"/>
        <pc:sldMkLst>
          <pc:docMk/>
          <pc:sldMk cId="602883569" sldId="259"/>
        </pc:sldMkLst>
        <pc:spChg chg="mod">
          <ac:chgData name="Kyle Taysom" userId="d5b1fbf4-2e61-4aa1-9ec9-82decbed1c1b" providerId="ADAL" clId="{C492D94E-5FD9-4F8A-8CCE-55844B948DC5}" dt="2018-09-28T20:55:22.042" v="2280" actId="20577"/>
          <ac:spMkLst>
            <pc:docMk/>
            <pc:sldMk cId="602883569" sldId="259"/>
            <ac:spMk id="2" creationId="{5C7F9202-77A1-4C6A-9E5A-8AD53FB11C9A}"/>
          </ac:spMkLst>
        </pc:spChg>
        <pc:spChg chg="add del mod">
          <ac:chgData name="Kyle Taysom" userId="d5b1fbf4-2e61-4aa1-9ec9-82decbed1c1b" providerId="ADAL" clId="{C492D94E-5FD9-4F8A-8CCE-55844B948DC5}" dt="2018-09-28T20:54:16.073" v="2256" actId="478"/>
          <ac:spMkLst>
            <pc:docMk/>
            <pc:sldMk cId="602883569" sldId="259"/>
            <ac:spMk id="5" creationId="{8959F359-0028-4DD1-8FD8-56D22A41A0EB}"/>
          </ac:spMkLst>
        </pc:spChg>
        <pc:spChg chg="mod">
          <ac:chgData name="Kyle Taysom" userId="d5b1fbf4-2e61-4aa1-9ec9-82decbed1c1b" providerId="ADAL" clId="{C492D94E-5FD9-4F8A-8CCE-55844B948DC5}" dt="2018-09-28T20:54:38.737" v="2259" actId="1076"/>
          <ac:spMkLst>
            <pc:docMk/>
            <pc:sldMk cId="602883569" sldId="259"/>
            <ac:spMk id="6" creationId="{7DA1DD14-ACC0-41AD-A3A9-59DB8277A84D}"/>
          </ac:spMkLst>
        </pc:spChg>
        <pc:spChg chg="mod">
          <ac:chgData name="Kyle Taysom" userId="d5b1fbf4-2e61-4aa1-9ec9-82decbed1c1b" providerId="ADAL" clId="{C492D94E-5FD9-4F8A-8CCE-55844B948DC5}" dt="2018-09-28T20:54:28.194" v="2258" actId="1076"/>
          <ac:spMkLst>
            <pc:docMk/>
            <pc:sldMk cId="602883569" sldId="259"/>
            <ac:spMk id="10" creationId="{0763DB5A-1176-4BCF-BFCB-79F84FE501CC}"/>
          </ac:spMkLst>
        </pc:spChg>
        <pc:spChg chg="mod">
          <ac:chgData name="Kyle Taysom" userId="d5b1fbf4-2e61-4aa1-9ec9-82decbed1c1b" providerId="ADAL" clId="{C492D94E-5FD9-4F8A-8CCE-55844B948DC5}" dt="2018-09-28T20:54:28.194" v="2258" actId="1076"/>
          <ac:spMkLst>
            <pc:docMk/>
            <pc:sldMk cId="602883569" sldId="259"/>
            <ac:spMk id="11" creationId="{9EBB3678-7325-4DE3-AD17-FB7F912001C2}"/>
          </ac:spMkLst>
        </pc:spChg>
        <pc:spChg chg="add mod">
          <ac:chgData name="Kyle Taysom" userId="d5b1fbf4-2e61-4aa1-9ec9-82decbed1c1b" providerId="ADAL" clId="{C492D94E-5FD9-4F8A-8CCE-55844B948DC5}" dt="2018-10-02T19:24:04.519" v="12510" actId="20577"/>
          <ac:spMkLst>
            <pc:docMk/>
            <pc:sldMk cId="602883569" sldId="259"/>
            <ac:spMk id="17" creationId="{E5285056-891C-47CA-8E6A-3132339C0826}"/>
          </ac:spMkLst>
        </pc:spChg>
        <pc:spChg chg="add mod">
          <ac:chgData name="Kyle Taysom" userId="d5b1fbf4-2e61-4aa1-9ec9-82decbed1c1b" providerId="ADAL" clId="{C492D94E-5FD9-4F8A-8CCE-55844B948DC5}" dt="2018-09-28T20:58:50.897" v="2415" actId="1076"/>
          <ac:spMkLst>
            <pc:docMk/>
            <pc:sldMk cId="602883569" sldId="259"/>
            <ac:spMk id="20" creationId="{9A26C1FF-1B9B-4DFD-9B7E-5FB6B828C303}"/>
          </ac:spMkLst>
        </pc:spChg>
        <pc:spChg chg="mod">
          <ac:chgData name="Kyle Taysom" userId="d5b1fbf4-2e61-4aa1-9ec9-82decbed1c1b" providerId="ADAL" clId="{C492D94E-5FD9-4F8A-8CCE-55844B948DC5}" dt="2018-09-28T21:01:23.912" v="2566" actId="1076"/>
          <ac:spMkLst>
            <pc:docMk/>
            <pc:sldMk cId="602883569" sldId="259"/>
            <ac:spMk id="21" creationId="{C36F4D91-689F-4013-94E5-D9A41886F1A0}"/>
          </ac:spMkLst>
        </pc:spChg>
        <pc:spChg chg="del mod">
          <ac:chgData name="Kyle Taysom" userId="d5b1fbf4-2e61-4aa1-9ec9-82decbed1c1b" providerId="ADAL" clId="{C492D94E-5FD9-4F8A-8CCE-55844B948DC5}" dt="2018-09-28T20:57:29.516" v="2389" actId="478"/>
          <ac:spMkLst>
            <pc:docMk/>
            <pc:sldMk cId="602883569" sldId="259"/>
            <ac:spMk id="22" creationId="{53F8BCE7-2136-4141-86D4-878BEF7B78F9}"/>
          </ac:spMkLst>
        </pc:spChg>
        <pc:graphicFrameChg chg="del mod modGraphic">
          <ac:chgData name="Kyle Taysom" userId="d5b1fbf4-2e61-4aa1-9ec9-82decbed1c1b" providerId="ADAL" clId="{C492D94E-5FD9-4F8A-8CCE-55844B948DC5}" dt="2018-09-28T20:54:13.475" v="2255" actId="478"/>
          <ac:graphicFrameMkLst>
            <pc:docMk/>
            <pc:sldMk cId="602883569" sldId="259"/>
            <ac:graphicFrameMk id="4" creationId="{BA544702-886E-4703-9FBB-96D152744851}"/>
          </ac:graphicFrameMkLst>
        </pc:graphicFrameChg>
        <pc:graphicFrameChg chg="del">
          <ac:chgData name="Kyle Taysom" userId="d5b1fbf4-2e61-4aa1-9ec9-82decbed1c1b" providerId="ADAL" clId="{C492D94E-5FD9-4F8A-8CCE-55844B948DC5}" dt="2018-09-28T20:54:19.020" v="2257" actId="478"/>
          <ac:graphicFrameMkLst>
            <pc:docMk/>
            <pc:sldMk cId="602883569" sldId="259"/>
            <ac:graphicFrameMk id="23" creationId="{5E6EB616-4DBA-4C2D-A28F-630BE55625D3}"/>
          </ac:graphicFrameMkLst>
        </pc:graphicFrameChg>
        <pc:cxnChg chg="mod">
          <ac:chgData name="Kyle Taysom" userId="d5b1fbf4-2e61-4aa1-9ec9-82decbed1c1b" providerId="ADAL" clId="{C492D94E-5FD9-4F8A-8CCE-55844B948DC5}" dt="2018-09-28T21:01:21.568" v="2565" actId="1076"/>
          <ac:cxnSpMkLst>
            <pc:docMk/>
            <pc:sldMk cId="602883569" sldId="259"/>
            <ac:cxnSpMk id="13" creationId="{0EFEC8FA-6D08-4648-9CFD-076841CC4D62}"/>
          </ac:cxnSpMkLst>
        </pc:cxnChg>
        <pc:cxnChg chg="mod">
          <ac:chgData name="Kyle Taysom" userId="d5b1fbf4-2e61-4aa1-9ec9-82decbed1c1b" providerId="ADAL" clId="{C492D94E-5FD9-4F8A-8CCE-55844B948DC5}" dt="2018-09-28T20:57:58.761" v="2393" actId="1076"/>
          <ac:cxnSpMkLst>
            <pc:docMk/>
            <pc:sldMk cId="602883569" sldId="259"/>
            <ac:cxnSpMk id="14" creationId="{3F6A9F51-44CE-40D4-BBFF-87D9CC1126C7}"/>
          </ac:cxnSpMkLst>
        </pc:cxnChg>
        <pc:cxnChg chg="mod">
          <ac:chgData name="Kyle Taysom" userId="d5b1fbf4-2e61-4aa1-9ec9-82decbed1c1b" providerId="ADAL" clId="{C492D94E-5FD9-4F8A-8CCE-55844B948DC5}" dt="2018-09-28T20:54:28.194" v="2258" actId="1076"/>
          <ac:cxnSpMkLst>
            <pc:docMk/>
            <pc:sldMk cId="602883569" sldId="259"/>
            <ac:cxnSpMk id="16" creationId="{E966AF41-1259-4AAE-A254-1409486351AB}"/>
          </ac:cxnSpMkLst>
        </pc:cxnChg>
        <pc:cxnChg chg="del mod">
          <ac:chgData name="Kyle Taysom" userId="d5b1fbf4-2e61-4aa1-9ec9-82decbed1c1b" providerId="ADAL" clId="{C492D94E-5FD9-4F8A-8CCE-55844B948DC5}" dt="2018-09-28T20:58:03.097" v="2394" actId="478"/>
          <ac:cxnSpMkLst>
            <pc:docMk/>
            <pc:sldMk cId="602883569" sldId="259"/>
            <ac:cxnSpMk id="18" creationId="{6F8AF1DA-CC6B-4366-9856-B0CAD5BFE6EE}"/>
          </ac:cxnSpMkLst>
        </pc:cxnChg>
        <pc:cxnChg chg="add mod">
          <ac:chgData name="Kyle Taysom" userId="d5b1fbf4-2e61-4aa1-9ec9-82decbed1c1b" providerId="ADAL" clId="{C492D94E-5FD9-4F8A-8CCE-55844B948DC5}" dt="2018-09-28T20:57:52.250" v="2392" actId="14100"/>
          <ac:cxnSpMkLst>
            <pc:docMk/>
            <pc:sldMk cId="602883569" sldId="259"/>
            <ac:cxnSpMk id="19" creationId="{0E56257A-F6FD-45BA-A3D3-8AFE797DD1F8}"/>
          </ac:cxnSpMkLst>
        </pc:cxnChg>
      </pc:sldChg>
      <pc:sldChg chg="addSp delSp modSp">
        <pc:chgData name="Kyle Taysom" userId="d5b1fbf4-2e61-4aa1-9ec9-82decbed1c1b" providerId="ADAL" clId="{C492D94E-5FD9-4F8A-8CCE-55844B948DC5}" dt="2018-10-01T18:12:12.123" v="11008" actId="1076"/>
        <pc:sldMkLst>
          <pc:docMk/>
          <pc:sldMk cId="2619295897" sldId="260"/>
        </pc:sldMkLst>
        <pc:spChg chg="mod">
          <ac:chgData name="Kyle Taysom" userId="d5b1fbf4-2e61-4aa1-9ec9-82decbed1c1b" providerId="ADAL" clId="{C492D94E-5FD9-4F8A-8CCE-55844B948DC5}" dt="2018-10-01T16:04:16.579" v="7614" actId="20577"/>
          <ac:spMkLst>
            <pc:docMk/>
            <pc:sldMk cId="2619295897" sldId="260"/>
            <ac:spMk id="2" creationId="{024A7E56-DFA6-4124-A2CC-EF230B976280}"/>
          </ac:spMkLst>
        </pc:spChg>
        <pc:spChg chg="mod">
          <ac:chgData name="Kyle Taysom" userId="d5b1fbf4-2e61-4aa1-9ec9-82decbed1c1b" providerId="ADAL" clId="{C492D94E-5FD9-4F8A-8CCE-55844B948DC5}" dt="2018-10-01T16:10:25.449" v="7967" actId="20577"/>
          <ac:spMkLst>
            <pc:docMk/>
            <pc:sldMk cId="2619295897" sldId="260"/>
            <ac:spMk id="3" creationId="{6E941ED0-1FC3-408E-9201-0B999C911393}"/>
          </ac:spMkLst>
        </pc:spChg>
        <pc:spChg chg="del mod">
          <ac:chgData name="Kyle Taysom" userId="d5b1fbf4-2e61-4aa1-9ec9-82decbed1c1b" providerId="ADAL" clId="{C492D94E-5FD9-4F8A-8CCE-55844B948DC5}" dt="2018-10-01T16:06:24.529" v="7653" actId="478"/>
          <ac:spMkLst>
            <pc:docMk/>
            <pc:sldMk cId="2619295897" sldId="260"/>
            <ac:spMk id="7" creationId="{8A909DC2-1DC9-47E2-B75E-6C805E720ABD}"/>
          </ac:spMkLst>
        </pc:spChg>
        <pc:graphicFrameChg chg="add del mod modGraphic">
          <ac:chgData name="Kyle Taysom" userId="d5b1fbf4-2e61-4aa1-9ec9-82decbed1c1b" providerId="ADAL" clId="{C492D94E-5FD9-4F8A-8CCE-55844B948DC5}" dt="2018-10-01T16:08:41.109" v="7771" actId="478"/>
          <ac:graphicFrameMkLst>
            <pc:docMk/>
            <pc:sldMk cId="2619295897" sldId="260"/>
            <ac:graphicFrameMk id="4" creationId="{FA13ABC4-58B7-42F1-A558-07AE24B53CA3}"/>
          </ac:graphicFrameMkLst>
        </pc:graphicFrameChg>
        <pc:graphicFrameChg chg="mod modGraphic">
          <ac:chgData name="Kyle Taysom" userId="d5b1fbf4-2e61-4aa1-9ec9-82decbed1c1b" providerId="ADAL" clId="{C492D94E-5FD9-4F8A-8CCE-55844B948DC5}" dt="2018-10-01T16:06:20.822" v="7652" actId="14734"/>
          <ac:graphicFrameMkLst>
            <pc:docMk/>
            <pc:sldMk cId="2619295897" sldId="260"/>
            <ac:graphicFrameMk id="6" creationId="{F08F3CE2-617F-4441-9B8D-F3835971F072}"/>
          </ac:graphicFrameMkLst>
        </pc:graphicFrameChg>
        <pc:graphicFrameChg chg="del">
          <ac:chgData name="Kyle Taysom" userId="d5b1fbf4-2e61-4aa1-9ec9-82decbed1c1b" providerId="ADAL" clId="{C492D94E-5FD9-4F8A-8CCE-55844B948DC5}" dt="2018-10-01T16:05:46.429" v="7644" actId="478"/>
          <ac:graphicFrameMkLst>
            <pc:docMk/>
            <pc:sldMk cId="2619295897" sldId="260"/>
            <ac:graphicFrameMk id="8" creationId="{C732EDC5-0A27-4453-814F-00CF2867CF52}"/>
          </ac:graphicFrameMkLst>
        </pc:graphicFrameChg>
        <pc:picChg chg="add mod">
          <ac:chgData name="Kyle Taysom" userId="d5b1fbf4-2e61-4aa1-9ec9-82decbed1c1b" providerId="ADAL" clId="{C492D94E-5FD9-4F8A-8CCE-55844B948DC5}" dt="2018-10-01T18:12:12.123" v="11008" actId="1076"/>
          <ac:picMkLst>
            <pc:docMk/>
            <pc:sldMk cId="2619295897" sldId="260"/>
            <ac:picMk id="9" creationId="{ACF875AC-1C32-4BE7-ACC8-0226E0CB3134}"/>
          </ac:picMkLst>
        </pc:picChg>
      </pc:sldChg>
      <pc:sldChg chg="addSp delSp modSp">
        <pc:chgData name="Kyle Taysom" userId="d5b1fbf4-2e61-4aa1-9ec9-82decbed1c1b" providerId="ADAL" clId="{C492D94E-5FD9-4F8A-8CCE-55844B948DC5}" dt="2018-10-10T17:50:24.172" v="14009" actId="20577"/>
        <pc:sldMkLst>
          <pc:docMk/>
          <pc:sldMk cId="2602249178" sldId="261"/>
        </pc:sldMkLst>
        <pc:spChg chg="mod">
          <ac:chgData name="Kyle Taysom" userId="d5b1fbf4-2e61-4aa1-9ec9-82decbed1c1b" providerId="ADAL" clId="{C492D94E-5FD9-4F8A-8CCE-55844B948DC5}" dt="2018-10-10T17:48:18.914" v="13980" actId="5793"/>
          <ac:spMkLst>
            <pc:docMk/>
            <pc:sldMk cId="2602249178" sldId="261"/>
            <ac:spMk id="3" creationId="{7E32D4DD-6C54-4880-8FC9-EF0D946F964D}"/>
          </ac:spMkLst>
        </pc:spChg>
        <pc:spChg chg="del mod">
          <ac:chgData name="Kyle Taysom" userId="d5b1fbf4-2e61-4aa1-9ec9-82decbed1c1b" providerId="ADAL" clId="{C492D94E-5FD9-4F8A-8CCE-55844B948DC5}" dt="2018-10-10T17:42:32.074" v="13702" actId="478"/>
          <ac:spMkLst>
            <pc:docMk/>
            <pc:sldMk cId="2602249178" sldId="261"/>
            <ac:spMk id="5" creationId="{838AE35D-81EE-4ED5-B359-35DB36D6598A}"/>
          </ac:spMkLst>
        </pc:spChg>
        <pc:graphicFrameChg chg="del mod">
          <ac:chgData name="Kyle Taysom" userId="d5b1fbf4-2e61-4aa1-9ec9-82decbed1c1b" providerId="ADAL" clId="{C492D94E-5FD9-4F8A-8CCE-55844B948DC5}" dt="2018-10-10T17:47:52.854" v="13972" actId="478"/>
          <ac:graphicFrameMkLst>
            <pc:docMk/>
            <pc:sldMk cId="2602249178" sldId="261"/>
            <ac:graphicFrameMk id="4" creationId="{34DCBC4D-A1BD-4A56-9E51-7D180C672A78}"/>
          </ac:graphicFrameMkLst>
        </pc:graphicFrameChg>
        <pc:graphicFrameChg chg="add mod modGraphic">
          <ac:chgData name="Kyle Taysom" userId="d5b1fbf4-2e61-4aa1-9ec9-82decbed1c1b" providerId="ADAL" clId="{C492D94E-5FD9-4F8A-8CCE-55844B948DC5}" dt="2018-10-10T17:50:24.172" v="14009" actId="20577"/>
          <ac:graphicFrameMkLst>
            <pc:docMk/>
            <pc:sldMk cId="2602249178" sldId="261"/>
            <ac:graphicFrameMk id="6" creationId="{ED1D137A-1CB5-4DAF-97D7-EDEB5219557B}"/>
          </ac:graphicFrameMkLst>
        </pc:graphicFrameChg>
      </pc:sldChg>
      <pc:sldChg chg="addSp modSp ord">
        <pc:chgData name="Kyle Taysom" userId="d5b1fbf4-2e61-4aa1-9ec9-82decbed1c1b" providerId="ADAL" clId="{C492D94E-5FD9-4F8A-8CCE-55844B948DC5}" dt="2018-10-10T17:37:22.143" v="13683" actId="20577"/>
        <pc:sldMkLst>
          <pc:docMk/>
          <pc:sldMk cId="759878738" sldId="262"/>
        </pc:sldMkLst>
        <pc:spChg chg="mod">
          <ac:chgData name="Kyle Taysom" userId="d5b1fbf4-2e61-4aa1-9ec9-82decbed1c1b" providerId="ADAL" clId="{C492D94E-5FD9-4F8A-8CCE-55844B948DC5}" dt="2018-10-10T17:32:14.965" v="13484" actId="20577"/>
          <ac:spMkLst>
            <pc:docMk/>
            <pc:sldMk cId="759878738" sldId="262"/>
            <ac:spMk id="3" creationId="{F925DB52-5DC8-4EC8-A141-44DFFE0A0D99}"/>
          </ac:spMkLst>
        </pc:spChg>
        <pc:graphicFrameChg chg="add mod modGraphic">
          <ac:chgData name="Kyle Taysom" userId="d5b1fbf4-2e61-4aa1-9ec9-82decbed1c1b" providerId="ADAL" clId="{C492D94E-5FD9-4F8A-8CCE-55844B948DC5}" dt="2018-10-10T17:37:22.143" v="13683" actId="20577"/>
          <ac:graphicFrameMkLst>
            <pc:docMk/>
            <pc:sldMk cId="759878738" sldId="262"/>
            <ac:graphicFrameMk id="4" creationId="{51E3FB59-CE07-42A7-AA06-24AB0BD6F899}"/>
          </ac:graphicFrameMkLst>
        </pc:graphicFrameChg>
      </pc:sldChg>
      <pc:sldChg chg="modSp ord">
        <pc:chgData name="Kyle Taysom" userId="d5b1fbf4-2e61-4aa1-9ec9-82decbed1c1b" providerId="ADAL" clId="{C492D94E-5FD9-4F8A-8CCE-55844B948DC5}" dt="2018-10-02T20:06:14.699" v="12531" actId="20577"/>
        <pc:sldMkLst>
          <pc:docMk/>
          <pc:sldMk cId="1402420621" sldId="264"/>
        </pc:sldMkLst>
        <pc:spChg chg="mod">
          <ac:chgData name="Kyle Taysom" userId="d5b1fbf4-2e61-4aa1-9ec9-82decbed1c1b" providerId="ADAL" clId="{C492D94E-5FD9-4F8A-8CCE-55844B948DC5}" dt="2018-10-02T20:06:14.699" v="12531" actId="20577"/>
          <ac:spMkLst>
            <pc:docMk/>
            <pc:sldMk cId="1402420621" sldId="264"/>
            <ac:spMk id="3" creationId="{997F6B6B-0D65-4083-9EBE-F082FCF9185A}"/>
          </ac:spMkLst>
        </pc:spChg>
        <pc:graphicFrameChg chg="modGraphic">
          <ac:chgData name="Kyle Taysom" userId="d5b1fbf4-2e61-4aa1-9ec9-82decbed1c1b" providerId="ADAL" clId="{C492D94E-5FD9-4F8A-8CCE-55844B948DC5}" dt="2018-10-02T20:06:02.099" v="12527" actId="5793"/>
          <ac:graphicFrameMkLst>
            <pc:docMk/>
            <pc:sldMk cId="1402420621" sldId="264"/>
            <ac:graphicFrameMk id="5" creationId="{16A5026F-75A6-42CE-8443-B77A8C9F1A7F}"/>
          </ac:graphicFrameMkLst>
        </pc:graphicFrameChg>
      </pc:sldChg>
      <pc:sldChg chg="modSp">
        <pc:chgData name="Kyle Taysom" userId="d5b1fbf4-2e61-4aa1-9ec9-82decbed1c1b" providerId="ADAL" clId="{C492D94E-5FD9-4F8A-8CCE-55844B948DC5}" dt="2018-10-01T18:22:10.278" v="11169" actId="20577"/>
        <pc:sldMkLst>
          <pc:docMk/>
          <pc:sldMk cId="54518866" sldId="265"/>
        </pc:sldMkLst>
        <pc:spChg chg="mod">
          <ac:chgData name="Kyle Taysom" userId="d5b1fbf4-2e61-4aa1-9ec9-82decbed1c1b" providerId="ADAL" clId="{C492D94E-5FD9-4F8A-8CCE-55844B948DC5}" dt="2018-10-01T18:22:10.278" v="11169" actId="20577"/>
          <ac:spMkLst>
            <pc:docMk/>
            <pc:sldMk cId="54518866" sldId="265"/>
            <ac:spMk id="3" creationId="{246D6AE6-CBF8-409B-AA9D-86B58E628480}"/>
          </ac:spMkLst>
        </pc:spChg>
      </pc:sldChg>
      <pc:sldChg chg="addSp delSp modSp ord">
        <pc:chgData name="Kyle Taysom" userId="d5b1fbf4-2e61-4aa1-9ec9-82decbed1c1b" providerId="ADAL" clId="{C492D94E-5FD9-4F8A-8CCE-55844B948DC5}" dt="2018-10-10T17:37:11.487" v="13682"/>
        <pc:sldMkLst>
          <pc:docMk/>
          <pc:sldMk cId="3758693450" sldId="268"/>
        </pc:sldMkLst>
        <pc:spChg chg="del">
          <ac:chgData name="Kyle Taysom" userId="d5b1fbf4-2e61-4aa1-9ec9-82decbed1c1b" providerId="ADAL" clId="{C492D94E-5FD9-4F8A-8CCE-55844B948DC5}" dt="2018-10-01T17:10:11.817" v="10434" actId="478"/>
          <ac:spMkLst>
            <pc:docMk/>
            <pc:sldMk cId="3758693450" sldId="268"/>
            <ac:spMk id="3" creationId="{4702413C-639B-4414-9C11-217B4BFFF8B8}"/>
          </ac:spMkLst>
        </pc:spChg>
        <pc:spChg chg="add del mod">
          <ac:chgData name="Kyle Taysom" userId="d5b1fbf4-2e61-4aa1-9ec9-82decbed1c1b" providerId="ADAL" clId="{C492D94E-5FD9-4F8A-8CCE-55844B948DC5}" dt="2018-10-01T17:10:14.404" v="10435" actId="478"/>
          <ac:spMkLst>
            <pc:docMk/>
            <pc:sldMk cId="3758693450" sldId="268"/>
            <ac:spMk id="6" creationId="{D5226578-80E3-4C67-9316-B67656702210}"/>
          </ac:spMkLst>
        </pc:spChg>
        <pc:spChg chg="add mod">
          <ac:chgData name="Kyle Taysom" userId="d5b1fbf4-2e61-4aa1-9ec9-82decbed1c1b" providerId="ADAL" clId="{C492D94E-5FD9-4F8A-8CCE-55844B948DC5}" dt="2018-10-02T20:03:17.508" v="12523" actId="20577"/>
          <ac:spMkLst>
            <pc:docMk/>
            <pc:sldMk cId="3758693450" sldId="268"/>
            <ac:spMk id="7" creationId="{0DB7CE5C-4371-4717-94F9-5E970B605584}"/>
          </ac:spMkLst>
        </pc:spChg>
        <pc:graphicFrameChg chg="add del mod modGraphic">
          <ac:chgData name="Kyle Taysom" userId="d5b1fbf4-2e61-4aa1-9ec9-82decbed1c1b" providerId="ADAL" clId="{C492D94E-5FD9-4F8A-8CCE-55844B948DC5}" dt="2018-10-10T17:30:13.062" v="13466" actId="20577"/>
          <ac:graphicFrameMkLst>
            <pc:docMk/>
            <pc:sldMk cId="3758693450" sldId="268"/>
            <ac:graphicFrameMk id="4" creationId="{9A923593-FACC-400C-9F8F-B364EC8D672A}"/>
          </ac:graphicFrameMkLst>
        </pc:graphicFrameChg>
      </pc:sldChg>
      <pc:sldChg chg="modSp">
        <pc:chgData name="Kyle Taysom" userId="d5b1fbf4-2e61-4aa1-9ec9-82decbed1c1b" providerId="ADAL" clId="{C492D94E-5FD9-4F8A-8CCE-55844B948DC5}" dt="2018-10-10T17:19:15.968" v="13458" actId="5793"/>
        <pc:sldMkLst>
          <pc:docMk/>
          <pc:sldMk cId="1681255893" sldId="269"/>
        </pc:sldMkLst>
        <pc:spChg chg="mod">
          <ac:chgData name="Kyle Taysom" userId="d5b1fbf4-2e61-4aa1-9ec9-82decbed1c1b" providerId="ADAL" clId="{C492D94E-5FD9-4F8A-8CCE-55844B948DC5}" dt="2018-10-10T17:19:15.968" v="13458" actId="5793"/>
          <ac:spMkLst>
            <pc:docMk/>
            <pc:sldMk cId="1681255893" sldId="269"/>
            <ac:spMk id="3" creationId="{10DC246B-AD7E-4E0E-A619-0CDADB39165C}"/>
          </ac:spMkLst>
        </pc:spChg>
      </pc:sldChg>
      <pc:sldChg chg="addSp delSp modSp add ord">
        <pc:chgData name="Kyle Taysom" userId="d5b1fbf4-2e61-4aa1-9ec9-82decbed1c1b" providerId="ADAL" clId="{C492D94E-5FD9-4F8A-8CCE-55844B948DC5}" dt="2018-10-01T19:02:28.004" v="11666" actId="122"/>
        <pc:sldMkLst>
          <pc:docMk/>
          <pc:sldMk cId="3243930728" sldId="271"/>
        </pc:sldMkLst>
        <pc:spChg chg="mod">
          <ac:chgData name="Kyle Taysom" userId="d5b1fbf4-2e61-4aa1-9ec9-82decbed1c1b" providerId="ADAL" clId="{C492D94E-5FD9-4F8A-8CCE-55844B948DC5}" dt="2018-09-27T13:46:16.985" v="814" actId="20577"/>
          <ac:spMkLst>
            <pc:docMk/>
            <pc:sldMk cId="3243930728" sldId="271"/>
            <ac:spMk id="2" creationId="{C4BC3762-55BD-46C7-B8C0-59FE40E35DA0}"/>
          </ac:spMkLst>
        </pc:spChg>
        <pc:spChg chg="del">
          <ac:chgData name="Kyle Taysom" userId="d5b1fbf4-2e61-4aa1-9ec9-82decbed1c1b" providerId="ADAL" clId="{C492D94E-5FD9-4F8A-8CCE-55844B948DC5}" dt="2018-10-01T14:44:31.666" v="3211" actId="478"/>
          <ac:spMkLst>
            <pc:docMk/>
            <pc:sldMk cId="3243930728" sldId="271"/>
            <ac:spMk id="3" creationId="{7A4FD137-CC31-44EF-878D-1A0F6E9DB93B}"/>
          </ac:spMkLst>
        </pc:spChg>
        <pc:graphicFrameChg chg="add mod modGraphic">
          <ac:chgData name="Kyle Taysom" userId="d5b1fbf4-2e61-4aa1-9ec9-82decbed1c1b" providerId="ADAL" clId="{C492D94E-5FD9-4F8A-8CCE-55844B948DC5}" dt="2018-10-01T19:02:28.004" v="11666" actId="122"/>
          <ac:graphicFrameMkLst>
            <pc:docMk/>
            <pc:sldMk cId="3243930728" sldId="271"/>
            <ac:graphicFrameMk id="4" creationId="{8EDB451F-12B8-4EAE-BB82-8FBE960EA5C2}"/>
          </ac:graphicFrameMkLst>
        </pc:graphicFrameChg>
        <pc:graphicFrameChg chg="add mod modGraphic">
          <ac:chgData name="Kyle Taysom" userId="d5b1fbf4-2e61-4aa1-9ec9-82decbed1c1b" providerId="ADAL" clId="{C492D94E-5FD9-4F8A-8CCE-55844B948DC5}" dt="2018-10-01T19:01:30.254" v="11630" actId="14734"/>
          <ac:graphicFrameMkLst>
            <pc:docMk/>
            <pc:sldMk cId="3243930728" sldId="271"/>
            <ac:graphicFrameMk id="5" creationId="{E8E31A26-923F-4CEB-B859-43AB5055463C}"/>
          </ac:graphicFrameMkLst>
        </pc:graphicFrameChg>
      </pc:sldChg>
      <pc:sldChg chg="modSp add ord">
        <pc:chgData name="Kyle Taysom" userId="d5b1fbf4-2e61-4aa1-9ec9-82decbed1c1b" providerId="ADAL" clId="{C492D94E-5FD9-4F8A-8CCE-55844B948DC5}" dt="2018-10-10T16:58:02.923" v="13395" actId="20577"/>
        <pc:sldMkLst>
          <pc:docMk/>
          <pc:sldMk cId="536333095" sldId="274"/>
        </pc:sldMkLst>
        <pc:spChg chg="mod">
          <ac:chgData name="Kyle Taysom" userId="d5b1fbf4-2e61-4aa1-9ec9-82decbed1c1b" providerId="ADAL" clId="{C492D94E-5FD9-4F8A-8CCE-55844B948DC5}" dt="2018-10-10T16:57:06.747" v="13360" actId="20577"/>
          <ac:spMkLst>
            <pc:docMk/>
            <pc:sldMk cId="536333095" sldId="274"/>
            <ac:spMk id="2" creationId="{75704045-0F48-49AC-9050-CDBA75B8F023}"/>
          </ac:spMkLst>
        </pc:spChg>
        <pc:spChg chg="mod">
          <ac:chgData name="Kyle Taysom" userId="d5b1fbf4-2e61-4aa1-9ec9-82decbed1c1b" providerId="ADAL" clId="{C492D94E-5FD9-4F8A-8CCE-55844B948DC5}" dt="2018-10-10T16:58:02.923" v="13395" actId="20577"/>
          <ac:spMkLst>
            <pc:docMk/>
            <pc:sldMk cId="536333095" sldId="274"/>
            <ac:spMk id="3" creationId="{4F5D5942-F868-425E-94FE-9FAB7A8E5152}"/>
          </ac:spMkLst>
        </pc:spChg>
      </pc:sldChg>
      <pc:sldChg chg="addSp delSp modSp add">
        <pc:chgData name="Kyle Taysom" userId="d5b1fbf4-2e61-4aa1-9ec9-82decbed1c1b" providerId="ADAL" clId="{C492D94E-5FD9-4F8A-8CCE-55844B948DC5}" dt="2018-10-10T17:19:02.011" v="13456" actId="5793"/>
        <pc:sldMkLst>
          <pc:docMk/>
          <pc:sldMk cId="154345579" sldId="275"/>
        </pc:sldMkLst>
        <pc:spChg chg="mod">
          <ac:chgData name="Kyle Taysom" userId="d5b1fbf4-2e61-4aa1-9ec9-82decbed1c1b" providerId="ADAL" clId="{C492D94E-5FD9-4F8A-8CCE-55844B948DC5}" dt="2018-09-28T21:03:27.468" v="2593" actId="20577"/>
          <ac:spMkLst>
            <pc:docMk/>
            <pc:sldMk cId="154345579" sldId="275"/>
            <ac:spMk id="2" creationId="{38A273DA-DA67-4574-ACE9-1FC1112C2F73}"/>
          </ac:spMkLst>
        </pc:spChg>
        <pc:spChg chg="mod">
          <ac:chgData name="Kyle Taysom" userId="d5b1fbf4-2e61-4aa1-9ec9-82decbed1c1b" providerId="ADAL" clId="{C492D94E-5FD9-4F8A-8CCE-55844B948DC5}" dt="2018-10-10T17:19:02.011" v="13456" actId="5793"/>
          <ac:spMkLst>
            <pc:docMk/>
            <pc:sldMk cId="154345579" sldId="275"/>
            <ac:spMk id="3" creationId="{570EC1F1-60AB-4EE0-ADC4-2ACCCCB0717B}"/>
          </ac:spMkLst>
        </pc:spChg>
        <pc:picChg chg="add del mod">
          <ac:chgData name="Kyle Taysom" userId="d5b1fbf4-2e61-4aa1-9ec9-82decbed1c1b" providerId="ADAL" clId="{C492D94E-5FD9-4F8A-8CCE-55844B948DC5}" dt="2018-10-10T17:18:43.645" v="13448" actId="478"/>
          <ac:picMkLst>
            <pc:docMk/>
            <pc:sldMk cId="154345579" sldId="275"/>
            <ac:picMk id="4" creationId="{54AE0081-85B5-4180-A0D6-4B1F166D14D0}"/>
          </ac:picMkLst>
        </pc:picChg>
      </pc:sldChg>
      <pc:sldChg chg="addSp modSp add modAnim">
        <pc:chgData name="Kyle Taysom" userId="d5b1fbf4-2e61-4aa1-9ec9-82decbed1c1b" providerId="ADAL" clId="{C492D94E-5FD9-4F8A-8CCE-55844B948DC5}" dt="2018-10-02T19:25:43.761" v="12511"/>
        <pc:sldMkLst>
          <pc:docMk/>
          <pc:sldMk cId="4148816663" sldId="276"/>
        </pc:sldMkLst>
        <pc:spChg chg="mod">
          <ac:chgData name="Kyle Taysom" userId="d5b1fbf4-2e61-4aa1-9ec9-82decbed1c1b" providerId="ADAL" clId="{C492D94E-5FD9-4F8A-8CCE-55844B948DC5}" dt="2018-10-01T14:37:33.547" v="3022" actId="20577"/>
          <ac:spMkLst>
            <pc:docMk/>
            <pc:sldMk cId="4148816663" sldId="276"/>
            <ac:spMk id="2" creationId="{F61664B0-1C37-4FD5-A72A-3DF42F40AAA6}"/>
          </ac:spMkLst>
        </pc:spChg>
        <pc:spChg chg="mod">
          <ac:chgData name="Kyle Taysom" userId="d5b1fbf4-2e61-4aa1-9ec9-82decbed1c1b" providerId="ADAL" clId="{C492D94E-5FD9-4F8A-8CCE-55844B948DC5}" dt="2018-10-01T18:52:59.875" v="11170" actId="14100"/>
          <ac:spMkLst>
            <pc:docMk/>
            <pc:sldMk cId="4148816663" sldId="276"/>
            <ac:spMk id="3" creationId="{FF376C34-0BB9-4DF2-8794-E9A6871A5BEB}"/>
          </ac:spMkLst>
        </pc:spChg>
        <pc:spChg chg="add mod">
          <ac:chgData name="Kyle Taysom" userId="d5b1fbf4-2e61-4aa1-9ec9-82decbed1c1b" providerId="ADAL" clId="{C492D94E-5FD9-4F8A-8CCE-55844B948DC5}" dt="2018-10-01T18:55:40.795" v="11501" actId="5793"/>
          <ac:spMkLst>
            <pc:docMk/>
            <pc:sldMk cId="4148816663" sldId="276"/>
            <ac:spMk id="4" creationId="{1C3D1E43-E0A0-44B8-8F9D-27A0B91E52E6}"/>
          </ac:spMkLst>
        </pc:spChg>
      </pc:sldChg>
      <pc:sldChg chg="modSp add">
        <pc:chgData name="Kyle Taysom" userId="d5b1fbf4-2e61-4aa1-9ec9-82decbed1c1b" providerId="ADAL" clId="{C492D94E-5FD9-4F8A-8CCE-55844B948DC5}" dt="2018-10-10T17:38:10.043" v="13685" actId="20577"/>
        <pc:sldMkLst>
          <pc:docMk/>
          <pc:sldMk cId="547836249" sldId="277"/>
        </pc:sldMkLst>
        <pc:spChg chg="mod">
          <ac:chgData name="Kyle Taysom" userId="d5b1fbf4-2e61-4aa1-9ec9-82decbed1c1b" providerId="ADAL" clId="{C492D94E-5FD9-4F8A-8CCE-55844B948DC5}" dt="2018-10-01T15:41:44.431" v="6874" actId="20577"/>
          <ac:spMkLst>
            <pc:docMk/>
            <pc:sldMk cId="547836249" sldId="277"/>
            <ac:spMk id="2" creationId="{BB324EA9-863F-472F-890A-23AEE99CCCDF}"/>
          </ac:spMkLst>
        </pc:spChg>
        <pc:spChg chg="mod">
          <ac:chgData name="Kyle Taysom" userId="d5b1fbf4-2e61-4aa1-9ec9-82decbed1c1b" providerId="ADAL" clId="{C492D94E-5FD9-4F8A-8CCE-55844B948DC5}" dt="2018-10-10T17:38:10.043" v="13685" actId="20577"/>
          <ac:spMkLst>
            <pc:docMk/>
            <pc:sldMk cId="547836249" sldId="277"/>
            <ac:spMk id="3" creationId="{50511823-3872-486F-924D-B6409CC6FF40}"/>
          </ac:spMkLst>
        </pc:spChg>
      </pc:sldChg>
      <pc:sldChg chg="addSp delSp modSp add">
        <pc:chgData name="Kyle Taysom" userId="d5b1fbf4-2e61-4aa1-9ec9-82decbed1c1b" providerId="ADAL" clId="{C492D94E-5FD9-4F8A-8CCE-55844B948DC5}" dt="2018-10-03T14:10:21.593" v="12612" actId="20577"/>
        <pc:sldMkLst>
          <pc:docMk/>
          <pc:sldMk cId="3145450131" sldId="278"/>
        </pc:sldMkLst>
        <pc:spChg chg="mod">
          <ac:chgData name="Kyle Taysom" userId="d5b1fbf4-2e61-4aa1-9ec9-82decbed1c1b" providerId="ADAL" clId="{C492D94E-5FD9-4F8A-8CCE-55844B948DC5}" dt="2018-10-01T14:46:23.960" v="3265" actId="20577"/>
          <ac:spMkLst>
            <pc:docMk/>
            <pc:sldMk cId="3145450131" sldId="278"/>
            <ac:spMk id="2" creationId="{5D7FF108-CF26-43D7-917C-521946FB6FFD}"/>
          </ac:spMkLst>
        </pc:spChg>
        <pc:spChg chg="del mod">
          <ac:chgData name="Kyle Taysom" userId="d5b1fbf4-2e61-4aa1-9ec9-82decbed1c1b" providerId="ADAL" clId="{C492D94E-5FD9-4F8A-8CCE-55844B948DC5}" dt="2018-10-01T19:10:39.414" v="11894" actId="478"/>
          <ac:spMkLst>
            <pc:docMk/>
            <pc:sldMk cId="3145450131" sldId="278"/>
            <ac:spMk id="3" creationId="{A9F49CE0-4C12-4D39-87D5-5FB2218ED2A7}"/>
          </ac:spMkLst>
        </pc:spChg>
        <pc:spChg chg="add del mod">
          <ac:chgData name="Kyle Taysom" userId="d5b1fbf4-2e61-4aa1-9ec9-82decbed1c1b" providerId="ADAL" clId="{C492D94E-5FD9-4F8A-8CCE-55844B948DC5}" dt="2018-10-01T19:10:41.255" v="11895" actId="478"/>
          <ac:spMkLst>
            <pc:docMk/>
            <pc:sldMk cId="3145450131" sldId="278"/>
            <ac:spMk id="7" creationId="{EDCB0D28-C6F6-4AB8-BAFF-C86BDD02D785}"/>
          </ac:spMkLst>
        </pc:spChg>
        <pc:graphicFrameChg chg="add mod modGraphic">
          <ac:chgData name="Kyle Taysom" userId="d5b1fbf4-2e61-4aa1-9ec9-82decbed1c1b" providerId="ADAL" clId="{C492D94E-5FD9-4F8A-8CCE-55844B948DC5}" dt="2018-10-03T14:10:21.593" v="12612" actId="20577"/>
          <ac:graphicFrameMkLst>
            <pc:docMk/>
            <pc:sldMk cId="3145450131" sldId="278"/>
            <ac:graphicFrameMk id="4" creationId="{0F5D1AFA-1BE4-4A71-9499-0B7FB3FBAA9D}"/>
          </ac:graphicFrameMkLst>
        </pc:graphicFrameChg>
        <pc:graphicFrameChg chg="add mod modGraphic">
          <ac:chgData name="Kyle Taysom" userId="d5b1fbf4-2e61-4aa1-9ec9-82decbed1c1b" providerId="ADAL" clId="{C492D94E-5FD9-4F8A-8CCE-55844B948DC5}" dt="2018-10-01T19:11:00.334" v="11897" actId="14734"/>
          <ac:graphicFrameMkLst>
            <pc:docMk/>
            <pc:sldMk cId="3145450131" sldId="278"/>
            <ac:graphicFrameMk id="5" creationId="{63A695EE-22A3-4C77-8DD7-B85EC8E50003}"/>
          </ac:graphicFrameMkLst>
        </pc:graphicFrameChg>
      </pc:sldChg>
      <pc:sldChg chg="addSp delSp modSp add">
        <pc:chgData name="Kyle Taysom" userId="d5b1fbf4-2e61-4aa1-9ec9-82decbed1c1b" providerId="ADAL" clId="{C492D94E-5FD9-4F8A-8CCE-55844B948DC5}" dt="2018-10-02T19:32:14.891" v="12515" actId="122"/>
        <pc:sldMkLst>
          <pc:docMk/>
          <pc:sldMk cId="1215052564" sldId="279"/>
        </pc:sldMkLst>
        <pc:spChg chg="mod">
          <ac:chgData name="Kyle Taysom" userId="d5b1fbf4-2e61-4aa1-9ec9-82decbed1c1b" providerId="ADAL" clId="{C492D94E-5FD9-4F8A-8CCE-55844B948DC5}" dt="2018-10-01T15:11:21.709" v="4721" actId="20577"/>
          <ac:spMkLst>
            <pc:docMk/>
            <pc:sldMk cId="1215052564" sldId="279"/>
            <ac:spMk id="2" creationId="{275668BD-4AB4-489B-B98C-09B31E3B791C}"/>
          </ac:spMkLst>
        </pc:spChg>
        <pc:spChg chg="del">
          <ac:chgData name="Kyle Taysom" userId="d5b1fbf4-2e61-4aa1-9ec9-82decbed1c1b" providerId="ADAL" clId="{C492D94E-5FD9-4F8A-8CCE-55844B948DC5}" dt="2018-10-01T15:11:39.038" v="4724" actId="478"/>
          <ac:spMkLst>
            <pc:docMk/>
            <pc:sldMk cId="1215052564" sldId="279"/>
            <ac:spMk id="3" creationId="{4B8CF800-226D-4BB7-9865-16629C293565}"/>
          </ac:spMkLst>
        </pc:spChg>
        <pc:graphicFrameChg chg="add mod modGraphic">
          <ac:chgData name="Kyle Taysom" userId="d5b1fbf4-2e61-4aa1-9ec9-82decbed1c1b" providerId="ADAL" clId="{C492D94E-5FD9-4F8A-8CCE-55844B948DC5}" dt="2018-10-02T19:32:14.891" v="12515" actId="122"/>
          <ac:graphicFrameMkLst>
            <pc:docMk/>
            <pc:sldMk cId="1215052564" sldId="279"/>
            <ac:graphicFrameMk id="4" creationId="{747B582A-51A6-4C63-B31B-2DCB25E5B568}"/>
          </ac:graphicFrameMkLst>
        </pc:graphicFrameChg>
        <pc:graphicFrameChg chg="add mod modGraphic">
          <ac:chgData name="Kyle Taysom" userId="d5b1fbf4-2e61-4aa1-9ec9-82decbed1c1b" providerId="ADAL" clId="{C492D94E-5FD9-4F8A-8CCE-55844B948DC5}" dt="2018-10-02T13:20:15.873" v="12346" actId="14734"/>
          <ac:graphicFrameMkLst>
            <pc:docMk/>
            <pc:sldMk cId="1215052564" sldId="279"/>
            <ac:graphicFrameMk id="5" creationId="{59FD9991-0BF6-4179-88C1-BD7FE14A762F}"/>
          </ac:graphicFrameMkLst>
        </pc:graphicFrameChg>
      </pc:sldChg>
      <pc:sldChg chg="addSp delSp modSp add">
        <pc:chgData name="Kyle Taysom" userId="d5b1fbf4-2e61-4aa1-9ec9-82decbed1c1b" providerId="ADAL" clId="{C492D94E-5FD9-4F8A-8CCE-55844B948DC5}" dt="2018-10-10T17:40:48.115" v="13690" actId="20577"/>
        <pc:sldMkLst>
          <pc:docMk/>
          <pc:sldMk cId="3786003945" sldId="280"/>
        </pc:sldMkLst>
        <pc:spChg chg="mod">
          <ac:chgData name="Kyle Taysom" userId="d5b1fbf4-2e61-4aa1-9ec9-82decbed1c1b" providerId="ADAL" clId="{C492D94E-5FD9-4F8A-8CCE-55844B948DC5}" dt="2018-10-01T15:51:23.454" v="7162" actId="20577"/>
          <ac:spMkLst>
            <pc:docMk/>
            <pc:sldMk cId="3786003945" sldId="280"/>
            <ac:spMk id="2" creationId="{BCF4FEEE-40D0-4A8A-82A8-8E51DD76DC9E}"/>
          </ac:spMkLst>
        </pc:spChg>
        <pc:spChg chg="mod">
          <ac:chgData name="Kyle Taysom" userId="d5b1fbf4-2e61-4aa1-9ec9-82decbed1c1b" providerId="ADAL" clId="{C492D94E-5FD9-4F8A-8CCE-55844B948DC5}" dt="2018-10-10T17:40:48.115" v="13690" actId="20577"/>
          <ac:spMkLst>
            <pc:docMk/>
            <pc:sldMk cId="3786003945" sldId="280"/>
            <ac:spMk id="3" creationId="{F31A5398-7F28-43D7-8CC0-A22299C5896C}"/>
          </ac:spMkLst>
        </pc:spChg>
        <pc:spChg chg="add mod">
          <ac:chgData name="Kyle Taysom" userId="d5b1fbf4-2e61-4aa1-9ec9-82decbed1c1b" providerId="ADAL" clId="{C492D94E-5FD9-4F8A-8CCE-55844B948DC5}" dt="2018-10-02T20:11:05.418" v="12600" actId="1076"/>
          <ac:spMkLst>
            <pc:docMk/>
            <pc:sldMk cId="3786003945" sldId="280"/>
            <ac:spMk id="7" creationId="{7EEAFEBC-AC05-42E5-8E11-7040CC7BE434}"/>
          </ac:spMkLst>
        </pc:spChg>
        <pc:spChg chg="add del">
          <ac:chgData name="Kyle Taysom" userId="d5b1fbf4-2e61-4aa1-9ec9-82decbed1c1b" providerId="ADAL" clId="{C492D94E-5FD9-4F8A-8CCE-55844B948DC5}" dt="2018-10-02T20:11:01.048" v="12599" actId="478"/>
          <ac:spMkLst>
            <pc:docMk/>
            <pc:sldMk cId="3786003945" sldId="280"/>
            <ac:spMk id="8" creationId="{AD1234AB-EBCA-45D5-9DD8-EADD51BF0A9C}"/>
          </ac:spMkLst>
        </pc:spChg>
        <pc:spChg chg="add mod">
          <ac:chgData name="Kyle Taysom" userId="d5b1fbf4-2e61-4aa1-9ec9-82decbed1c1b" providerId="ADAL" clId="{C492D94E-5FD9-4F8A-8CCE-55844B948DC5}" dt="2018-10-02T20:10:57.992" v="12598" actId="1076"/>
          <ac:spMkLst>
            <pc:docMk/>
            <pc:sldMk cId="3786003945" sldId="280"/>
            <ac:spMk id="9" creationId="{FC282BCD-5ABB-4B87-BA20-02A9EE1DEDFD}"/>
          </ac:spMkLst>
        </pc:spChg>
        <pc:spChg chg="add mod">
          <ac:chgData name="Kyle Taysom" userId="d5b1fbf4-2e61-4aa1-9ec9-82decbed1c1b" providerId="ADAL" clId="{C492D94E-5FD9-4F8A-8CCE-55844B948DC5}" dt="2018-10-02T20:10:30.698" v="12575" actId="1076"/>
          <ac:spMkLst>
            <pc:docMk/>
            <pc:sldMk cId="3786003945" sldId="280"/>
            <ac:spMk id="10" creationId="{8510433A-F066-4E60-AAD4-3052B96C9E58}"/>
          </ac:spMkLst>
        </pc:spChg>
        <pc:spChg chg="add mod">
          <ac:chgData name="Kyle Taysom" userId="d5b1fbf4-2e61-4aa1-9ec9-82decbed1c1b" providerId="ADAL" clId="{C492D94E-5FD9-4F8A-8CCE-55844B948DC5}" dt="2018-10-02T20:10:53.858" v="12597" actId="20577"/>
          <ac:spMkLst>
            <pc:docMk/>
            <pc:sldMk cId="3786003945" sldId="280"/>
            <ac:spMk id="11" creationId="{8DB3918C-BD1E-4BF8-BFED-A748CDEF4C18}"/>
          </ac:spMkLst>
        </pc:spChg>
        <pc:cxnChg chg="add mod">
          <ac:chgData name="Kyle Taysom" userId="d5b1fbf4-2e61-4aa1-9ec9-82decbed1c1b" providerId="ADAL" clId="{C492D94E-5FD9-4F8A-8CCE-55844B948DC5}" dt="2018-10-02T20:08:53.968" v="12533" actId="14100"/>
          <ac:cxnSpMkLst>
            <pc:docMk/>
            <pc:sldMk cId="3786003945" sldId="280"/>
            <ac:cxnSpMk id="5" creationId="{E134EA82-E926-4296-8A23-9BBC87F315EA}"/>
          </ac:cxnSpMkLst>
        </pc:cxnChg>
        <pc:cxnChg chg="add mod">
          <ac:chgData name="Kyle Taysom" userId="d5b1fbf4-2e61-4aa1-9ec9-82decbed1c1b" providerId="ADAL" clId="{C492D94E-5FD9-4F8A-8CCE-55844B948DC5}" dt="2018-10-02T20:11:19.609" v="12601" actId="11529"/>
          <ac:cxnSpMkLst>
            <pc:docMk/>
            <pc:sldMk cId="3786003945" sldId="280"/>
            <ac:cxnSpMk id="13" creationId="{080095F4-3B5D-4238-BC90-85F2AAE6084D}"/>
          </ac:cxnSpMkLst>
        </pc:cxnChg>
        <pc:cxnChg chg="add mod">
          <ac:chgData name="Kyle Taysom" userId="d5b1fbf4-2e61-4aa1-9ec9-82decbed1c1b" providerId="ADAL" clId="{C492D94E-5FD9-4F8A-8CCE-55844B948DC5}" dt="2018-10-02T20:11:27.870" v="12604" actId="14100"/>
          <ac:cxnSpMkLst>
            <pc:docMk/>
            <pc:sldMk cId="3786003945" sldId="280"/>
            <ac:cxnSpMk id="14" creationId="{3782E97E-7604-455E-9E8F-3474D977F827}"/>
          </ac:cxnSpMkLst>
        </pc:cxnChg>
        <pc:cxnChg chg="add mod">
          <ac:chgData name="Kyle Taysom" userId="d5b1fbf4-2e61-4aa1-9ec9-82decbed1c1b" providerId="ADAL" clId="{C492D94E-5FD9-4F8A-8CCE-55844B948DC5}" dt="2018-10-02T20:11:42.272" v="12608" actId="14100"/>
          <ac:cxnSpMkLst>
            <pc:docMk/>
            <pc:sldMk cId="3786003945" sldId="280"/>
            <ac:cxnSpMk id="16" creationId="{0D8C1A5F-FC3E-45ED-B42C-13B036E879CA}"/>
          </ac:cxnSpMkLst>
        </pc:cxnChg>
      </pc:sldChg>
      <pc:sldChg chg="addSp delSp modSp add">
        <pc:chgData name="Kyle Taysom" userId="d5b1fbf4-2e61-4aa1-9ec9-82decbed1c1b" providerId="ADAL" clId="{C492D94E-5FD9-4F8A-8CCE-55844B948DC5}" dt="2018-10-10T17:42:04.153" v="13701" actId="20577"/>
        <pc:sldMkLst>
          <pc:docMk/>
          <pc:sldMk cId="3130790717" sldId="281"/>
        </pc:sldMkLst>
        <pc:spChg chg="mod">
          <ac:chgData name="Kyle Taysom" userId="d5b1fbf4-2e61-4aa1-9ec9-82decbed1c1b" providerId="ADAL" clId="{C492D94E-5FD9-4F8A-8CCE-55844B948DC5}" dt="2018-10-01T16:09:18.975" v="7880" actId="20577"/>
          <ac:spMkLst>
            <pc:docMk/>
            <pc:sldMk cId="3130790717" sldId="281"/>
            <ac:spMk id="2" creationId="{0BDA4FC5-2981-444C-9445-2C20D7DEC69E}"/>
          </ac:spMkLst>
        </pc:spChg>
        <pc:spChg chg="del">
          <ac:chgData name="Kyle Taysom" userId="d5b1fbf4-2e61-4aa1-9ec9-82decbed1c1b" providerId="ADAL" clId="{C492D94E-5FD9-4F8A-8CCE-55844B948DC5}" dt="2018-10-01T16:09:25.821" v="7881" actId="3680"/>
          <ac:spMkLst>
            <pc:docMk/>
            <pc:sldMk cId="3130790717" sldId="281"/>
            <ac:spMk id="3" creationId="{187C5435-4E96-444C-AD3D-4542AA45A839}"/>
          </ac:spMkLst>
        </pc:spChg>
        <pc:spChg chg="add mod">
          <ac:chgData name="Kyle Taysom" userId="d5b1fbf4-2e61-4aa1-9ec9-82decbed1c1b" providerId="ADAL" clId="{C492D94E-5FD9-4F8A-8CCE-55844B948DC5}" dt="2018-10-01T16:14:40.622" v="8101" actId="1076"/>
          <ac:spMkLst>
            <pc:docMk/>
            <pc:sldMk cId="3130790717" sldId="281"/>
            <ac:spMk id="5" creationId="{B7EB48FF-4BBE-4887-AF78-CB5C3881E19B}"/>
          </ac:spMkLst>
        </pc:spChg>
        <pc:spChg chg="add mod">
          <ac:chgData name="Kyle Taysom" userId="d5b1fbf4-2e61-4aa1-9ec9-82decbed1c1b" providerId="ADAL" clId="{C492D94E-5FD9-4F8A-8CCE-55844B948DC5}" dt="2018-10-01T16:15:23.926" v="8116" actId="20577"/>
          <ac:spMkLst>
            <pc:docMk/>
            <pc:sldMk cId="3130790717" sldId="281"/>
            <ac:spMk id="7" creationId="{C4B9E97A-517D-4BC8-8B23-FC93508984D0}"/>
          </ac:spMkLst>
        </pc:spChg>
        <pc:graphicFrameChg chg="add mod modGraphic">
          <ac:chgData name="Kyle Taysom" userId="d5b1fbf4-2e61-4aa1-9ec9-82decbed1c1b" providerId="ADAL" clId="{C492D94E-5FD9-4F8A-8CCE-55844B948DC5}" dt="2018-10-10T17:41:49.089" v="13693" actId="20577"/>
          <ac:graphicFrameMkLst>
            <pc:docMk/>
            <pc:sldMk cId="3130790717" sldId="281"/>
            <ac:graphicFrameMk id="4" creationId="{7BE1AB8E-35AF-460F-8CA4-EA9296D02CFD}"/>
          </ac:graphicFrameMkLst>
        </pc:graphicFrameChg>
        <pc:graphicFrameChg chg="add mod modGraphic">
          <ac:chgData name="Kyle Taysom" userId="d5b1fbf4-2e61-4aa1-9ec9-82decbed1c1b" providerId="ADAL" clId="{C492D94E-5FD9-4F8A-8CCE-55844B948DC5}" dt="2018-10-10T17:42:04.153" v="13701" actId="20577"/>
          <ac:graphicFrameMkLst>
            <pc:docMk/>
            <pc:sldMk cId="3130790717" sldId="281"/>
            <ac:graphicFrameMk id="6" creationId="{C6FCDC25-8277-4FCE-986D-1A427ED83A0D}"/>
          </ac:graphicFrameMkLst>
        </pc:graphicFrameChg>
      </pc:sldChg>
      <pc:sldChg chg="addSp delSp modSp add">
        <pc:chgData name="Kyle Taysom" userId="d5b1fbf4-2e61-4aa1-9ec9-82decbed1c1b" providerId="ADAL" clId="{C492D94E-5FD9-4F8A-8CCE-55844B948DC5}" dt="2018-10-10T17:36:43.186" v="13681" actId="20577"/>
        <pc:sldMkLst>
          <pc:docMk/>
          <pc:sldMk cId="3876673685" sldId="284"/>
        </pc:sldMkLst>
        <pc:spChg chg="del">
          <ac:chgData name="Kyle Taysom" userId="d5b1fbf4-2e61-4aa1-9ec9-82decbed1c1b" providerId="ADAL" clId="{C492D94E-5FD9-4F8A-8CCE-55844B948DC5}" dt="2018-10-01T16:48:17.603" v="8998"/>
          <ac:spMkLst>
            <pc:docMk/>
            <pc:sldMk cId="3876673685" sldId="284"/>
            <ac:spMk id="2" creationId="{974801E8-8F33-4A44-8758-0E3099EBD77C}"/>
          </ac:spMkLst>
        </pc:spChg>
        <pc:spChg chg="del">
          <ac:chgData name="Kyle Taysom" userId="d5b1fbf4-2e61-4aa1-9ec9-82decbed1c1b" providerId="ADAL" clId="{C492D94E-5FD9-4F8A-8CCE-55844B948DC5}" dt="2018-10-01T16:48:17.603" v="8998"/>
          <ac:spMkLst>
            <pc:docMk/>
            <pc:sldMk cId="3876673685" sldId="284"/>
            <ac:spMk id="3" creationId="{44C98D34-0027-472D-B7B4-0A3B77F89F66}"/>
          </ac:spMkLst>
        </pc:spChg>
        <pc:spChg chg="add mod">
          <ac:chgData name="Kyle Taysom" userId="d5b1fbf4-2e61-4aa1-9ec9-82decbed1c1b" providerId="ADAL" clId="{C492D94E-5FD9-4F8A-8CCE-55844B948DC5}" dt="2018-10-01T16:48:22.626" v="9015" actId="20577"/>
          <ac:spMkLst>
            <pc:docMk/>
            <pc:sldMk cId="3876673685" sldId="284"/>
            <ac:spMk id="4" creationId="{83AD5B1A-0729-4529-9285-4DFEB8D8F6DA}"/>
          </ac:spMkLst>
        </pc:spChg>
        <pc:spChg chg="add mod">
          <ac:chgData name="Kyle Taysom" userId="d5b1fbf4-2e61-4aa1-9ec9-82decbed1c1b" providerId="ADAL" clId="{C492D94E-5FD9-4F8A-8CCE-55844B948DC5}" dt="2018-10-01T16:57:55.065" v="9568" actId="1076"/>
          <ac:spMkLst>
            <pc:docMk/>
            <pc:sldMk cId="3876673685" sldId="284"/>
            <ac:spMk id="5" creationId="{AC381E81-E04C-4177-9378-D12108F25F76}"/>
          </ac:spMkLst>
        </pc:spChg>
        <pc:spChg chg="add mod">
          <ac:chgData name="Kyle Taysom" userId="d5b1fbf4-2e61-4aa1-9ec9-82decbed1c1b" providerId="ADAL" clId="{C492D94E-5FD9-4F8A-8CCE-55844B948DC5}" dt="2018-10-01T19:23:11.882" v="12062" actId="20577"/>
          <ac:spMkLst>
            <pc:docMk/>
            <pc:sldMk cId="3876673685" sldId="284"/>
            <ac:spMk id="6" creationId="{467894DE-2AEF-4316-A75A-B87F89060D78}"/>
          </ac:spMkLst>
        </pc:spChg>
        <pc:spChg chg="add mod">
          <ac:chgData name="Kyle Taysom" userId="d5b1fbf4-2e61-4aa1-9ec9-82decbed1c1b" providerId="ADAL" clId="{C492D94E-5FD9-4F8A-8CCE-55844B948DC5}" dt="2018-10-01T17:00:19.405" v="9688" actId="1076"/>
          <ac:spMkLst>
            <pc:docMk/>
            <pc:sldMk cId="3876673685" sldId="284"/>
            <ac:spMk id="7" creationId="{71A5640D-96ED-4075-917E-ECCA38D76320}"/>
          </ac:spMkLst>
        </pc:spChg>
        <pc:spChg chg="add mod">
          <ac:chgData name="Kyle Taysom" userId="d5b1fbf4-2e61-4aa1-9ec9-82decbed1c1b" providerId="ADAL" clId="{C492D94E-5FD9-4F8A-8CCE-55844B948DC5}" dt="2018-10-10T17:36:43.186" v="13681" actId="20577"/>
          <ac:spMkLst>
            <pc:docMk/>
            <pc:sldMk cId="3876673685" sldId="284"/>
            <ac:spMk id="8" creationId="{81F0053A-0F97-4D59-99FE-3461328715B4}"/>
          </ac:spMkLst>
        </pc:spChg>
        <pc:spChg chg="add del mod">
          <ac:chgData name="Kyle Taysom" userId="d5b1fbf4-2e61-4aa1-9ec9-82decbed1c1b" providerId="ADAL" clId="{C492D94E-5FD9-4F8A-8CCE-55844B948DC5}" dt="2018-10-01T16:58:49.159" v="9576" actId="478"/>
          <ac:spMkLst>
            <pc:docMk/>
            <pc:sldMk cId="3876673685" sldId="284"/>
            <ac:spMk id="12" creationId="{1B6507EA-31BC-4468-A7B4-18810F97193D}"/>
          </ac:spMkLst>
        </pc:spChg>
        <pc:picChg chg="add del mod">
          <ac:chgData name="Kyle Taysom" userId="d5b1fbf4-2e61-4aa1-9ec9-82decbed1c1b" providerId="ADAL" clId="{C492D94E-5FD9-4F8A-8CCE-55844B948DC5}" dt="2018-10-01T16:51:01.636" v="9072" actId="478"/>
          <ac:picMkLst>
            <pc:docMk/>
            <pc:sldMk cId="3876673685" sldId="284"/>
            <ac:picMk id="9" creationId="{79DCD0B1-CE20-40E2-B8C8-F8EA86AEF194}"/>
          </ac:picMkLst>
        </pc:picChg>
        <pc:picChg chg="add del mod">
          <ac:chgData name="Kyle Taysom" userId="d5b1fbf4-2e61-4aa1-9ec9-82decbed1c1b" providerId="ADAL" clId="{C492D94E-5FD9-4F8A-8CCE-55844B948DC5}" dt="2018-10-01T16:57:17.794" v="9562" actId="478"/>
          <ac:picMkLst>
            <pc:docMk/>
            <pc:sldMk cId="3876673685" sldId="284"/>
            <ac:picMk id="10" creationId="{31D89CA5-C5FA-4E3A-84DE-FE3232E1B5F2}"/>
          </ac:picMkLst>
        </pc:picChg>
        <pc:picChg chg="add mod">
          <ac:chgData name="Kyle Taysom" userId="d5b1fbf4-2e61-4aa1-9ec9-82decbed1c1b" providerId="ADAL" clId="{C492D94E-5FD9-4F8A-8CCE-55844B948DC5}" dt="2018-10-01T17:02:15.624" v="9772" actId="1076"/>
          <ac:picMkLst>
            <pc:docMk/>
            <pc:sldMk cId="3876673685" sldId="284"/>
            <ac:picMk id="11" creationId="{AF8BCE9E-6858-4ABC-837D-71EA178059AE}"/>
          </ac:picMkLst>
        </pc:picChg>
        <pc:picChg chg="add mod">
          <ac:chgData name="Kyle Taysom" userId="d5b1fbf4-2e61-4aa1-9ec9-82decbed1c1b" providerId="ADAL" clId="{C492D94E-5FD9-4F8A-8CCE-55844B948DC5}" dt="2018-10-01T17:01:26.548" v="9694" actId="1076"/>
          <ac:picMkLst>
            <pc:docMk/>
            <pc:sldMk cId="3876673685" sldId="284"/>
            <ac:picMk id="13" creationId="{A9A927A4-40C9-406F-B364-DBCF7E8086E1}"/>
          </ac:picMkLst>
        </pc:picChg>
      </pc:sldChg>
      <pc:sldChg chg="modSp add">
        <pc:chgData name="Kyle Taysom" userId="d5b1fbf4-2e61-4aa1-9ec9-82decbed1c1b" providerId="ADAL" clId="{C492D94E-5FD9-4F8A-8CCE-55844B948DC5}" dt="2018-10-10T17:19:37.701" v="13465" actId="20577"/>
        <pc:sldMkLst>
          <pc:docMk/>
          <pc:sldMk cId="279566119" sldId="285"/>
        </pc:sldMkLst>
        <pc:spChg chg="mod">
          <ac:chgData name="Kyle Taysom" userId="d5b1fbf4-2e61-4aa1-9ec9-82decbed1c1b" providerId="ADAL" clId="{C492D94E-5FD9-4F8A-8CCE-55844B948DC5}" dt="2018-10-10T17:19:33.644" v="13464" actId="20577"/>
          <ac:spMkLst>
            <pc:docMk/>
            <pc:sldMk cId="279566119" sldId="285"/>
            <ac:spMk id="2" creationId="{482D3A72-9D4B-4C28-B23A-AEAFECCD0A15}"/>
          </ac:spMkLst>
        </pc:spChg>
        <pc:spChg chg="mod">
          <ac:chgData name="Kyle Taysom" userId="d5b1fbf4-2e61-4aa1-9ec9-82decbed1c1b" providerId="ADAL" clId="{C492D94E-5FD9-4F8A-8CCE-55844B948DC5}" dt="2018-10-10T17:19:37.701" v="13465" actId="20577"/>
          <ac:spMkLst>
            <pc:docMk/>
            <pc:sldMk cId="279566119" sldId="285"/>
            <ac:spMk id="3" creationId="{23CC5E19-8232-49DB-BA71-3BB9E3AF5B48}"/>
          </ac:spMkLst>
        </pc:spChg>
      </pc:sldChg>
      <pc:sldChg chg="modSp add ord">
        <pc:chgData name="Kyle Taysom" userId="d5b1fbf4-2e61-4aa1-9ec9-82decbed1c1b" providerId="ADAL" clId="{C492D94E-5FD9-4F8A-8CCE-55844B948DC5}" dt="2018-10-10T16:59:41.753" v="13399"/>
        <pc:sldMkLst>
          <pc:docMk/>
          <pc:sldMk cId="966533333" sldId="286"/>
        </pc:sldMkLst>
        <pc:spChg chg="mod">
          <ac:chgData name="Kyle Taysom" userId="d5b1fbf4-2e61-4aa1-9ec9-82decbed1c1b" providerId="ADAL" clId="{C492D94E-5FD9-4F8A-8CCE-55844B948DC5}" dt="2018-10-09T15:11:33.627" v="12649" actId="20577"/>
          <ac:spMkLst>
            <pc:docMk/>
            <pc:sldMk cId="966533333" sldId="286"/>
            <ac:spMk id="2" creationId="{BA53C3BF-4028-4513-933C-FB0AE15D8351}"/>
          </ac:spMkLst>
        </pc:spChg>
        <pc:spChg chg="mod">
          <ac:chgData name="Kyle Taysom" userId="d5b1fbf4-2e61-4aa1-9ec9-82decbed1c1b" providerId="ADAL" clId="{C492D94E-5FD9-4F8A-8CCE-55844B948DC5}" dt="2018-10-09T15:13:46.228" v="13019" actId="5793"/>
          <ac:spMkLst>
            <pc:docMk/>
            <pc:sldMk cId="966533333" sldId="286"/>
            <ac:spMk id="3" creationId="{B266CFA4-E2D1-4EFC-969A-100007774513}"/>
          </ac:spMkLst>
        </pc:spChg>
      </pc:sldChg>
      <pc:sldChg chg="modSp add del">
        <pc:chgData name="Kyle Taysom" userId="d5b1fbf4-2e61-4aa1-9ec9-82decbed1c1b" providerId="ADAL" clId="{C492D94E-5FD9-4F8A-8CCE-55844B948DC5}" dt="2018-10-10T16:57:51.330" v="13392" actId="2696"/>
        <pc:sldMkLst>
          <pc:docMk/>
          <pc:sldMk cId="3715545337" sldId="287"/>
        </pc:sldMkLst>
        <pc:spChg chg="mod">
          <ac:chgData name="Kyle Taysom" userId="d5b1fbf4-2e61-4aa1-9ec9-82decbed1c1b" providerId="ADAL" clId="{C492D94E-5FD9-4F8A-8CCE-55844B948DC5}" dt="2018-10-10T16:55:20.439" v="13287" actId="313"/>
          <ac:spMkLst>
            <pc:docMk/>
            <pc:sldMk cId="3715545337" sldId="287"/>
            <ac:spMk id="2" creationId="{ECC81E8B-0AEC-4E7E-97A2-7398C877F3E8}"/>
          </ac:spMkLst>
        </pc:spChg>
        <pc:spChg chg="mod">
          <ac:chgData name="Kyle Taysom" userId="d5b1fbf4-2e61-4aa1-9ec9-82decbed1c1b" providerId="ADAL" clId="{C492D94E-5FD9-4F8A-8CCE-55844B948DC5}" dt="2018-10-10T16:56:30.265" v="13290"/>
          <ac:spMkLst>
            <pc:docMk/>
            <pc:sldMk cId="3715545337" sldId="287"/>
            <ac:spMk id="3" creationId="{EF2BC300-6BA6-4D91-9471-61B9BC97A307}"/>
          </ac:spMkLst>
        </pc:spChg>
      </pc:sldChg>
      <pc:sldChg chg="modSp add">
        <pc:chgData name="Kyle Taysom" userId="d5b1fbf4-2e61-4aa1-9ec9-82decbed1c1b" providerId="ADAL" clId="{C492D94E-5FD9-4F8A-8CCE-55844B948DC5}" dt="2018-10-10T16:57:45.781" v="13391" actId="20577"/>
        <pc:sldMkLst>
          <pc:docMk/>
          <pc:sldMk cId="2975280316" sldId="288"/>
        </pc:sldMkLst>
        <pc:spChg chg="mod">
          <ac:chgData name="Kyle Taysom" userId="d5b1fbf4-2e61-4aa1-9ec9-82decbed1c1b" providerId="ADAL" clId="{C492D94E-5FD9-4F8A-8CCE-55844B948DC5}" dt="2018-10-10T16:57:45.781" v="13391" actId="20577"/>
          <ac:spMkLst>
            <pc:docMk/>
            <pc:sldMk cId="2975280316" sldId="288"/>
            <ac:spMk id="2" creationId="{1525505C-2386-4CA0-8130-FB6924C34DE8}"/>
          </ac:spMkLst>
        </pc:spChg>
        <pc:spChg chg="mod">
          <ac:chgData name="Kyle Taysom" userId="d5b1fbf4-2e61-4aa1-9ec9-82decbed1c1b" providerId="ADAL" clId="{C492D94E-5FD9-4F8A-8CCE-55844B948DC5}" dt="2018-10-10T16:57:35.787" v="13378" actId="20577"/>
          <ac:spMkLst>
            <pc:docMk/>
            <pc:sldMk cId="2975280316" sldId="288"/>
            <ac:spMk id="3" creationId="{652DB4FC-CA6F-424C-B752-C092110B49A8}"/>
          </ac:spMkLst>
        </pc:spChg>
      </pc:sldChg>
      <pc:sldChg chg="modSp add">
        <pc:chgData name="Kyle Taysom" userId="d5b1fbf4-2e61-4aa1-9ec9-82decbed1c1b" providerId="ADAL" clId="{C492D94E-5FD9-4F8A-8CCE-55844B948DC5}" dt="2018-10-10T17:58:19.841" v="14448" actId="20577"/>
        <pc:sldMkLst>
          <pc:docMk/>
          <pc:sldMk cId="3110228718" sldId="289"/>
        </pc:sldMkLst>
        <pc:spChg chg="mod">
          <ac:chgData name="Kyle Taysom" userId="d5b1fbf4-2e61-4aa1-9ec9-82decbed1c1b" providerId="ADAL" clId="{C492D94E-5FD9-4F8A-8CCE-55844B948DC5}" dt="2018-10-10T17:52:18.767" v="14042" actId="20577"/>
          <ac:spMkLst>
            <pc:docMk/>
            <pc:sldMk cId="3110228718" sldId="289"/>
            <ac:spMk id="2" creationId="{44241752-3478-4F38-A1F7-4D37347A2EF4}"/>
          </ac:spMkLst>
        </pc:spChg>
        <pc:spChg chg="mod">
          <ac:chgData name="Kyle Taysom" userId="d5b1fbf4-2e61-4aa1-9ec9-82decbed1c1b" providerId="ADAL" clId="{C492D94E-5FD9-4F8A-8CCE-55844B948DC5}" dt="2018-10-10T17:58:19.841" v="14448" actId="20577"/>
          <ac:spMkLst>
            <pc:docMk/>
            <pc:sldMk cId="3110228718" sldId="289"/>
            <ac:spMk id="3" creationId="{538D5731-D1DC-47E2-A4CE-E5CC3DB2351A}"/>
          </ac:spMkLst>
        </pc:spChg>
      </pc:sldChg>
    </pc:docChg>
  </pc:docChgLst>
  <pc:docChgLst>
    <pc:chgData name="Kyle Taysom" userId="d5b1fbf4-2e61-4aa1-9ec9-82decbed1c1b" providerId="ADAL" clId="{31867A92-B162-4ED7-B77F-8002981A814B}"/>
    <pc:docChg chg="custSel addSld delSld modSld">
      <pc:chgData name="Kyle Taysom" userId="d5b1fbf4-2e61-4aa1-9ec9-82decbed1c1b" providerId="ADAL" clId="{31867A92-B162-4ED7-B77F-8002981A814B}" dt="2018-10-10T18:09:10.102" v="590" actId="20577"/>
      <pc:docMkLst>
        <pc:docMk/>
      </pc:docMkLst>
      <pc:sldChg chg="modSp">
        <pc:chgData name="Kyle Taysom" userId="d5b1fbf4-2e61-4aa1-9ec9-82decbed1c1b" providerId="ADAL" clId="{31867A92-B162-4ED7-B77F-8002981A814B}" dt="2018-10-10T18:06:20.960" v="557" actId="20577"/>
        <pc:sldMkLst>
          <pc:docMk/>
          <pc:sldMk cId="54518866" sldId="265"/>
        </pc:sldMkLst>
        <pc:spChg chg="mod">
          <ac:chgData name="Kyle Taysom" userId="d5b1fbf4-2e61-4aa1-9ec9-82decbed1c1b" providerId="ADAL" clId="{31867A92-B162-4ED7-B77F-8002981A814B}" dt="2018-10-10T18:03:21.456" v="291" actId="20577"/>
          <ac:spMkLst>
            <pc:docMk/>
            <pc:sldMk cId="54518866" sldId="265"/>
            <ac:spMk id="2" creationId="{E399168B-6E37-4A02-BB83-CF32903E10CA}"/>
          </ac:spMkLst>
        </pc:spChg>
        <pc:spChg chg="mod">
          <ac:chgData name="Kyle Taysom" userId="d5b1fbf4-2e61-4aa1-9ec9-82decbed1c1b" providerId="ADAL" clId="{31867A92-B162-4ED7-B77F-8002981A814B}" dt="2018-10-10T18:06:20.960" v="557" actId="20577"/>
          <ac:spMkLst>
            <pc:docMk/>
            <pc:sldMk cId="54518866" sldId="265"/>
            <ac:spMk id="3" creationId="{246D6AE6-CBF8-409B-AA9D-86B58E628480}"/>
          </ac:spMkLst>
        </pc:spChg>
      </pc:sldChg>
      <pc:sldChg chg="modSp">
        <pc:chgData name="Kyle Taysom" userId="d5b1fbf4-2e61-4aa1-9ec9-82decbed1c1b" providerId="ADAL" clId="{31867A92-B162-4ED7-B77F-8002981A814B}" dt="2018-10-10T18:09:10.102" v="590" actId="20577"/>
        <pc:sldMkLst>
          <pc:docMk/>
          <pc:sldMk cId="3243930728" sldId="271"/>
        </pc:sldMkLst>
        <pc:graphicFrameChg chg="modGraphic">
          <ac:chgData name="Kyle Taysom" userId="d5b1fbf4-2e61-4aa1-9ec9-82decbed1c1b" providerId="ADAL" clId="{31867A92-B162-4ED7-B77F-8002981A814B}" dt="2018-10-10T18:09:10.102" v="590" actId="20577"/>
          <ac:graphicFrameMkLst>
            <pc:docMk/>
            <pc:sldMk cId="3243930728" sldId="271"/>
            <ac:graphicFrameMk id="4" creationId="{8EDB451F-12B8-4EAE-BB82-8FBE960EA5C2}"/>
          </ac:graphicFrameMkLst>
        </pc:graphicFrameChg>
      </pc:sldChg>
      <pc:sldChg chg="modSp">
        <pc:chgData name="Kyle Taysom" userId="d5b1fbf4-2e61-4aa1-9ec9-82decbed1c1b" providerId="ADAL" clId="{31867A92-B162-4ED7-B77F-8002981A814B}" dt="2018-10-10T18:08:40.815" v="589" actId="27636"/>
        <pc:sldMkLst>
          <pc:docMk/>
          <pc:sldMk cId="4148816663" sldId="276"/>
        </pc:sldMkLst>
        <pc:spChg chg="mod">
          <ac:chgData name="Kyle Taysom" userId="d5b1fbf4-2e61-4aa1-9ec9-82decbed1c1b" providerId="ADAL" clId="{31867A92-B162-4ED7-B77F-8002981A814B}" dt="2018-10-10T18:08:40.815" v="589" actId="27636"/>
          <ac:spMkLst>
            <pc:docMk/>
            <pc:sldMk cId="4148816663" sldId="276"/>
            <ac:spMk id="3" creationId="{FF376C34-0BB9-4DF2-8794-E9A6871A5BEB}"/>
          </ac:spMkLst>
        </pc:spChg>
      </pc:sldChg>
      <pc:sldChg chg="modSp add del">
        <pc:chgData name="Kyle Taysom" userId="d5b1fbf4-2e61-4aa1-9ec9-82decbed1c1b" providerId="ADAL" clId="{31867A92-B162-4ED7-B77F-8002981A814B}" dt="2018-10-10T18:06:27.565" v="558" actId="2696"/>
        <pc:sldMkLst>
          <pc:docMk/>
          <pc:sldMk cId="1399424597" sldId="290"/>
        </pc:sldMkLst>
        <pc:spChg chg="mod">
          <ac:chgData name="Kyle Taysom" userId="d5b1fbf4-2e61-4aa1-9ec9-82decbed1c1b" providerId="ADAL" clId="{31867A92-B162-4ED7-B77F-8002981A814B}" dt="2018-10-10T18:01:14.932" v="14" actId="20577"/>
          <ac:spMkLst>
            <pc:docMk/>
            <pc:sldMk cId="1399424597" sldId="290"/>
            <ac:spMk id="2" creationId="{17E60FC3-C7CB-41B2-B291-BEFC94EE3A3E}"/>
          </ac:spMkLst>
        </pc:spChg>
        <pc:spChg chg="mod">
          <ac:chgData name="Kyle Taysom" userId="d5b1fbf4-2e61-4aa1-9ec9-82decbed1c1b" providerId="ADAL" clId="{31867A92-B162-4ED7-B77F-8002981A814B}" dt="2018-10-10T18:03:28.651" v="292"/>
          <ac:spMkLst>
            <pc:docMk/>
            <pc:sldMk cId="1399424597" sldId="290"/>
            <ac:spMk id="3" creationId="{3E87BDB4-5855-4947-A713-95C3FA5434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E9E1D2-6BE6-445F-8364-8ED2C770427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6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E1D2-6BE6-445F-8364-8ED2C770427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9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E9E1D2-6BE6-445F-8364-8ED2C770427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8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E1D2-6BE6-445F-8364-8ED2C770427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1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E9E1D2-6BE6-445F-8364-8ED2C770427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7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E1D2-6BE6-445F-8364-8ED2C770427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6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E1D2-6BE6-445F-8364-8ED2C770427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1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E1D2-6BE6-445F-8364-8ED2C770427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1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E1D2-6BE6-445F-8364-8ED2C770427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E9E1D2-6BE6-445F-8364-8ED2C770427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E1D2-6BE6-445F-8364-8ED2C770427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4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E9E1D2-6BE6-445F-8364-8ED2C770427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192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ndardizedXML/Standardized_X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dusstandard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9DF7E-ECE6-4FEA-B3B4-CF8D3AFD8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6" y="1397463"/>
            <a:ext cx="7249816" cy="4096144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033FC-83D1-4DE3-AE31-AF65CAB4A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Standardized XML 3.0</a:t>
            </a:r>
          </a:p>
        </p:txBody>
      </p:sp>
    </p:spTree>
    <p:extLst>
      <p:ext uri="{BB962C8B-B14F-4D97-AF65-F5344CB8AC3E}">
        <p14:creationId xmlns:p14="http://schemas.microsoft.com/office/powerpoint/2010/main" val="369487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F108-CF26-43D7-917C-521946FB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Information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5D1AFA-1BE4-4A71-9499-0B7FB3FBAA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0752953"/>
              </p:ext>
            </p:extLst>
          </p:nvPr>
        </p:nvGraphicFramePr>
        <p:xfrm>
          <a:off x="1673868" y="1977496"/>
          <a:ext cx="10056219" cy="45006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9549">
                  <a:extLst>
                    <a:ext uri="{9D8B030D-6E8A-4147-A177-3AD203B41FA5}">
                      <a16:colId xmlns:a16="http://schemas.microsoft.com/office/drawing/2014/main" val="915680554"/>
                    </a:ext>
                  </a:extLst>
                </a:gridCol>
                <a:gridCol w="1078357">
                  <a:extLst>
                    <a:ext uri="{9D8B030D-6E8A-4147-A177-3AD203B41FA5}">
                      <a16:colId xmlns:a16="http://schemas.microsoft.com/office/drawing/2014/main" val="607575886"/>
                    </a:ext>
                  </a:extLst>
                </a:gridCol>
                <a:gridCol w="4879042">
                  <a:extLst>
                    <a:ext uri="{9D8B030D-6E8A-4147-A177-3AD203B41FA5}">
                      <a16:colId xmlns:a16="http://schemas.microsoft.com/office/drawing/2014/main" val="934285399"/>
                    </a:ext>
                  </a:extLst>
                </a:gridCol>
                <a:gridCol w="700723">
                  <a:extLst>
                    <a:ext uri="{9D8B030D-6E8A-4147-A177-3AD203B41FA5}">
                      <a16:colId xmlns:a16="http://schemas.microsoft.com/office/drawing/2014/main" val="2100139531"/>
                    </a:ext>
                  </a:extLst>
                </a:gridCol>
                <a:gridCol w="820135">
                  <a:extLst>
                    <a:ext uri="{9D8B030D-6E8A-4147-A177-3AD203B41FA5}">
                      <a16:colId xmlns:a16="http://schemas.microsoft.com/office/drawing/2014/main" val="228587760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3269767807"/>
                    </a:ext>
                  </a:extLst>
                </a:gridCol>
              </a:tblGrid>
              <a:tr h="341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XML 3.0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Example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Purpose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 characters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 characters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8633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Account_number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4501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Who is this sample billed to?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339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Account_name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JD Consulting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150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Sub_account_number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3809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Sub_account_name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Jane Doe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5045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Sample_number</a:t>
                      </a: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00110181234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Unique sample number within the </a:t>
                      </a:r>
                      <a:r>
                        <a:rPr lang="en-US" sz="12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lab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876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Farm_id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Farmer Linda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guarantee of being unique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0540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Reference_id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1357911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Supplied by customer to the lab as a unique ID from customer’s system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7879372"/>
                  </a:ext>
                </a:extLst>
              </a:tr>
              <a:tr h="70791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Lot_id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North_bunker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Allows aggregation of multiple samples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6536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Sample_revision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Used to differentiate reports when sample is retested or reported multiple times with changes. (First sample: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sample_revision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2295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Sample_type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Mixed Haylage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Could me names or codes used to translate lab and customer sample types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212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Date_published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10/16/18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report was published by laboratory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8500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Date_sampled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10/1/18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sample was taken by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7591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Date_received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10/9/18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sample was received at the lab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1773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Description_1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760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Description_2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964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Description_3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2320498"/>
                  </a:ext>
                </a:extLst>
              </a:tr>
              <a:tr h="341913">
                <a:tc gridSpan="6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*required fields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313232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3A695EE-22A3-4C77-8DD7-B85EC8E500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1211419"/>
              </p:ext>
            </p:extLst>
          </p:nvPr>
        </p:nvGraphicFramePr>
        <p:xfrm>
          <a:off x="458645" y="1983276"/>
          <a:ext cx="1008697" cy="4220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697">
                  <a:extLst>
                    <a:ext uri="{9D8B030D-6E8A-4147-A177-3AD203B41FA5}">
                      <a16:colId xmlns:a16="http://schemas.microsoft.com/office/drawing/2014/main" val="915680554"/>
                    </a:ext>
                  </a:extLst>
                </a:gridCol>
              </a:tblGrid>
              <a:tr h="369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XML 2.9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8633562"/>
                  </a:ext>
                </a:extLst>
              </a:tr>
              <a:tr h="767746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339419"/>
                  </a:ext>
                </a:extLst>
              </a:tr>
              <a:tr h="151599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Sample_No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8769719"/>
                  </a:ext>
                </a:extLst>
              </a:tr>
              <a:tr h="197776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Farm_id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0540660"/>
                  </a:ext>
                </a:extLst>
              </a:tr>
              <a:tr h="2108536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7879372"/>
                  </a:ext>
                </a:extLst>
              </a:tr>
              <a:tr h="1901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Desc_1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760764"/>
                  </a:ext>
                </a:extLst>
              </a:tr>
              <a:tr h="2020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Desc_2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964532"/>
                  </a:ext>
                </a:extLst>
              </a:tr>
              <a:tr h="2020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Desc_3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2320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45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68BD-4AB4-489B-B98C-09B31E3B7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information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7B582A-51A6-4C63-B31B-2DCB25E5B5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2373757"/>
              </p:ext>
            </p:extLst>
          </p:nvPr>
        </p:nvGraphicFramePr>
        <p:xfrm>
          <a:off x="1885362" y="1973106"/>
          <a:ext cx="9944381" cy="47395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8610">
                  <a:extLst>
                    <a:ext uri="{9D8B030D-6E8A-4147-A177-3AD203B41FA5}">
                      <a16:colId xmlns:a16="http://schemas.microsoft.com/office/drawing/2014/main" val="915680554"/>
                    </a:ext>
                  </a:extLst>
                </a:gridCol>
                <a:gridCol w="1560878">
                  <a:extLst>
                    <a:ext uri="{9D8B030D-6E8A-4147-A177-3AD203B41FA5}">
                      <a16:colId xmlns:a16="http://schemas.microsoft.com/office/drawing/2014/main" val="607575886"/>
                    </a:ext>
                  </a:extLst>
                </a:gridCol>
                <a:gridCol w="4450635">
                  <a:extLst>
                    <a:ext uri="{9D8B030D-6E8A-4147-A177-3AD203B41FA5}">
                      <a16:colId xmlns:a16="http://schemas.microsoft.com/office/drawing/2014/main" val="934285399"/>
                    </a:ext>
                  </a:extLst>
                </a:gridCol>
                <a:gridCol w="700723">
                  <a:extLst>
                    <a:ext uri="{9D8B030D-6E8A-4147-A177-3AD203B41FA5}">
                      <a16:colId xmlns:a16="http://schemas.microsoft.com/office/drawing/2014/main" val="3521060799"/>
                    </a:ext>
                  </a:extLst>
                </a:gridCol>
                <a:gridCol w="805123">
                  <a:extLst>
                    <a:ext uri="{9D8B030D-6E8A-4147-A177-3AD203B41FA5}">
                      <a16:colId xmlns:a16="http://schemas.microsoft.com/office/drawing/2014/main" val="2536476819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3995871397"/>
                    </a:ext>
                  </a:extLst>
                </a:gridCol>
              </a:tblGrid>
              <a:tr h="341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XML 3.0 tag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Example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Purpose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 characters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 characters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8633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Constituent_name</a:t>
                      </a: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Equivalent to current version’s name in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name:value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pairs.  Differentiates constituent from method to allow users to chose how specifically they want to program around method differences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5765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Method_id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246810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Opens the door to giving customers the ability to segregate multiple methods for testing the “same” nutrient.  For example, multiple methods to measure DM, mycotoxins, protein solubility.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339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Method_name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AOAC942.05_ash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150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Method_type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Differentiates chemistry, NIR, and calculations.  For example, if a user has NIR and chemistry mineral results, they may want to differentiate them.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3809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Time_tested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5045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Date_tested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10/12/18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876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Allows communication of detection limits and quantification limits. For example &lt;500 ppb T2 or &gt;5000 nitrates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0540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7879372"/>
                  </a:ext>
                </a:extLst>
              </a:tr>
              <a:tr h="70791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%DM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Explicitly communicates units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6536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Test_uid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011809010200-2018091101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Allow unique id of every test within a laboratory. Potentially relevant to rechecks, quality control, and traceability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2295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Test_comment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“Extreme ash value, consider confirming via chemistry”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Allow communication of test notes that could otherwise be communicated via PDF reports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0785100"/>
                  </a:ext>
                </a:extLst>
              </a:tr>
              <a:tr h="341913">
                <a:tc gridSpan="6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*required fields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313232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9FD9991-0BF6-4179-88C1-BD7FE14A76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024452"/>
              </p:ext>
            </p:extLst>
          </p:nvPr>
        </p:nvGraphicFramePr>
        <p:xfrm>
          <a:off x="437568" y="1973106"/>
          <a:ext cx="1274316" cy="32156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4316">
                  <a:extLst>
                    <a:ext uri="{9D8B030D-6E8A-4147-A177-3AD203B41FA5}">
                      <a16:colId xmlns:a16="http://schemas.microsoft.com/office/drawing/2014/main" val="915680554"/>
                    </a:ext>
                  </a:extLst>
                </a:gridCol>
              </a:tblGrid>
              <a:tr h="374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XML 2.9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8633562"/>
                  </a:ext>
                </a:extLst>
              </a:tr>
              <a:tr h="603316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5765507"/>
                  </a:ext>
                </a:extLst>
              </a:tr>
              <a:tr h="2055043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339419"/>
                  </a:ext>
                </a:extLst>
              </a:tr>
              <a:tr h="180985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7879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05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EE0A-CF1D-4418-8388-3FFD3B35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5DB52-5DC8-4EC8-A141-44DFFE0A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31942"/>
            <a:ext cx="11029615" cy="4267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Current reality – </a:t>
            </a:r>
          </a:p>
          <a:p>
            <a:pPr lvl="1"/>
            <a:r>
              <a:rPr lang="en-US" dirty="0"/>
              <a:t>Some calculations are perceived as added value.</a:t>
            </a:r>
          </a:p>
          <a:p>
            <a:pPr lvl="1"/>
            <a:r>
              <a:rPr lang="en-US" dirty="0"/>
              <a:t>Unless customers all graduate from one university, they will prefer different systems.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When does a calculation become added value?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E3FB59-CE07-42A7-AA06-24AB0BD6F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740830"/>
              </p:ext>
            </p:extLst>
          </p:nvPr>
        </p:nvGraphicFramePr>
        <p:xfrm>
          <a:off x="581192" y="4301644"/>
          <a:ext cx="59294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268">
                  <a:extLst>
                    <a:ext uri="{9D8B030D-6E8A-4147-A177-3AD203B41FA5}">
                      <a16:colId xmlns:a16="http://schemas.microsoft.com/office/drawing/2014/main" val="763518627"/>
                    </a:ext>
                  </a:extLst>
                </a:gridCol>
                <a:gridCol w="3027172">
                  <a:extLst>
                    <a:ext uri="{9D8B030D-6E8A-4147-A177-3AD203B41FA5}">
                      <a16:colId xmlns:a16="http://schemas.microsoft.com/office/drawing/2014/main" val="160537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49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/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uNDF%NDF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3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(a-c)/a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NDFD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7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 – [(a-b)+(c-d)+</a:t>
                      </a:r>
                      <a:r>
                        <a:rPr lang="en-US" dirty="0" err="1"/>
                        <a:t>e+f+g+h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26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kd</a:t>
                      </a:r>
                      <a:r>
                        <a:rPr lang="en-US" dirty="0"/>
                        <a:t>, NEL, milk/ton, RFV, RFQ…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055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87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E9E1-BC90-4AB0-B2B5-8A103D0B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923593-FACC-400C-9F8F-B364EC8D6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137981"/>
              </p:ext>
            </p:extLst>
          </p:nvPr>
        </p:nvGraphicFramePr>
        <p:xfrm>
          <a:off x="457724" y="2183739"/>
          <a:ext cx="8127999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53258830"/>
                    </a:ext>
                  </a:extLst>
                </a:gridCol>
                <a:gridCol w="3299731">
                  <a:extLst>
                    <a:ext uri="{9D8B030D-6E8A-4147-A177-3AD203B41FA5}">
                      <a16:colId xmlns:a16="http://schemas.microsoft.com/office/drawing/2014/main" val="226231090"/>
                    </a:ext>
                  </a:extLst>
                </a:gridCol>
                <a:gridCol w="2118935">
                  <a:extLst>
                    <a:ext uri="{9D8B030D-6E8A-4147-A177-3AD203B41FA5}">
                      <a16:colId xmlns:a16="http://schemas.microsoft.com/office/drawing/2014/main" val="845621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Redundant 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0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 amino acids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%DM, %CP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4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SP, NPN, ADICP, NDICP, </a:t>
                      </a:r>
                      <a:r>
                        <a:rPr lang="en-US" dirty="0" err="1"/>
                        <a:t>NDICPns</a:t>
                      </a:r>
                      <a:r>
                        <a:rPr lang="en-US" dirty="0"/>
                        <a:t>, RDP, RUP, NH3, Urea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%DM, %CP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31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 fatty acids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%DM, %TFA, (%EE)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0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U%DM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d%DM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u%NDF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d%NDF</a:t>
                      </a:r>
                      <a:r>
                        <a:rPr lang="en-US" dirty="0"/>
                        <a:t>, 7 time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Mcal</a:t>
                      </a:r>
                      <a:r>
                        <a:rPr lang="en-US" dirty="0"/>
                        <a:t>/kg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Mcal</a:t>
                      </a:r>
                      <a:r>
                        <a:rPr lang="en-US" dirty="0"/>
                        <a:t>/kg, </a:t>
                      </a:r>
                      <a:r>
                        <a:rPr lang="en-US" dirty="0" err="1"/>
                        <a:t>Mcal</a:t>
                      </a:r>
                      <a:r>
                        <a:rPr lang="en-US" dirty="0"/>
                        <a:t>/CWT, MJ/kg</a:t>
                      </a:r>
                      <a:br>
                        <a:rPr lang="en-US" dirty="0"/>
                      </a:br>
                      <a:r>
                        <a:rPr lang="en-US" dirty="0"/>
                        <a:t>NEL, NEM, NEG, milk/ton, TDN</a:t>
                      </a:r>
                      <a:br>
                        <a:rPr lang="en-US" dirty="0"/>
                      </a:br>
                      <a:r>
                        <a:rPr lang="en-US" dirty="0"/>
                        <a:t>ADF, NRC01, Milk06p, Milk06np, Milk13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1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585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B7CE5C-4371-4717-94F9-5E970B605584}"/>
              </a:ext>
            </a:extLst>
          </p:cNvPr>
          <p:cNvSpPr txBox="1"/>
          <p:nvPr/>
        </p:nvSpPr>
        <p:spPr>
          <a:xfrm>
            <a:off x="8766928" y="2183739"/>
            <a:ext cx="3129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today’s computing power this really isn’t a speed issue. Maybe Kyle should just quit whining. </a:t>
            </a:r>
          </a:p>
        </p:txBody>
      </p:sp>
    </p:spTree>
    <p:extLst>
      <p:ext uri="{BB962C8B-B14F-4D97-AF65-F5344CB8AC3E}">
        <p14:creationId xmlns:p14="http://schemas.microsoft.com/office/powerpoint/2010/main" val="375869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AD5B1A-0729-4529-9285-4DFEB8D8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basic options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1E81-E04C-4177-9378-D12108F25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9397" y="2129105"/>
            <a:ext cx="5087075" cy="536005"/>
          </a:xfrm>
        </p:spPr>
        <p:txBody>
          <a:bodyPr/>
          <a:lstStyle/>
          <a:p>
            <a:r>
              <a:rPr lang="en-US" dirty="0"/>
              <a:t>Idealist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7894DE-2AEF-4316-A75A-B87F89060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83372" y="2804265"/>
            <a:ext cx="8927437" cy="1249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Report all measurements as %DM and create a document for public domain calculations in the </a:t>
            </a:r>
            <a:r>
              <a:rPr lang="en-US" dirty="0" err="1"/>
              <a:t>github</a:t>
            </a:r>
            <a:r>
              <a:rPr lang="en-US" dirty="0"/>
              <a:t> site</a:t>
            </a:r>
          </a:p>
          <a:p>
            <a:r>
              <a:rPr lang="en-US" dirty="0"/>
              <a:t>Minimizes file size while including all information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A5640D-96ED-4075-917E-ECCA38D76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7292" y="4586638"/>
            <a:ext cx="9149753" cy="553373"/>
          </a:xfrm>
        </p:spPr>
        <p:txBody>
          <a:bodyPr/>
          <a:lstStyle/>
          <a:p>
            <a:r>
              <a:rPr lang="en-US" dirty="0"/>
              <a:t>“Make the labs do it”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F0053A-0F97-4D59-99FE-346132871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0512" y="5261799"/>
            <a:ext cx="9700181" cy="1378284"/>
          </a:xfrm>
        </p:spPr>
        <p:txBody>
          <a:bodyPr>
            <a:normAutofit/>
          </a:bodyPr>
          <a:lstStyle/>
          <a:p>
            <a:r>
              <a:rPr lang="en-US" dirty="0"/>
              <a:t>Report every conceivable regurgitation of the measured values</a:t>
            </a:r>
          </a:p>
          <a:p>
            <a:pPr lvl="1"/>
            <a:r>
              <a:rPr lang="en-US" dirty="0" err="1"/>
              <a:t>uNDFom%DM</a:t>
            </a:r>
            <a:r>
              <a:rPr lang="en-US" dirty="0"/>
              <a:t> plus </a:t>
            </a:r>
            <a:r>
              <a:rPr lang="en-US" dirty="0" err="1"/>
              <a:t>uNDFom%aNDFom</a:t>
            </a:r>
            <a:r>
              <a:rPr lang="en-US" dirty="0"/>
              <a:t>, </a:t>
            </a:r>
            <a:r>
              <a:rPr lang="en-US" dirty="0" err="1"/>
              <a:t>aNDFomD%DM</a:t>
            </a:r>
            <a:r>
              <a:rPr lang="en-US" dirty="0"/>
              <a:t>, </a:t>
            </a:r>
            <a:r>
              <a:rPr lang="en-US" dirty="0" err="1"/>
              <a:t>aNDFomD%aNDFom</a:t>
            </a:r>
            <a:r>
              <a:rPr lang="en-US" dirty="0"/>
              <a:t>, IVTOMD</a:t>
            </a:r>
          </a:p>
          <a:p>
            <a:pPr lvl="1"/>
            <a:r>
              <a:rPr lang="en-US" dirty="0"/>
              <a:t>NH3-N%DM plus NH3-CP%DM, NH3-N%N, NH3-N%SP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8BCE9E-6858-4ABC-837D-71EA17805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11229" y="1947571"/>
            <a:ext cx="1630404" cy="2324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A927A4-40C9-406F-B364-DBCF7E808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001" y="4639642"/>
            <a:ext cx="1627632" cy="195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73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4EA9-863F-472F-890A-23AEE99C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Constituent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11823-3872-486F-924D-B6409CC6F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Mostly carried forward from 2.9.  Exceptions include:</a:t>
            </a:r>
          </a:p>
          <a:p>
            <a:r>
              <a:rPr lang="en-US" dirty="0"/>
              <a:t>Units are now explicit</a:t>
            </a:r>
          </a:p>
          <a:p>
            <a:r>
              <a:rPr lang="en-US" dirty="0"/>
              <a:t>Updated digestibility convention</a:t>
            </a:r>
          </a:p>
          <a:p>
            <a:r>
              <a:rPr lang="en-US" dirty="0"/>
              <a:t>Updated fatty acid convention</a:t>
            </a:r>
          </a:p>
          <a:p>
            <a:r>
              <a:rPr lang="en-US" dirty="0"/>
              <a:t>Energy value convention</a:t>
            </a:r>
          </a:p>
        </p:txBody>
      </p:sp>
    </p:spTree>
    <p:extLst>
      <p:ext uri="{BB962C8B-B14F-4D97-AF65-F5344CB8AC3E}">
        <p14:creationId xmlns:p14="http://schemas.microsoft.com/office/powerpoint/2010/main" val="547836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FEEE-40D0-4A8A-82A8-8E51DD76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Digestibility 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5398-7F28-43D7-8CC0-A22299C58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433109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should be implied by the constituent name vs the </a:t>
            </a:r>
            <a:r>
              <a:rPr lang="en-US" dirty="0" err="1"/>
              <a:t>method_ID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Nutrient: </a:t>
            </a:r>
            <a:r>
              <a:rPr lang="en-US" dirty="0" err="1"/>
              <a:t>aNDFom</a:t>
            </a:r>
            <a:r>
              <a:rPr lang="en-US" dirty="0"/>
              <a:t>, starch, DM, OM, CP, N, TFA</a:t>
            </a:r>
          </a:p>
          <a:p>
            <a:pPr lvl="2"/>
            <a:r>
              <a:rPr lang="en-US" dirty="0"/>
              <a:t>NDR, </a:t>
            </a:r>
            <a:r>
              <a:rPr lang="en-US" dirty="0" err="1"/>
              <a:t>aNDR</a:t>
            </a:r>
            <a:r>
              <a:rPr lang="en-US" dirty="0"/>
              <a:t>, </a:t>
            </a:r>
            <a:r>
              <a:rPr lang="en-US" dirty="0" err="1"/>
              <a:t>NDRom</a:t>
            </a:r>
            <a:r>
              <a:rPr lang="en-US" dirty="0"/>
              <a:t>, </a:t>
            </a:r>
            <a:r>
              <a:rPr lang="en-US" dirty="0" err="1"/>
              <a:t>aNDF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Time point: 0,3,7,12,24,30,48,72,120,240</a:t>
            </a:r>
          </a:p>
          <a:p>
            <a:pPr lvl="1"/>
            <a:r>
              <a:rPr lang="en-US" dirty="0"/>
              <a:t>Grind size? Grind type? 4mm Wiley is not equivalent to 4mm cyclone</a:t>
            </a:r>
          </a:p>
          <a:p>
            <a:pPr lvl="1"/>
            <a:r>
              <a:rPr lang="en-US" dirty="0"/>
              <a:t>Pore size of in situ bags and filtering apparatus’s?</a:t>
            </a:r>
          </a:p>
          <a:p>
            <a:pPr lvl="1"/>
            <a:r>
              <a:rPr lang="en-US" dirty="0"/>
              <a:t>In vitro vs in situ?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34EA82-E926-4296-8A23-9BBC87F315EA}"/>
              </a:ext>
            </a:extLst>
          </p:cNvPr>
          <p:cNvCxnSpPr>
            <a:cxnSpLocks/>
          </p:cNvCxnSpPr>
          <p:nvPr/>
        </p:nvCxnSpPr>
        <p:spPr>
          <a:xfrm>
            <a:off x="716438" y="2950590"/>
            <a:ext cx="0" cy="22812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EAFEBC-AC05-42E5-8E11-7040CC7BE434}"/>
              </a:ext>
            </a:extLst>
          </p:cNvPr>
          <p:cNvSpPr txBox="1">
            <a:spLocks/>
          </p:cNvSpPr>
          <p:nvPr/>
        </p:nvSpPr>
        <p:spPr>
          <a:xfrm>
            <a:off x="6453305" y="2229927"/>
            <a:ext cx="5433109" cy="41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dirty="0"/>
              <a:t>Constituent name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282BCD-5ABB-4B87-BA20-02A9EE1DEDFD}"/>
              </a:ext>
            </a:extLst>
          </p:cNvPr>
          <p:cNvSpPr txBox="1">
            <a:spLocks/>
          </p:cNvSpPr>
          <p:nvPr/>
        </p:nvSpPr>
        <p:spPr>
          <a:xfrm>
            <a:off x="8516989" y="3155774"/>
            <a:ext cx="1305742" cy="41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dirty="0"/>
              <a:t>Method 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10433A-F066-4E60-AAD4-3052B96C9E58}"/>
              </a:ext>
            </a:extLst>
          </p:cNvPr>
          <p:cNvSpPr txBox="1">
            <a:spLocks/>
          </p:cNvSpPr>
          <p:nvPr/>
        </p:nvSpPr>
        <p:spPr>
          <a:xfrm>
            <a:off x="7027555" y="3155774"/>
            <a:ext cx="1305741" cy="41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dirty="0"/>
              <a:t>Method 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DB3918C-BD1E-4BF8-BFED-A748CDEF4C18}"/>
              </a:ext>
            </a:extLst>
          </p:cNvPr>
          <p:cNvSpPr txBox="1">
            <a:spLocks/>
          </p:cNvSpPr>
          <p:nvPr/>
        </p:nvSpPr>
        <p:spPr>
          <a:xfrm>
            <a:off x="10006425" y="3155774"/>
            <a:ext cx="1305742" cy="41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dirty="0"/>
              <a:t>Method 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0095F4-3B5D-4238-BC90-85F2AAE6084D}"/>
              </a:ext>
            </a:extLst>
          </p:cNvPr>
          <p:cNvCxnSpPr>
            <a:stCxn id="10" idx="0"/>
          </p:cNvCxnSpPr>
          <p:nvPr/>
        </p:nvCxnSpPr>
        <p:spPr>
          <a:xfrm flipV="1">
            <a:off x="7680426" y="2620652"/>
            <a:ext cx="1369306" cy="535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82E97E-7604-455E-9E8F-3474D977F827}"/>
              </a:ext>
            </a:extLst>
          </p:cNvPr>
          <p:cNvCxnSpPr>
            <a:cxnSpLocks/>
          </p:cNvCxnSpPr>
          <p:nvPr/>
        </p:nvCxnSpPr>
        <p:spPr>
          <a:xfrm flipV="1">
            <a:off x="9289990" y="2641803"/>
            <a:ext cx="0" cy="52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8C1A5F-FC3E-45ED-B42C-13B036E879CA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518355" y="2620652"/>
            <a:ext cx="1140941" cy="535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003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7E56-DFA6-4124-A2CC-EF230B97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Digestibility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1ED0-1FC3-408E-9201-0B999C911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86747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 err="1"/>
              <a:t>Nutrient_Timepoint_grindgrindtype</a:t>
            </a:r>
            <a:endParaRPr lang="en-US" dirty="0"/>
          </a:p>
          <a:p>
            <a:pPr marL="305435" indent="-305435"/>
            <a:r>
              <a:rPr lang="en-US" dirty="0"/>
              <a:t>aNDFom_30_1c</a:t>
            </a:r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r>
              <a:rPr lang="en-US" dirty="0"/>
              <a:t>Leaves pore size and IV/IS differentiation to </a:t>
            </a:r>
            <a:r>
              <a:rPr lang="en-US" dirty="0" err="1"/>
              <a:t>method_ID</a:t>
            </a:r>
            <a:r>
              <a:rPr lang="en-US" dirty="0"/>
              <a:t> and </a:t>
            </a:r>
            <a:r>
              <a:rPr lang="en-US" dirty="0" err="1"/>
              <a:t>method_name</a:t>
            </a:r>
            <a:endParaRPr lang="en-US" dirty="0"/>
          </a:p>
          <a:p>
            <a:pPr marL="305435" indent="-305435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8F3CE2-617F-4441-9B8D-F3835971F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190488"/>
              </p:ext>
            </p:extLst>
          </p:nvPr>
        </p:nvGraphicFramePr>
        <p:xfrm>
          <a:off x="711345" y="3301159"/>
          <a:ext cx="4765628" cy="16057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2836">
                  <a:extLst>
                    <a:ext uri="{9D8B030D-6E8A-4147-A177-3AD203B41FA5}">
                      <a16:colId xmlns:a16="http://schemas.microsoft.com/office/drawing/2014/main" val="2466330381"/>
                    </a:ext>
                  </a:extLst>
                </a:gridCol>
                <a:gridCol w="3582792">
                  <a:extLst>
                    <a:ext uri="{9D8B030D-6E8A-4147-A177-3AD203B41FA5}">
                      <a16:colId xmlns:a16="http://schemas.microsoft.com/office/drawing/2014/main" val="1898626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Options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4899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Nutrient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NDF, </a:t>
                      </a:r>
                      <a:r>
                        <a:rPr lang="en-US" sz="1400" dirty="0" err="1">
                          <a:effectLst/>
                        </a:rPr>
                        <a:t>aNDF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aNDFom</a:t>
                      </a:r>
                      <a:r>
                        <a:rPr lang="en-US" sz="1400" dirty="0">
                          <a:effectLst/>
                        </a:rPr>
                        <a:t>, NDR, </a:t>
                      </a:r>
                      <a:r>
                        <a:rPr lang="en-US" sz="1400" dirty="0" err="1">
                          <a:effectLst/>
                        </a:rPr>
                        <a:t>aNDR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aNDRom</a:t>
                      </a:r>
                      <a:r>
                        <a:rPr lang="en-US" sz="1400" dirty="0">
                          <a:effectLst/>
                        </a:rPr>
                        <a:t>, Starch, CP, N, DM, </a:t>
                      </a:r>
                      <a:r>
                        <a:rPr lang="en-US" sz="1400" dirty="0" err="1">
                          <a:effectLst/>
                        </a:rPr>
                        <a:t>OM,ect</a:t>
                      </a:r>
                      <a:r>
                        <a:rPr lang="en-US" sz="1400" dirty="0">
                          <a:effectLst/>
                        </a:rPr>
                        <a:t>…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6048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Time point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 hours, no decimals (7h,24h,30h, </a:t>
                      </a:r>
                      <a:r>
                        <a:rPr lang="en-US" sz="1400" dirty="0" err="1">
                          <a:effectLst/>
                        </a:rPr>
                        <a:t>ect</a:t>
                      </a:r>
                      <a:r>
                        <a:rPr lang="en-US" sz="1400" dirty="0">
                          <a:effectLst/>
                        </a:rPr>
                        <a:t>..)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3259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Grind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Screen size in mm, no decimals, As Is = AI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1398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Grind type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Cyclone = c, Wiley = w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411195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CF875AC-1C32-4BE7-ACC8-0226E0CB3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328" y="2154010"/>
            <a:ext cx="1627632" cy="195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95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4FC5-2981-444C-9445-2C20D7DE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Digestibility Convention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E1AB8E-35AF-460F-8CA4-EA9296D02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694830"/>
              </p:ext>
            </p:extLst>
          </p:nvPr>
        </p:nvGraphicFramePr>
        <p:xfrm>
          <a:off x="693583" y="2373501"/>
          <a:ext cx="476853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168">
                  <a:extLst>
                    <a:ext uri="{9D8B030D-6E8A-4147-A177-3AD203B41FA5}">
                      <a16:colId xmlns:a16="http://schemas.microsoft.com/office/drawing/2014/main" val="1512115450"/>
                    </a:ext>
                  </a:extLst>
                </a:gridCol>
                <a:gridCol w="2793365">
                  <a:extLst>
                    <a:ext uri="{9D8B030D-6E8A-4147-A177-3AD203B41FA5}">
                      <a16:colId xmlns:a16="http://schemas.microsoft.com/office/drawing/2014/main" val="4002651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XML 3.0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16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Constituent_name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aNDFom_30_1c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1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8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10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89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Method_ID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135791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439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Method_name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GVS_IV_30h_1c_25micron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9794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EB48FF-4BBE-4887-AF78-CB5C3881E19B}"/>
              </a:ext>
            </a:extLst>
          </p:cNvPr>
          <p:cNvSpPr txBox="1"/>
          <p:nvPr/>
        </p:nvSpPr>
        <p:spPr>
          <a:xfrm>
            <a:off x="490193" y="2004169"/>
            <a:ext cx="517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uNDFom30%DM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6FCDC25-8277-4FCE-986D-1A427ED83A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3080341"/>
              </p:ext>
            </p:extLst>
          </p:nvPr>
        </p:nvGraphicFramePr>
        <p:xfrm>
          <a:off x="6927285" y="2373501"/>
          <a:ext cx="382809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168">
                  <a:extLst>
                    <a:ext uri="{9D8B030D-6E8A-4147-A177-3AD203B41FA5}">
                      <a16:colId xmlns:a16="http://schemas.microsoft.com/office/drawing/2014/main" val="1512115450"/>
                    </a:ext>
                  </a:extLst>
                </a:gridCol>
                <a:gridCol w="1852930">
                  <a:extLst>
                    <a:ext uri="{9D8B030D-6E8A-4147-A177-3AD203B41FA5}">
                      <a16:colId xmlns:a16="http://schemas.microsoft.com/office/drawing/2014/main" val="4002651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XML 3.0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16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Constituent_name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Starch_7_4w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1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8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%starch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10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89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Method_ID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246810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439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Method_name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GVS_IV_30h_4w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9794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B9E97A-517D-4BC8-8B23-FC93508984D0}"/>
              </a:ext>
            </a:extLst>
          </p:cNvPr>
          <p:cNvSpPr txBox="1"/>
          <p:nvPr/>
        </p:nvSpPr>
        <p:spPr>
          <a:xfrm>
            <a:off x="6279822" y="2004169"/>
            <a:ext cx="517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IVSD7</a:t>
            </a:r>
          </a:p>
        </p:txBody>
      </p:sp>
    </p:spTree>
    <p:extLst>
      <p:ext uri="{BB962C8B-B14F-4D97-AF65-F5344CB8AC3E}">
        <p14:creationId xmlns:p14="http://schemas.microsoft.com/office/powerpoint/2010/main" val="3130790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8338-2CD6-4889-BCC6-10C5FB23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Fatty Acid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2D4DD-6C54-4880-8FC9-EF0D946F9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96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Need to identify:</a:t>
            </a:r>
          </a:p>
          <a:p>
            <a:pPr lvl="1"/>
            <a:r>
              <a:rPr lang="en-US" dirty="0"/>
              <a:t>Chain length (18)</a:t>
            </a:r>
          </a:p>
          <a:p>
            <a:pPr lvl="1"/>
            <a:r>
              <a:rPr lang="en-US" dirty="0"/>
              <a:t>Number of double bonds (0,1,2, </a:t>
            </a:r>
            <a:r>
              <a:rPr lang="en-US" dirty="0" err="1"/>
              <a:t>ect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Cis and trans isomers?</a:t>
            </a:r>
          </a:p>
          <a:p>
            <a:pPr lvl="1"/>
            <a:endParaRPr lang="en-US" dirty="0"/>
          </a:p>
          <a:p>
            <a:pPr marL="3240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C_chainlength_doubles_cis_trans</a:t>
            </a:r>
            <a:endParaRPr lang="en-US" dirty="0"/>
          </a:p>
          <a:p>
            <a:pPr lvl="1"/>
            <a:r>
              <a:rPr lang="en-US" dirty="0"/>
              <a:t>C_18_0</a:t>
            </a:r>
          </a:p>
          <a:p>
            <a:pPr lvl="1"/>
            <a:r>
              <a:rPr lang="en-US" dirty="0"/>
              <a:t>C_18_1</a:t>
            </a:r>
          </a:p>
          <a:p>
            <a:pPr lvl="1"/>
            <a:r>
              <a:rPr lang="en-US" dirty="0"/>
              <a:t>C_18_2</a:t>
            </a:r>
          </a:p>
          <a:p>
            <a:pPr lvl="1"/>
            <a:r>
              <a:rPr lang="en-US" dirty="0"/>
              <a:t>C_18_2_c10_t12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1D137A-1CB5-4DAF-97D7-EDEB52195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55079"/>
              </p:ext>
            </p:extLst>
          </p:nvPr>
        </p:nvGraphicFramePr>
        <p:xfrm>
          <a:off x="5400841" y="3858530"/>
          <a:ext cx="5924384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316">
                  <a:extLst>
                    <a:ext uri="{9D8B030D-6E8A-4147-A177-3AD203B41FA5}">
                      <a16:colId xmlns:a16="http://schemas.microsoft.com/office/drawing/2014/main" val="1312886524"/>
                    </a:ext>
                  </a:extLst>
                </a:gridCol>
                <a:gridCol w="438081">
                  <a:extLst>
                    <a:ext uri="{9D8B030D-6E8A-4147-A177-3AD203B41FA5}">
                      <a16:colId xmlns:a16="http://schemas.microsoft.com/office/drawing/2014/main" val="3439566404"/>
                    </a:ext>
                  </a:extLst>
                </a:gridCol>
                <a:gridCol w="961673">
                  <a:extLst>
                    <a:ext uri="{9D8B030D-6E8A-4147-A177-3AD203B41FA5}">
                      <a16:colId xmlns:a16="http://schemas.microsoft.com/office/drawing/2014/main" val="3009945271"/>
                    </a:ext>
                  </a:extLst>
                </a:gridCol>
                <a:gridCol w="1205789">
                  <a:extLst>
                    <a:ext uri="{9D8B030D-6E8A-4147-A177-3AD203B41FA5}">
                      <a16:colId xmlns:a16="http://schemas.microsoft.com/office/drawing/2014/main" val="3563261117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54044446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4237943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Chain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double bonds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Cis 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Trans location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38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Example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507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24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505C-2386-4CA0-8130-FB6924C3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 - 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DB4FC-CA6F-424C-B752-C092110B4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9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Accessibility </a:t>
            </a:r>
          </a:p>
          <a:p>
            <a:pPr lvl="1"/>
            <a:r>
              <a:rPr lang="en-US" dirty="0"/>
              <a:t>I’d like to adopt the Standardized XML format. Where do I find the documentation?</a:t>
            </a:r>
          </a:p>
          <a:p>
            <a:pPr lvl="1"/>
            <a:r>
              <a:rPr lang="en-US" dirty="0"/>
              <a:t>I have a new constituent. How do I get it added?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https://github.com/StandardizedXML/Standardized_XML</a:t>
            </a:r>
            <a:endParaRPr lang="en-US" dirty="0"/>
          </a:p>
          <a:p>
            <a:pPr lvl="1"/>
            <a:r>
              <a:rPr lang="en-US" dirty="0"/>
              <a:t>Publicly accessible, free to join</a:t>
            </a:r>
          </a:p>
          <a:p>
            <a:pPr lvl="1"/>
            <a:r>
              <a:rPr lang="en-US" dirty="0"/>
              <a:t>Multiple owner/contributor options</a:t>
            </a:r>
          </a:p>
          <a:p>
            <a:pPr lvl="1"/>
            <a:r>
              <a:rPr lang="en-US" dirty="0"/>
              <a:t>Issue reporting</a:t>
            </a:r>
          </a:p>
          <a:p>
            <a:pPr lvl="1"/>
            <a:r>
              <a:rPr lang="en-US" dirty="0"/>
              <a:t>Version control</a:t>
            </a:r>
          </a:p>
          <a:p>
            <a:pPr lvl="1"/>
            <a:r>
              <a:rPr lang="en-US" dirty="0"/>
              <a:t>Automated notifications of changes and conversations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80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90E0-1D9A-47C4-B563-9982C4EE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 – Energy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F6B6B-0D65-4083-9EBE-F082FCF9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04970"/>
            <a:ext cx="11029615" cy="385383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Type_system</a:t>
            </a:r>
            <a:endParaRPr lang="en-US" dirty="0"/>
          </a:p>
          <a:p>
            <a:r>
              <a:rPr lang="en-US" dirty="0"/>
              <a:t>NEL_NRC01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a/b is added value:</a:t>
            </a:r>
          </a:p>
          <a:p>
            <a:pPr lvl="1"/>
            <a:r>
              <a:rPr lang="en-US" dirty="0"/>
              <a:t>add units as last segment of the tag, but then we have to support Mcal/kg, Mcal/</a:t>
            </a:r>
            <a:r>
              <a:rPr lang="en-US" dirty="0" err="1"/>
              <a:t>lb</a:t>
            </a:r>
            <a:r>
              <a:rPr lang="en-US" dirty="0"/>
              <a:t>, Mcal/CWT, and MJ/kg</a:t>
            </a:r>
          </a:p>
          <a:p>
            <a:r>
              <a:rPr lang="en-US" dirty="0"/>
              <a:t>Milk/</a:t>
            </a:r>
            <a:r>
              <a:rPr lang="en-US" dirty="0" err="1"/>
              <a:t>tonne</a:t>
            </a:r>
            <a:r>
              <a:rPr lang="en-US" dirty="0"/>
              <a:t> in metric won’t be popular, but it would be strange to have NEL, NEM, NEG in metric and milk/ton in English</a:t>
            </a:r>
          </a:p>
          <a:p>
            <a:pPr lvl="1"/>
            <a:r>
              <a:rPr lang="en-US" dirty="0"/>
              <a:t>We could to everything in English units, but scientific applications typically are done in metric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A5026F-75A6-42CE-8443-B77A8C9F1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38818"/>
              </p:ext>
            </p:extLst>
          </p:nvPr>
        </p:nvGraphicFramePr>
        <p:xfrm>
          <a:off x="581192" y="2647965"/>
          <a:ext cx="4611593" cy="1437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5626">
                  <a:extLst>
                    <a:ext uri="{9D8B030D-6E8A-4147-A177-3AD203B41FA5}">
                      <a16:colId xmlns:a16="http://schemas.microsoft.com/office/drawing/2014/main" val="3610290570"/>
                    </a:ext>
                  </a:extLst>
                </a:gridCol>
                <a:gridCol w="3575967">
                  <a:extLst>
                    <a:ext uri="{9D8B030D-6E8A-4147-A177-3AD203B41FA5}">
                      <a16:colId xmlns:a16="http://schemas.microsoft.com/office/drawing/2014/main" val="2522910101"/>
                    </a:ext>
                  </a:extLst>
                </a:gridCol>
              </a:tblGrid>
              <a:tr h="2874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NEL, NEM, NEG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27981612"/>
                  </a:ext>
                </a:extLst>
              </a:tr>
              <a:tr h="2874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ADF, NRC01, Milk06, Milk06np, Milk13, others?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2191370"/>
                  </a:ext>
                </a:extLst>
              </a:tr>
              <a:tr h="2874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Units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NEL, NEM, NEG, always Mcal/kg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0608511"/>
                  </a:ext>
                </a:extLst>
              </a:tr>
              <a:tr h="2874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TDN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Energy system unitless (%DM?)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23964619"/>
                  </a:ext>
                </a:extLst>
              </a:tr>
              <a:tr h="2874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milk/ton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energysystem</a:t>
                      </a:r>
                      <a:r>
                        <a:rPr lang="en-US" sz="1400" dirty="0">
                          <a:effectLst/>
                        </a:rPr>
                        <a:t> kg/metric </a:t>
                      </a:r>
                      <a:r>
                        <a:rPr lang="en-US" sz="1400" dirty="0" err="1">
                          <a:effectLst/>
                        </a:rPr>
                        <a:t>tonne</a:t>
                      </a:r>
                      <a:r>
                        <a:rPr lang="en-US" sz="1400" dirty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66125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420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90E0-1D9A-47C4-B563-9982C4EE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 – </a:t>
            </a:r>
            <a:r>
              <a:rPr lang="en-US" dirty="0" err="1"/>
              <a:t>kd</a:t>
            </a:r>
            <a:r>
              <a:rPr lang="en-US" dirty="0"/>
              <a:t>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F6B6B-0D65-4083-9EBE-F082FCF9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029615" cy="3678303"/>
          </a:xfrm>
        </p:spPr>
        <p:txBody>
          <a:bodyPr/>
          <a:lstStyle/>
          <a:p>
            <a:r>
              <a:rPr lang="en-US" dirty="0" err="1"/>
              <a:t>Nutrient_kd_timepoints_pools</a:t>
            </a:r>
            <a:endParaRPr lang="en-US" dirty="0"/>
          </a:p>
          <a:p>
            <a:r>
              <a:rPr lang="en-US" dirty="0"/>
              <a:t>aNDFom_kd_t1_p1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0A5177-0D2F-47D5-8CCD-979CE0418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648522"/>
              </p:ext>
            </p:extLst>
          </p:nvPr>
        </p:nvGraphicFramePr>
        <p:xfrm>
          <a:off x="653932" y="3429000"/>
          <a:ext cx="5662977" cy="1596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6444">
                  <a:extLst>
                    <a:ext uri="{9D8B030D-6E8A-4147-A177-3AD203B41FA5}">
                      <a16:colId xmlns:a16="http://schemas.microsoft.com/office/drawing/2014/main" val="1143358619"/>
                    </a:ext>
                  </a:extLst>
                </a:gridCol>
                <a:gridCol w="2356533">
                  <a:extLst>
                    <a:ext uri="{9D8B030D-6E8A-4147-A177-3AD203B41FA5}">
                      <a16:colId xmlns:a16="http://schemas.microsoft.com/office/drawing/2014/main" val="3508935132"/>
                    </a:ext>
                  </a:extLst>
                </a:gridCol>
              </a:tblGrid>
              <a:tr h="319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kd rates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Examples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88277068"/>
                  </a:ext>
                </a:extLst>
              </a:tr>
              <a:tr h="319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nutrient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aNDFom, Starch, NDR, ect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71254844"/>
                  </a:ext>
                </a:extLst>
              </a:tr>
              <a:tr h="319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number of time points included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1,2,3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20745273"/>
                  </a:ext>
                </a:extLst>
              </a:tr>
              <a:tr h="319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number of digestible pools assumed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1,2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25580083"/>
                  </a:ext>
                </a:extLst>
              </a:tr>
              <a:tr h="319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Example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aNDFom_kd_t2_p1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49470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078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1752-3478-4F38-A1F7-4D37347A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ready to move to N basis?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D5731-D1DC-47E2-A4CE-E5CC3DB2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 labs always calculating CP as Nx6.25?</a:t>
            </a:r>
          </a:p>
          <a:p>
            <a:pPr marL="0" indent="0">
              <a:buNone/>
            </a:pPr>
            <a:r>
              <a:rPr lang="en-US" dirty="0"/>
              <a:t>Are models making assumptions about N:CP ratios?</a:t>
            </a:r>
          </a:p>
        </p:txBody>
      </p:sp>
    </p:spTree>
    <p:extLst>
      <p:ext uri="{BB962C8B-B14F-4D97-AF65-F5344CB8AC3E}">
        <p14:creationId xmlns:p14="http://schemas.microsoft.com/office/powerpoint/2010/main" val="3110228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C3BF-4028-4513-933C-FB0AE15D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6CFA4-E2D1-4EFC-969A-100007774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Versions imply changes to:</a:t>
            </a:r>
          </a:p>
          <a:p>
            <a:pPr lvl="1"/>
            <a:r>
              <a:rPr lang="en-US" dirty="0"/>
              <a:t>Format structure</a:t>
            </a:r>
          </a:p>
          <a:p>
            <a:pPr lvl="1"/>
            <a:r>
              <a:rPr lang="en-US" dirty="0"/>
              <a:t>Field restrictions – data type, number of characters, required/optional</a:t>
            </a:r>
          </a:p>
          <a:p>
            <a:pPr lvl="1"/>
            <a:r>
              <a:rPr lang="en-US" dirty="0"/>
              <a:t>Naming conventions</a:t>
            </a:r>
          </a:p>
          <a:p>
            <a:pPr marL="3240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Addition of new optional fields and nutrients does not require a new version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33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168B-6E37-4A02-BB83-CF32903E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6AE6-CBF8-409B-AA9D-86B58E628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3576"/>
            <a:ext cx="11029615" cy="4505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v2.9</a:t>
            </a:r>
          </a:p>
          <a:p>
            <a:pPr marL="324000" lvl="1" indent="0">
              <a:buNone/>
            </a:pPr>
            <a:r>
              <a:rPr lang="en-US" dirty="0"/>
              <a:t>All planned documentation is complete and available at github.com/</a:t>
            </a:r>
            <a:r>
              <a:rPr lang="en-US" dirty="0" err="1"/>
              <a:t>StandardizedXML</a:t>
            </a:r>
            <a:endParaRPr lang="en-US" dirty="0"/>
          </a:p>
          <a:p>
            <a:pPr marL="3240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v3.0</a:t>
            </a:r>
          </a:p>
          <a:p>
            <a:pPr marL="324000" lvl="1" indent="0">
              <a:buNone/>
            </a:pPr>
            <a:r>
              <a:rPr lang="en-US" dirty="0"/>
              <a:t>Proposed documentation is complete and available at </a:t>
            </a:r>
            <a:r>
              <a:rPr lang="en-US" dirty="0" err="1"/>
              <a:t>github</a:t>
            </a:r>
            <a:endParaRPr lang="en-US" dirty="0"/>
          </a:p>
          <a:p>
            <a:pPr marL="324000" lvl="1" indent="0">
              <a:buNone/>
            </a:pPr>
            <a:r>
              <a:rPr lang="en-US" dirty="0"/>
              <a:t>Final decisions need to be made in order to move ahead</a:t>
            </a:r>
          </a:p>
          <a:p>
            <a:pPr lvl="1"/>
            <a:r>
              <a:rPr lang="en-US" dirty="0"/>
              <a:t>Do we publish all unit expressions or only one per constituent?</a:t>
            </a:r>
          </a:p>
          <a:p>
            <a:pPr lvl="2"/>
            <a:r>
              <a:rPr lang="en-US" dirty="0"/>
              <a:t>Create XML tags for calculations or publish public domain calcs in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Final decision on digestibility names vs method?</a:t>
            </a:r>
          </a:p>
          <a:p>
            <a:pPr lvl="1"/>
            <a:r>
              <a:rPr lang="en-US" dirty="0"/>
              <a:t>Is this the right time to move to N based protein fractions?</a:t>
            </a:r>
          </a:p>
          <a:p>
            <a:pPr lvl="1"/>
            <a:r>
              <a:rPr lang="en-US" dirty="0"/>
              <a:t>Should we adopt water nutrients?</a:t>
            </a:r>
          </a:p>
        </p:txBody>
      </p:sp>
    </p:spTree>
    <p:extLst>
      <p:ext uri="{BB962C8B-B14F-4D97-AF65-F5344CB8AC3E}">
        <p14:creationId xmlns:p14="http://schemas.microsoft.com/office/powerpoint/2010/main" val="5451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4045-0F48-49AC-9050-CDBA75B8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 -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D5942-F868-425E-94FE-9FAB7A8E5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0775"/>
            <a:ext cx="11029615" cy="4656841"/>
          </a:xfrm>
        </p:spPr>
        <p:txBody>
          <a:bodyPr>
            <a:normAutofit/>
          </a:bodyPr>
          <a:lstStyle/>
          <a:p>
            <a:pPr marL="324000" lvl="1" indent="0">
              <a:buNone/>
            </a:pPr>
            <a:r>
              <a:rPr lang="en-US" dirty="0"/>
              <a:t>How do I:</a:t>
            </a:r>
          </a:p>
          <a:p>
            <a:pPr lvl="1"/>
            <a:r>
              <a:rPr lang="en-US" dirty="0"/>
              <a:t>Deal with sample rechecks?</a:t>
            </a:r>
          </a:p>
          <a:p>
            <a:pPr lvl="1"/>
            <a:r>
              <a:rPr lang="en-US" dirty="0"/>
              <a:t>Aggregate data from multiple samples over time?</a:t>
            </a:r>
          </a:p>
          <a:p>
            <a:pPr lvl="1"/>
            <a:r>
              <a:rPr lang="en-US" dirty="0"/>
              <a:t>Segregate NIR and chemistry results?</a:t>
            </a:r>
          </a:p>
          <a:p>
            <a:pPr lvl="1"/>
            <a:r>
              <a:rPr lang="en-US" dirty="0"/>
              <a:t>Differentiate between multiple methods for measuring the nutrient?</a:t>
            </a:r>
          </a:p>
          <a:p>
            <a:pPr lvl="2"/>
            <a:r>
              <a:rPr lang="en-US" dirty="0"/>
              <a:t>DM</a:t>
            </a:r>
          </a:p>
          <a:p>
            <a:pPr lvl="3"/>
            <a:r>
              <a:rPr lang="en-US" dirty="0"/>
              <a:t>48h 60C</a:t>
            </a:r>
          </a:p>
          <a:p>
            <a:pPr lvl="3"/>
            <a:r>
              <a:rPr lang="en-US" dirty="0"/>
              <a:t>16h 60C followed by 3hr 105C</a:t>
            </a:r>
          </a:p>
          <a:p>
            <a:pPr lvl="3"/>
            <a:r>
              <a:rPr lang="en-US" dirty="0"/>
              <a:t>Vacuum oven</a:t>
            </a:r>
          </a:p>
          <a:p>
            <a:pPr lvl="3"/>
            <a:r>
              <a:rPr lang="en-US" dirty="0"/>
              <a:t>Toluene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3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9202-77A1-4C6A-9E5A-8AD53FB1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1DD14-ACC0-41AD-A3A9-59DB8277A84D}"/>
              </a:ext>
            </a:extLst>
          </p:cNvPr>
          <p:cNvSpPr txBox="1"/>
          <p:nvPr/>
        </p:nvSpPr>
        <p:spPr>
          <a:xfrm>
            <a:off x="3583058" y="3462122"/>
            <a:ext cx="1746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Company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3DB5A-1176-4BCF-BFCB-79F84FE501CC}"/>
              </a:ext>
            </a:extLst>
          </p:cNvPr>
          <p:cNvSpPr txBox="1"/>
          <p:nvPr/>
        </p:nvSpPr>
        <p:spPr>
          <a:xfrm>
            <a:off x="1086517" y="2556353"/>
            <a:ext cx="12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BB3678-7325-4DE3-AD17-FB7F912001C2}"/>
              </a:ext>
            </a:extLst>
          </p:cNvPr>
          <p:cNvSpPr txBox="1"/>
          <p:nvPr/>
        </p:nvSpPr>
        <p:spPr>
          <a:xfrm>
            <a:off x="1136812" y="4686053"/>
            <a:ext cx="1352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Consultant</a:t>
            </a:r>
          </a:p>
          <a:p>
            <a:pPr algn="ctr"/>
            <a:r>
              <a:rPr lang="en-US" dirty="0"/>
              <a:t>software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FEC8FA-6D08-4648-9CFD-076841CC4D62}"/>
              </a:ext>
            </a:extLst>
          </p:cNvPr>
          <p:cNvCxnSpPr/>
          <p:nvPr/>
        </p:nvCxnSpPr>
        <p:spPr>
          <a:xfrm>
            <a:off x="1710329" y="3099173"/>
            <a:ext cx="0" cy="1458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6A9F51-44CE-40D4-BBFF-87D9CC1126C7}"/>
              </a:ext>
            </a:extLst>
          </p:cNvPr>
          <p:cNvCxnSpPr>
            <a:cxnSpLocks/>
          </p:cNvCxnSpPr>
          <p:nvPr/>
        </p:nvCxnSpPr>
        <p:spPr>
          <a:xfrm>
            <a:off x="2153826" y="2930207"/>
            <a:ext cx="1325906" cy="60902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66AF41-1259-4AAE-A254-1409486351AB}"/>
              </a:ext>
            </a:extLst>
          </p:cNvPr>
          <p:cNvCxnSpPr>
            <a:cxnSpLocks/>
          </p:cNvCxnSpPr>
          <p:nvPr/>
        </p:nvCxnSpPr>
        <p:spPr>
          <a:xfrm flipH="1">
            <a:off x="2469169" y="4109245"/>
            <a:ext cx="1126667" cy="70694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6F4D91-689F-4013-94E5-D9A41886F1A0}"/>
              </a:ext>
            </a:extLst>
          </p:cNvPr>
          <p:cNvSpPr txBox="1"/>
          <p:nvPr/>
        </p:nvSpPr>
        <p:spPr>
          <a:xfrm>
            <a:off x="581192" y="3600621"/>
            <a:ext cx="96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Current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5285056-891C-47CA-8E6A-3132339C0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60775"/>
            <a:ext cx="5514807" cy="465684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What information will a database need when:</a:t>
            </a:r>
          </a:p>
          <a:p>
            <a:r>
              <a:rPr lang="en-US" dirty="0"/>
              <a:t>It contains samples from multiple labs</a:t>
            </a:r>
          </a:p>
          <a:p>
            <a:r>
              <a:rPr lang="en-US" dirty="0"/>
              <a:t>End users do not read lab PDF’s</a:t>
            </a:r>
          </a:p>
          <a:p>
            <a:r>
              <a:rPr lang="en-US" dirty="0"/>
              <a:t>Customers are submitting test requests via the client company database</a:t>
            </a:r>
          </a:p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56257A-F6FD-45BA-A3D3-8AFE797DD1F8}"/>
              </a:ext>
            </a:extLst>
          </p:cNvPr>
          <p:cNvCxnSpPr>
            <a:cxnSpLocks/>
          </p:cNvCxnSpPr>
          <p:nvPr/>
        </p:nvCxnSpPr>
        <p:spPr>
          <a:xfrm flipH="1" flipV="1">
            <a:off x="2238788" y="2741019"/>
            <a:ext cx="1370326" cy="60125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26C1FF-1B9B-4DFD-9B7E-5FB6B828C303}"/>
              </a:ext>
            </a:extLst>
          </p:cNvPr>
          <p:cNvSpPr txBox="1"/>
          <p:nvPr/>
        </p:nvSpPr>
        <p:spPr>
          <a:xfrm>
            <a:off x="2180875" y="3600621"/>
            <a:ext cx="96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60288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73DA-DA67-4574-ACE9-1FC1112C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don’t 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EC1F1-60AB-4EE0-ADC4-2ACCCCB07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Competing standards will replace the Standardized XML</a:t>
            </a:r>
          </a:p>
          <a:p>
            <a:pPr lvl="1"/>
            <a:r>
              <a:rPr lang="en-US" dirty="0">
                <a:hlinkClick r:id="rId2"/>
              </a:rPr>
              <a:t>http://www.modusstandard.com</a:t>
            </a:r>
            <a:endParaRPr lang="en-US" dirty="0"/>
          </a:p>
          <a:p>
            <a:pPr lvl="1"/>
            <a:r>
              <a:rPr lang="en-US" dirty="0"/>
              <a:t>(maybe we should all adopt the MODUS standard, but their feed related nutrients are minimal)</a:t>
            </a:r>
          </a:p>
          <a:p>
            <a:pPr marL="324000" lvl="1" indent="0">
              <a:buNone/>
            </a:pPr>
            <a:endParaRPr lang="en-US" dirty="0"/>
          </a:p>
          <a:p>
            <a:r>
              <a:rPr lang="en-US" dirty="0"/>
              <a:t>Labs and software developers will be forced to going back to supporting multiple formats and data transaction tools</a:t>
            </a:r>
          </a:p>
        </p:txBody>
      </p:sp>
    </p:spTree>
    <p:extLst>
      <p:ext uri="{BB962C8B-B14F-4D97-AF65-F5344CB8AC3E}">
        <p14:creationId xmlns:p14="http://schemas.microsoft.com/office/powerpoint/2010/main" val="15434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5C6B-62C3-4616-A728-9095EA5C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C246B-AD7E-4E0E-A619-0CDADB391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V2.9 has be updated with the currently requested fields</a:t>
            </a:r>
          </a:p>
          <a:p>
            <a:pPr marL="576000" lvl="2"/>
            <a:r>
              <a:rPr lang="en-US" sz="1600" dirty="0"/>
              <a:t>Calibrate </a:t>
            </a:r>
            <a:r>
              <a:rPr lang="en-US" sz="1600" dirty="0" err="1"/>
              <a:t>StarchCB</a:t>
            </a:r>
            <a:r>
              <a:rPr lang="en-US" sz="1600" dirty="0"/>
              <a:t>, NDFCB, GPNCB, FPNCB</a:t>
            </a:r>
          </a:p>
          <a:p>
            <a:pPr marL="576000" lvl="2"/>
            <a:r>
              <a:rPr lang="en-US" sz="1600" dirty="0"/>
              <a:t>DON_3Ac15Ac, T2HT2, HT2, FUM_B1, FUM_B2, FUM_B3, </a:t>
            </a:r>
            <a:r>
              <a:rPr lang="en-US" sz="1600" dirty="0" err="1"/>
              <a:t>FusarenonX</a:t>
            </a:r>
            <a:r>
              <a:rPr lang="en-US" sz="1600" dirty="0"/>
              <a:t>, Nivalenol, Neosolaniol, DAS, Ochratoxin A</a:t>
            </a:r>
          </a:p>
          <a:p>
            <a:pPr marL="576000" lvl="2"/>
            <a:r>
              <a:rPr lang="en-US" sz="1600" dirty="0"/>
              <a:t>Fatty </a:t>
            </a:r>
            <a:r>
              <a:rPr lang="en-US" sz="1600" dirty="0" err="1"/>
              <a:t>acid_ID</a:t>
            </a:r>
            <a:endParaRPr lang="en-US" sz="1600" dirty="0"/>
          </a:p>
          <a:p>
            <a:pPr marL="576000" lvl="2"/>
            <a:r>
              <a:rPr lang="en-US" sz="1600" dirty="0"/>
              <a:t>titanium</a:t>
            </a:r>
          </a:p>
          <a:p>
            <a:pPr marL="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V3.0 should move to an advanced scheme enabling new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68125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3A72-9D4B-4C28-B23A-AEAFECCD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V3.0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C5E19-8232-49DB-BA71-3BB9E3AF5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Improve structure to allow more robust data transactions and use cases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Clean up nomenclature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Reduce redundancy</a:t>
            </a:r>
          </a:p>
        </p:txBody>
      </p:sp>
    </p:spTree>
    <p:extLst>
      <p:ext uri="{BB962C8B-B14F-4D97-AF65-F5344CB8AC3E}">
        <p14:creationId xmlns:p14="http://schemas.microsoft.com/office/powerpoint/2010/main" val="27956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64B0-1C37-4FD5-A72A-3DF42F40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3.0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6C34-0BB9-4DF2-8794-E9A6871A5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169159" cy="367830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Lab</a:t>
            </a:r>
          </a:p>
          <a:p>
            <a:pPr lvl="1"/>
            <a:r>
              <a:rPr lang="en-US" dirty="0"/>
              <a:t>Lab information</a:t>
            </a:r>
          </a:p>
          <a:p>
            <a:pPr lvl="1"/>
            <a:r>
              <a:rPr lang="en-US" dirty="0"/>
              <a:t>Lab information</a:t>
            </a:r>
          </a:p>
          <a:p>
            <a:pPr lvl="1"/>
            <a:r>
              <a:rPr lang="en-US" dirty="0"/>
              <a:t>Sample</a:t>
            </a:r>
          </a:p>
          <a:p>
            <a:pPr lvl="2"/>
            <a:r>
              <a:rPr lang="en-US" dirty="0"/>
              <a:t>Sample information</a:t>
            </a:r>
          </a:p>
          <a:p>
            <a:pPr lvl="2"/>
            <a:r>
              <a:rPr lang="en-US" dirty="0"/>
              <a:t>Sample information</a:t>
            </a:r>
          </a:p>
          <a:p>
            <a:pPr lvl="2"/>
            <a:r>
              <a:rPr lang="en-US" dirty="0"/>
              <a:t>Test</a:t>
            </a:r>
          </a:p>
          <a:p>
            <a:pPr lvl="3"/>
            <a:r>
              <a:rPr lang="en-US" dirty="0"/>
              <a:t>Test information</a:t>
            </a:r>
          </a:p>
          <a:p>
            <a:pPr lvl="3"/>
            <a:r>
              <a:rPr lang="en-US" dirty="0"/>
              <a:t>Test information</a:t>
            </a:r>
          </a:p>
          <a:p>
            <a:pPr lvl="2"/>
            <a:r>
              <a:rPr lang="en-US" dirty="0"/>
              <a:t>Test</a:t>
            </a:r>
          </a:p>
          <a:p>
            <a:pPr lvl="3"/>
            <a:r>
              <a:rPr lang="en-US" dirty="0"/>
              <a:t>Test information</a:t>
            </a:r>
          </a:p>
          <a:p>
            <a:pPr lvl="1"/>
            <a:r>
              <a:rPr lang="en-US" dirty="0"/>
              <a:t>Sample</a:t>
            </a:r>
          </a:p>
          <a:p>
            <a:pPr lvl="2"/>
            <a:r>
              <a:rPr lang="en-US" dirty="0"/>
              <a:t>Sample information</a:t>
            </a:r>
          </a:p>
          <a:p>
            <a:pPr lvl="2"/>
            <a:r>
              <a:rPr lang="en-US" dirty="0"/>
              <a:t>Test</a:t>
            </a:r>
          </a:p>
          <a:p>
            <a:pPr lvl="2"/>
            <a:r>
              <a:rPr lang="en-US" dirty="0"/>
              <a:t>Test information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3D1E43-E0A0-44B8-8F9D-27A0B91E52E6}"/>
              </a:ext>
            </a:extLst>
          </p:cNvPr>
          <p:cNvSpPr txBox="1">
            <a:spLocks/>
          </p:cNvSpPr>
          <p:nvPr/>
        </p:nvSpPr>
        <p:spPr>
          <a:xfrm>
            <a:off x="6441649" y="2180495"/>
            <a:ext cx="5169159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Each tag also has defined structured:</a:t>
            </a:r>
          </a:p>
          <a:p>
            <a:pPr lvl="1"/>
            <a:r>
              <a:rPr lang="en-US" dirty="0"/>
              <a:t>Numeric, character string, or date</a:t>
            </a:r>
          </a:p>
          <a:p>
            <a:pPr lvl="1"/>
            <a:r>
              <a:rPr lang="en-US" dirty="0"/>
              <a:t>Min &amp; max number of characters</a:t>
            </a:r>
          </a:p>
          <a:p>
            <a:pPr marL="0" indent="0">
              <a:buNone/>
            </a:pPr>
            <a:r>
              <a:rPr lang="en-US" dirty="0"/>
              <a:t>Allows for validation of format compliance </a:t>
            </a:r>
          </a:p>
          <a:p>
            <a:pPr marL="0" indent="0">
              <a:buNone/>
            </a:pPr>
            <a:r>
              <a:rPr lang="en-US" dirty="0"/>
              <a:t>Prevents breaking downstream programs and losing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41488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3762-55BD-46C7-B8C0-59FE40E3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identification in XML file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DB451F-12B8-4EAE-BB82-8FBE960EA5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509296"/>
              </p:ext>
            </p:extLst>
          </p:nvPr>
        </p:nvGraphicFramePr>
        <p:xfrm>
          <a:off x="2633485" y="2082546"/>
          <a:ext cx="8148161" cy="38426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2478">
                  <a:extLst>
                    <a:ext uri="{9D8B030D-6E8A-4147-A177-3AD203B41FA5}">
                      <a16:colId xmlns:a16="http://schemas.microsoft.com/office/drawing/2014/main" val="915680554"/>
                    </a:ext>
                  </a:extLst>
                </a:gridCol>
                <a:gridCol w="1204561">
                  <a:extLst>
                    <a:ext uri="{9D8B030D-6E8A-4147-A177-3AD203B41FA5}">
                      <a16:colId xmlns:a16="http://schemas.microsoft.com/office/drawing/2014/main" val="607575886"/>
                    </a:ext>
                  </a:extLst>
                </a:gridCol>
                <a:gridCol w="3164396">
                  <a:extLst>
                    <a:ext uri="{9D8B030D-6E8A-4147-A177-3AD203B41FA5}">
                      <a16:colId xmlns:a16="http://schemas.microsoft.com/office/drawing/2014/main" val="934285399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267805002"/>
                    </a:ext>
                  </a:extLst>
                </a:gridCol>
                <a:gridCol w="519748">
                  <a:extLst>
                    <a:ext uri="{9D8B030D-6E8A-4147-A177-3AD203B41FA5}">
                      <a16:colId xmlns:a16="http://schemas.microsoft.com/office/drawing/2014/main" val="1585850132"/>
                    </a:ext>
                  </a:extLst>
                </a:gridCol>
                <a:gridCol w="552768">
                  <a:extLst>
                    <a:ext uri="{9D8B030D-6E8A-4147-A177-3AD203B41FA5}">
                      <a16:colId xmlns:a16="http://schemas.microsoft.com/office/drawing/2014/main" val="1041406420"/>
                    </a:ext>
                  </a:extLst>
                </a:gridCol>
              </a:tblGrid>
              <a:tr h="341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XML 3.0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Example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Purpose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8633562"/>
                  </a:ext>
                </a:extLst>
              </a:tr>
              <a:tr h="341913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Lab_id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Unique within a laboratory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339419"/>
                  </a:ext>
                </a:extLst>
              </a:tr>
              <a:tr h="341913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Lab_name</a:t>
                      </a: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XYZ Labs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Identifies laboratory company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150321"/>
                  </a:ext>
                </a:extLst>
              </a:tr>
              <a:tr h="341913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Lab_address_line_1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217 E. Main St.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3809841"/>
                  </a:ext>
                </a:extLst>
              </a:tr>
              <a:tr h="341913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Lab+address_line_2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5045187"/>
                  </a:ext>
                </a:extLst>
              </a:tr>
              <a:tr h="341913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Lab_city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Arcadia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8769719"/>
                  </a:ext>
                </a:extLst>
              </a:tr>
              <a:tr h="341913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Lab_state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0540660"/>
                  </a:ext>
                </a:extLst>
              </a:tr>
              <a:tr h="256319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Lab_country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7879372"/>
                  </a:ext>
                </a:extLst>
              </a:tr>
              <a:tr h="341913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Lab_postal_code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54612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6536835"/>
                  </a:ext>
                </a:extLst>
              </a:tr>
              <a:tr h="341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Lab_phone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6083232123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2295801"/>
                  </a:ext>
                </a:extLst>
              </a:tr>
              <a:tr h="341913">
                <a:tc gridSpan="6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*required fields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313232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8E31A26-923F-4CEB-B859-43AB505546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376716"/>
              </p:ext>
            </p:extLst>
          </p:nvPr>
        </p:nvGraphicFramePr>
        <p:xfrm>
          <a:off x="402467" y="2082545"/>
          <a:ext cx="2042478" cy="3838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2478">
                  <a:extLst>
                    <a:ext uri="{9D8B030D-6E8A-4147-A177-3AD203B41FA5}">
                      <a16:colId xmlns:a16="http://schemas.microsoft.com/office/drawing/2014/main" val="915680554"/>
                    </a:ext>
                  </a:extLst>
                </a:gridCol>
              </a:tblGrid>
              <a:tr h="341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XML 2.9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8633562"/>
                  </a:ext>
                </a:extLst>
              </a:tr>
              <a:tr h="341913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339419"/>
                  </a:ext>
                </a:extLst>
              </a:tr>
              <a:tr h="50473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Lab_name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150321"/>
                  </a:ext>
                </a:extLst>
              </a:tr>
              <a:tr h="264971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380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9307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4412</TotalTime>
  <Words>1864</Words>
  <Application>Microsoft Office PowerPoint</Application>
  <PresentationFormat>Widescreen</PresentationFormat>
  <Paragraphs>473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Gill Sans MT</vt:lpstr>
      <vt:lpstr>Wingdings 2</vt:lpstr>
      <vt:lpstr>Dividend</vt:lpstr>
      <vt:lpstr>Standardized XML 3.0</vt:lpstr>
      <vt:lpstr>Current challenges - Accessibility</vt:lpstr>
      <vt:lpstr>Current challenges - structure</vt:lpstr>
      <vt:lpstr>Future Considerations</vt:lpstr>
      <vt:lpstr>What if we don’t Change?</vt:lpstr>
      <vt:lpstr>The path forward</vt:lpstr>
      <vt:lpstr>V3.0 Priorities</vt:lpstr>
      <vt:lpstr>3.0 file structure</vt:lpstr>
      <vt:lpstr>Lab identification in XML file</vt:lpstr>
      <vt:lpstr>Sample Information</vt:lpstr>
      <vt:lpstr>Test information</vt:lpstr>
      <vt:lpstr>Calculations</vt:lpstr>
      <vt:lpstr>Redundancy</vt:lpstr>
      <vt:lpstr>Two basic options</vt:lpstr>
      <vt:lpstr>Constituent naming</vt:lpstr>
      <vt:lpstr>Digestibility naming convention</vt:lpstr>
      <vt:lpstr>Proposed Digestibility Convention</vt:lpstr>
      <vt:lpstr>Proposed Digestibility Convention</vt:lpstr>
      <vt:lpstr>Fatty Acid Convention</vt:lpstr>
      <vt:lpstr>Calculations – Energy convention</vt:lpstr>
      <vt:lpstr>Calculations – kd convention</vt:lpstr>
      <vt:lpstr>Are we ready to move to N basis?</vt:lpstr>
      <vt:lpstr>Versioning </vt:lpstr>
      <vt:lpstr>Now what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Standardized XML 3.0</dc:title>
  <dc:creator>Kyle</dc:creator>
  <cp:lastModifiedBy>kyle taysom</cp:lastModifiedBy>
  <cp:revision>3</cp:revision>
  <dcterms:created xsi:type="dcterms:W3CDTF">2018-10-01T16:47:17Z</dcterms:created>
  <dcterms:modified xsi:type="dcterms:W3CDTF">2019-05-14T15:08:47Z</dcterms:modified>
</cp:coreProperties>
</file>