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810" r:id="rId2"/>
    <p:sldMasterId id="2147483822" r:id="rId3"/>
    <p:sldMasterId id="2147483834" r:id="rId4"/>
    <p:sldMasterId id="2147483846" r:id="rId5"/>
    <p:sldMasterId id="2147483858" r:id="rId6"/>
    <p:sldMasterId id="2147483870" r:id="rId7"/>
    <p:sldMasterId id="2147483882" r:id="rId8"/>
    <p:sldMasterId id="2147483894" r:id="rId9"/>
    <p:sldMasterId id="2147483906" r:id="rId10"/>
    <p:sldMasterId id="2147483918" r:id="rId11"/>
    <p:sldMasterId id="2147483930" r:id="rId12"/>
    <p:sldMasterId id="2147483942" r:id="rId13"/>
  </p:sldMasterIdLst>
  <p:notesMasterIdLst>
    <p:notesMasterId r:id="rId19"/>
  </p:notesMasterIdLst>
  <p:handoutMasterIdLst>
    <p:handoutMasterId r:id="rId20"/>
  </p:handoutMasterIdLst>
  <p:sldIdLst>
    <p:sldId id="265" r:id="rId14"/>
    <p:sldId id="275" r:id="rId15"/>
    <p:sldId id="270" r:id="rId16"/>
    <p:sldId id="276" r:id="rId17"/>
    <p:sldId id="261" r:id="rId18"/>
  </p:sldIdLst>
  <p:sldSz cx="9144000" cy="5143500" type="screen16x9"/>
  <p:notesSz cx="6805613" cy="9944100"/>
  <p:defaultTextStyle>
    <a:defPPr>
      <a:defRPr lang="en-US"/>
    </a:defPPr>
    <a:lvl1pPr marL="0" algn="l" defTabSz="879152" rtl="0" eaLnBrk="1" latinLnBrk="0" hangingPunct="1">
      <a:defRPr sz="17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71">
          <p15:clr>
            <a:srgbClr val="A4A3A4"/>
          </p15:clr>
        </p15:guide>
        <p15:guide id="2" orient="horz" pos="2783">
          <p15:clr>
            <a:srgbClr val="A4A3A4"/>
          </p15:clr>
        </p15:guide>
        <p15:guide id="3" pos="537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386"/>
    <a:srgbClr val="5B7F95"/>
    <a:srgbClr val="003300"/>
    <a:srgbClr val="F37021"/>
    <a:srgbClr val="EFD921"/>
    <a:srgbClr val="2C87CB"/>
    <a:srgbClr val="3BACFF"/>
    <a:srgbClr val="1FE4C6"/>
    <a:srgbClr val="43C6E4"/>
    <a:srgbClr val="95E9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959" autoAdjust="0"/>
  </p:normalViewPr>
  <p:slideViewPr>
    <p:cSldViewPr snapToGrid="0">
      <p:cViewPr varScale="1">
        <p:scale>
          <a:sx n="116" d="100"/>
          <a:sy n="116" d="100"/>
        </p:scale>
        <p:origin x="518" y="72"/>
      </p:cViewPr>
      <p:guideLst>
        <p:guide orient="horz" pos="771"/>
        <p:guide orient="horz" pos="2783"/>
        <p:guide pos="537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 Target="slides/slide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3.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2.xml"/><Relationship Id="rId23" Type="http://schemas.openxmlformats.org/officeDocument/2006/relationships/theme" Target="theme/theme1.xml"/><Relationship Id="rId10" Type="http://schemas.openxmlformats.org/officeDocument/2006/relationships/slideMaster" Target="slideMasters/slideMaster10.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1.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49099" cy="497205"/>
          </a:xfrm>
          <a:prstGeom prst="rect">
            <a:avLst/>
          </a:prstGeom>
        </p:spPr>
        <p:txBody>
          <a:bodyPr vert="horz" lIns="94064" tIns="47032" rIns="94064" bIns="47032" rtlCol="0"/>
          <a:lstStyle>
            <a:lvl1pPr algn="l">
              <a:defRPr sz="1200"/>
            </a:lvl1pPr>
          </a:lstStyle>
          <a:p>
            <a:endParaRPr lang="en-US"/>
          </a:p>
        </p:txBody>
      </p:sp>
      <p:sp>
        <p:nvSpPr>
          <p:cNvPr id="3" name="Date Placeholder 2"/>
          <p:cNvSpPr>
            <a:spLocks noGrp="1"/>
          </p:cNvSpPr>
          <p:nvPr>
            <p:ph type="dt" sz="quarter" idx="1"/>
          </p:nvPr>
        </p:nvSpPr>
        <p:spPr>
          <a:xfrm>
            <a:off x="3854940" y="1"/>
            <a:ext cx="2949099" cy="497205"/>
          </a:xfrm>
          <a:prstGeom prst="rect">
            <a:avLst/>
          </a:prstGeom>
        </p:spPr>
        <p:txBody>
          <a:bodyPr vert="horz" lIns="94064" tIns="47032" rIns="94064" bIns="47032" rtlCol="0"/>
          <a:lstStyle>
            <a:lvl1pPr algn="r">
              <a:defRPr sz="1200"/>
            </a:lvl1pPr>
          </a:lstStyle>
          <a:p>
            <a:fld id="{CD4DA60F-0BB5-4A3D-B6FA-FDF2FC2558E5}" type="datetimeFigureOut">
              <a:rPr lang="en-US" smtClean="0"/>
              <a:pPr/>
              <a:t>9/7/2018</a:t>
            </a:fld>
            <a:endParaRPr lang="en-US"/>
          </a:p>
        </p:txBody>
      </p:sp>
      <p:sp>
        <p:nvSpPr>
          <p:cNvPr id="4" name="Footer Placeholder 3"/>
          <p:cNvSpPr>
            <a:spLocks noGrp="1"/>
          </p:cNvSpPr>
          <p:nvPr>
            <p:ph type="ftr" sz="quarter" idx="2"/>
          </p:nvPr>
        </p:nvSpPr>
        <p:spPr>
          <a:xfrm>
            <a:off x="1" y="9445170"/>
            <a:ext cx="2949099" cy="497205"/>
          </a:xfrm>
          <a:prstGeom prst="rect">
            <a:avLst/>
          </a:prstGeom>
        </p:spPr>
        <p:txBody>
          <a:bodyPr vert="horz" lIns="94064" tIns="47032" rIns="94064" bIns="47032" rtlCol="0" anchor="b"/>
          <a:lstStyle>
            <a:lvl1pPr algn="l">
              <a:defRPr sz="1200"/>
            </a:lvl1pPr>
          </a:lstStyle>
          <a:p>
            <a:endParaRPr lang="en-US"/>
          </a:p>
        </p:txBody>
      </p:sp>
      <p:sp>
        <p:nvSpPr>
          <p:cNvPr id="5" name="Slide Number Placeholder 4"/>
          <p:cNvSpPr>
            <a:spLocks noGrp="1"/>
          </p:cNvSpPr>
          <p:nvPr>
            <p:ph type="sldNum" sz="quarter" idx="3"/>
          </p:nvPr>
        </p:nvSpPr>
        <p:spPr>
          <a:xfrm>
            <a:off x="3854940" y="9445170"/>
            <a:ext cx="2949099" cy="497205"/>
          </a:xfrm>
          <a:prstGeom prst="rect">
            <a:avLst/>
          </a:prstGeom>
        </p:spPr>
        <p:txBody>
          <a:bodyPr vert="horz" lIns="94064" tIns="47032" rIns="94064" bIns="47032" rtlCol="0" anchor="b"/>
          <a:lstStyle>
            <a:lvl1pPr algn="r">
              <a:defRPr sz="1200"/>
            </a:lvl1pPr>
          </a:lstStyle>
          <a:p>
            <a:fld id="{44425933-59C9-4582-A8D9-570D66460C9E}" type="slidenum">
              <a:rPr lang="en-US" smtClean="0"/>
              <a:pPr/>
              <a:t>‹#›</a:t>
            </a:fld>
            <a:endParaRPr lang="en-US"/>
          </a:p>
        </p:txBody>
      </p:sp>
    </p:spTree>
    <p:extLst>
      <p:ext uri="{BB962C8B-B14F-4D97-AF65-F5344CB8AC3E}">
        <p14:creationId xmlns:p14="http://schemas.microsoft.com/office/powerpoint/2010/main" val="18567361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49099" cy="497205"/>
          </a:xfrm>
          <a:prstGeom prst="rect">
            <a:avLst/>
          </a:prstGeom>
        </p:spPr>
        <p:txBody>
          <a:bodyPr vert="horz" lIns="94064" tIns="47032" rIns="94064" bIns="47032" rtlCol="0"/>
          <a:lstStyle>
            <a:lvl1pPr algn="l">
              <a:defRPr sz="1200"/>
            </a:lvl1pPr>
          </a:lstStyle>
          <a:p>
            <a:endParaRPr lang="en-US"/>
          </a:p>
        </p:txBody>
      </p:sp>
      <p:sp>
        <p:nvSpPr>
          <p:cNvPr id="3" name="Date Placeholder 2"/>
          <p:cNvSpPr>
            <a:spLocks noGrp="1"/>
          </p:cNvSpPr>
          <p:nvPr>
            <p:ph type="dt" idx="1"/>
          </p:nvPr>
        </p:nvSpPr>
        <p:spPr>
          <a:xfrm>
            <a:off x="3854940" y="1"/>
            <a:ext cx="2949099" cy="497205"/>
          </a:xfrm>
          <a:prstGeom prst="rect">
            <a:avLst/>
          </a:prstGeom>
        </p:spPr>
        <p:txBody>
          <a:bodyPr vert="horz" lIns="94064" tIns="47032" rIns="94064" bIns="47032" rtlCol="0"/>
          <a:lstStyle>
            <a:lvl1pPr algn="r">
              <a:defRPr sz="1200"/>
            </a:lvl1pPr>
          </a:lstStyle>
          <a:p>
            <a:fld id="{C2262F3B-5CC7-4D5E-B602-F5E0CB55D9B3}" type="datetimeFigureOut">
              <a:rPr lang="en-US" smtClean="0"/>
              <a:pPr/>
              <a:t>9/7/2018</a:t>
            </a:fld>
            <a:endParaRPr lang="en-US"/>
          </a:p>
        </p:txBody>
      </p:sp>
      <p:sp>
        <p:nvSpPr>
          <p:cNvPr id="4" name="Slide Image Placeholder 3"/>
          <p:cNvSpPr>
            <a:spLocks noGrp="1" noRot="1" noChangeAspect="1"/>
          </p:cNvSpPr>
          <p:nvPr>
            <p:ph type="sldImg" idx="2"/>
          </p:nvPr>
        </p:nvSpPr>
        <p:spPr>
          <a:xfrm>
            <a:off x="88900" y="744538"/>
            <a:ext cx="6627813" cy="3729037"/>
          </a:xfrm>
          <a:prstGeom prst="rect">
            <a:avLst/>
          </a:prstGeom>
          <a:noFill/>
          <a:ln w="12700">
            <a:solidFill>
              <a:prstClr val="black"/>
            </a:solidFill>
          </a:ln>
        </p:spPr>
        <p:txBody>
          <a:bodyPr vert="horz" lIns="94064" tIns="47032" rIns="94064" bIns="47032" rtlCol="0" anchor="ctr"/>
          <a:lstStyle/>
          <a:p>
            <a:endParaRPr lang="en-US"/>
          </a:p>
        </p:txBody>
      </p:sp>
      <p:sp>
        <p:nvSpPr>
          <p:cNvPr id="5" name="Notes Placeholder 4"/>
          <p:cNvSpPr>
            <a:spLocks noGrp="1"/>
          </p:cNvSpPr>
          <p:nvPr>
            <p:ph type="body" sz="quarter" idx="3"/>
          </p:nvPr>
        </p:nvSpPr>
        <p:spPr>
          <a:xfrm>
            <a:off x="680562" y="4723449"/>
            <a:ext cx="5444490" cy="4474845"/>
          </a:xfrm>
          <a:prstGeom prst="rect">
            <a:avLst/>
          </a:prstGeom>
        </p:spPr>
        <p:txBody>
          <a:bodyPr vert="horz" lIns="94064" tIns="47032" rIns="94064" bIns="4703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9445170"/>
            <a:ext cx="2949099" cy="497205"/>
          </a:xfrm>
          <a:prstGeom prst="rect">
            <a:avLst/>
          </a:prstGeom>
        </p:spPr>
        <p:txBody>
          <a:bodyPr vert="horz" lIns="94064" tIns="47032" rIns="94064" bIns="47032" rtlCol="0" anchor="b"/>
          <a:lstStyle>
            <a:lvl1pPr algn="l">
              <a:defRPr sz="1200"/>
            </a:lvl1pPr>
          </a:lstStyle>
          <a:p>
            <a:endParaRPr lang="en-US"/>
          </a:p>
        </p:txBody>
      </p:sp>
      <p:sp>
        <p:nvSpPr>
          <p:cNvPr id="7" name="Slide Number Placeholder 6"/>
          <p:cNvSpPr>
            <a:spLocks noGrp="1"/>
          </p:cNvSpPr>
          <p:nvPr>
            <p:ph type="sldNum" sz="quarter" idx="5"/>
          </p:nvPr>
        </p:nvSpPr>
        <p:spPr>
          <a:xfrm>
            <a:off x="3854940" y="9445170"/>
            <a:ext cx="2949099" cy="497205"/>
          </a:xfrm>
          <a:prstGeom prst="rect">
            <a:avLst/>
          </a:prstGeom>
        </p:spPr>
        <p:txBody>
          <a:bodyPr vert="horz" lIns="94064" tIns="47032" rIns="94064" bIns="47032" rtlCol="0" anchor="b"/>
          <a:lstStyle>
            <a:lvl1pPr algn="r">
              <a:defRPr sz="1200"/>
            </a:lvl1pPr>
          </a:lstStyle>
          <a:p>
            <a:fld id="{830233AA-EDD9-4D1C-B66A-95A21E602A8F}" type="slidenum">
              <a:rPr lang="en-US" smtClean="0"/>
              <a:pPr/>
              <a:t>‹#›</a:t>
            </a:fld>
            <a:endParaRPr lang="en-US"/>
          </a:p>
        </p:txBody>
      </p:sp>
    </p:spTree>
    <p:extLst>
      <p:ext uri="{BB962C8B-B14F-4D97-AF65-F5344CB8AC3E}">
        <p14:creationId xmlns:p14="http://schemas.microsoft.com/office/powerpoint/2010/main" val="685792123"/>
      </p:ext>
    </p:extLst>
  </p:cSld>
  <p:clrMap bg1="lt1" tx1="dk1" bg2="lt2" tx2="dk2" accent1="accent1" accent2="accent2" accent3="accent3" accent4="accent4" accent5="accent5" accent6="accent6" hlink="hlink" folHlink="folHlink"/>
  <p:notesStyle>
    <a:lvl1pPr marL="0" algn="l" defTabSz="879152" rtl="0" eaLnBrk="1" latinLnBrk="0" hangingPunct="1">
      <a:defRPr sz="1200" kern="1200">
        <a:solidFill>
          <a:schemeClr val="tx1"/>
        </a:solidFill>
        <a:latin typeface="+mn-lt"/>
        <a:ea typeface="+mn-ea"/>
        <a:cs typeface="+mn-cs"/>
      </a:defRPr>
    </a:lvl1pPr>
    <a:lvl2pPr marL="439576" algn="l" defTabSz="879152" rtl="0" eaLnBrk="1" latinLnBrk="0" hangingPunct="1">
      <a:defRPr sz="1200" kern="1200">
        <a:solidFill>
          <a:schemeClr val="tx1"/>
        </a:solidFill>
        <a:latin typeface="+mn-lt"/>
        <a:ea typeface="+mn-ea"/>
        <a:cs typeface="+mn-cs"/>
      </a:defRPr>
    </a:lvl2pPr>
    <a:lvl3pPr marL="879152" algn="l" defTabSz="879152" rtl="0" eaLnBrk="1" latinLnBrk="0" hangingPunct="1">
      <a:defRPr sz="1200" kern="1200">
        <a:solidFill>
          <a:schemeClr val="tx1"/>
        </a:solidFill>
        <a:latin typeface="+mn-lt"/>
        <a:ea typeface="+mn-ea"/>
        <a:cs typeface="+mn-cs"/>
      </a:defRPr>
    </a:lvl3pPr>
    <a:lvl4pPr marL="1318728" algn="l" defTabSz="879152" rtl="0" eaLnBrk="1" latinLnBrk="0" hangingPunct="1">
      <a:defRPr sz="1200" kern="1200">
        <a:solidFill>
          <a:schemeClr val="tx1"/>
        </a:solidFill>
        <a:latin typeface="+mn-lt"/>
        <a:ea typeface="+mn-ea"/>
        <a:cs typeface="+mn-cs"/>
      </a:defRPr>
    </a:lvl4pPr>
    <a:lvl5pPr marL="1758303" algn="l" defTabSz="879152" rtl="0" eaLnBrk="1" latinLnBrk="0" hangingPunct="1">
      <a:defRPr sz="1200" kern="1200">
        <a:solidFill>
          <a:schemeClr val="tx1"/>
        </a:solidFill>
        <a:latin typeface="+mn-lt"/>
        <a:ea typeface="+mn-ea"/>
        <a:cs typeface="+mn-cs"/>
      </a:defRPr>
    </a:lvl5pPr>
    <a:lvl6pPr marL="2197879" algn="l" defTabSz="879152" rtl="0" eaLnBrk="1" latinLnBrk="0" hangingPunct="1">
      <a:defRPr sz="1200" kern="1200">
        <a:solidFill>
          <a:schemeClr val="tx1"/>
        </a:solidFill>
        <a:latin typeface="+mn-lt"/>
        <a:ea typeface="+mn-ea"/>
        <a:cs typeface="+mn-cs"/>
      </a:defRPr>
    </a:lvl6pPr>
    <a:lvl7pPr marL="2637455" algn="l" defTabSz="879152" rtl="0" eaLnBrk="1" latinLnBrk="0" hangingPunct="1">
      <a:defRPr sz="1200" kern="1200">
        <a:solidFill>
          <a:schemeClr val="tx1"/>
        </a:solidFill>
        <a:latin typeface="+mn-lt"/>
        <a:ea typeface="+mn-ea"/>
        <a:cs typeface="+mn-cs"/>
      </a:defRPr>
    </a:lvl7pPr>
    <a:lvl8pPr marL="3077031" algn="l" defTabSz="879152" rtl="0" eaLnBrk="1" latinLnBrk="0" hangingPunct="1">
      <a:defRPr sz="1200" kern="1200">
        <a:solidFill>
          <a:schemeClr val="tx1"/>
        </a:solidFill>
        <a:latin typeface="+mn-lt"/>
        <a:ea typeface="+mn-ea"/>
        <a:cs typeface="+mn-cs"/>
      </a:defRPr>
    </a:lvl8pPr>
    <a:lvl9pPr marL="3516607" algn="l" defTabSz="87915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_Corp Template_2015">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86" y="903515"/>
            <a:ext cx="2919743" cy="3450051"/>
          </a:xfrm>
          <a:prstGeom prst="rect">
            <a:avLst/>
          </a:prstGeom>
        </p:spPr>
      </p:pic>
      <p:sp>
        <p:nvSpPr>
          <p:cNvPr id="12"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tx1"/>
                </a:solidFill>
                <a:effectLst/>
                <a:latin typeface="+mj-lt"/>
                <a:ea typeface="+mj-ea"/>
                <a:cs typeface="3ds Light"/>
              </a:defRPr>
            </a:lvl1pPr>
          </a:lstStyle>
          <a:p>
            <a:r>
              <a:rPr lang="en-US" noProof="0" dirty="0" smtClean="0"/>
              <a:t>Click to edit title</a:t>
            </a:r>
            <a:endParaRPr lang="en-US" noProof="0" dirty="0"/>
          </a:p>
        </p:txBody>
      </p:sp>
      <p:sp>
        <p:nvSpPr>
          <p:cNvPr id="9" name="Text Placeholder 14"/>
          <p:cNvSpPr>
            <a:spLocks noGrp="1"/>
          </p:cNvSpPr>
          <p:nvPr>
            <p:ph type="body" sz="quarter" idx="11" hasCustomPrompt="1"/>
          </p:nvPr>
        </p:nvSpPr>
        <p:spPr>
          <a:xfrm>
            <a:off x="4572000" y="1491630"/>
            <a:ext cx="4032250" cy="431800"/>
          </a:xfrm>
        </p:spPr>
        <p:txBody>
          <a:bodyPr anchor="ctr">
            <a:noAutofit/>
          </a:bodyPr>
          <a:lstStyle>
            <a:lvl1pPr algn="r">
              <a:lnSpc>
                <a:spcPct val="100000"/>
              </a:lnSpc>
              <a:spcBef>
                <a:spcPts val="0"/>
              </a:spcBef>
              <a:buFont typeface="Arial" pitchFamily="34" charset="0"/>
              <a:buNone/>
              <a:defRPr sz="2000"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smtClean="0"/>
              <a:t>Click to add subtitle</a:t>
            </a:r>
            <a:endParaRPr lang="en-US" dirty="0"/>
          </a:p>
        </p:txBody>
      </p:sp>
      <p:sp>
        <p:nvSpPr>
          <p:cNvPr id="13" name="TextBox 12"/>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smtClean="0">
                <a:ln>
                  <a:noFill/>
                </a:ln>
                <a:solidFill>
                  <a:srgbClr val="005386"/>
                </a:solidFill>
                <a:effectLst/>
                <a:latin typeface="Arial Narrow" pitchFamily="34" charset="0"/>
                <a:cs typeface="Arial" pitchFamily="34" charset="0"/>
              </a:rPr>
              <a:t>3DS.COM</a:t>
            </a:r>
            <a:r>
              <a:rPr lang="en-US" sz="600" b="1" i="0" cap="none" spc="0" dirty="0" smtClean="0">
                <a:ln>
                  <a:noFill/>
                </a:ln>
                <a:solidFill>
                  <a:schemeClr val="accent4"/>
                </a:solidFill>
                <a:effectLst/>
                <a:latin typeface="Arial Narrow" pitchFamily="34" charset="0"/>
                <a:cs typeface="Arial" pitchFamily="34" charset="0"/>
              </a:rPr>
              <a:t> </a:t>
            </a:r>
            <a:r>
              <a:rPr lang="en-US" sz="600" b="0" cap="none" spc="0" dirty="0" smtClean="0">
                <a:ln>
                  <a:noFill/>
                </a:ln>
                <a:solidFill>
                  <a:srgbClr val="005386"/>
                </a:solidFill>
                <a:effectLst/>
                <a:latin typeface="Arial Narrow" pitchFamily="34" charset="0"/>
                <a:cs typeface="Arial" pitchFamily="34" charset="0"/>
              </a:rPr>
              <a:t>© </a:t>
            </a:r>
            <a:r>
              <a:rPr lang="en-US" sz="600" b="0" cap="none" spc="0" dirty="0" err="1" smtClean="0">
                <a:ln>
                  <a:noFill/>
                </a:ln>
                <a:solidFill>
                  <a:srgbClr val="005386"/>
                </a:solidFill>
                <a:effectLst/>
                <a:latin typeface="Arial Narrow" pitchFamily="34" charset="0"/>
                <a:cs typeface="Arial" pitchFamily="34" charset="0"/>
              </a:rPr>
              <a:t>Dassault</a:t>
            </a:r>
            <a:r>
              <a:rPr lang="en-US" sz="600" b="0" cap="none" spc="0" dirty="0" smtClean="0">
                <a:ln>
                  <a:noFill/>
                </a:ln>
                <a:solidFill>
                  <a:srgbClr val="005386"/>
                </a:solidFill>
                <a:effectLst/>
                <a:latin typeface="Arial Narrow" pitchFamily="34" charset="0"/>
                <a:cs typeface="Arial" pitchFamily="34" charset="0"/>
              </a:rPr>
              <a:t> </a:t>
            </a:r>
            <a:r>
              <a:rPr lang="en-US" sz="600" b="0" cap="none" spc="0" dirty="0" err="1" smtClean="0">
                <a:ln>
                  <a:noFill/>
                </a:ln>
                <a:solidFill>
                  <a:srgbClr val="005386"/>
                </a:solidFill>
                <a:effectLst/>
                <a:latin typeface="Arial Narrow" pitchFamily="34" charset="0"/>
                <a:cs typeface="Arial" pitchFamily="34" charset="0"/>
              </a:rPr>
              <a:t>Systèmes</a:t>
            </a:r>
            <a:r>
              <a:rPr lang="en-US" sz="600" b="0" cap="none" spc="0" dirty="0" smtClean="0">
                <a:ln>
                  <a:noFill/>
                </a:ln>
                <a:solidFill>
                  <a:srgbClr val="005386"/>
                </a:solidFill>
                <a:effectLst/>
                <a:latin typeface="Arial Narrow" pitchFamily="34" charset="0"/>
                <a:cs typeface="Arial" pitchFamily="34" charset="0"/>
              </a:rPr>
              <a:t> | </a:t>
            </a:r>
            <a:r>
              <a:rPr lang="en-US" sz="600" b="0" cap="none" spc="0" noProof="0" dirty="0" smtClean="0">
                <a:ln>
                  <a:noFill/>
                </a:ln>
                <a:solidFill>
                  <a:srgbClr val="005386"/>
                </a:solidFill>
                <a:effectLst/>
                <a:latin typeface="Arial Narrow" pitchFamily="34" charset="0"/>
                <a:cs typeface="Arial" pitchFamily="34" charset="0"/>
              </a:rPr>
              <a:t>Confidential</a:t>
            </a:r>
            <a:r>
              <a:rPr lang="en-US" sz="600" b="0" cap="none" spc="0" dirty="0" smtClean="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9/7/2018</a:t>
            </a:fld>
            <a:r>
              <a:rPr lang="en-US" sz="600" b="0" cap="none" spc="0" dirty="0" smtClean="0">
                <a:ln>
                  <a:noFill/>
                </a:ln>
                <a:solidFill>
                  <a:srgbClr val="005386"/>
                </a:solidFill>
                <a:effectLst/>
                <a:latin typeface="Arial Narrow" pitchFamily="34" charset="0"/>
                <a:cs typeface="Arial" pitchFamily="34" charset="0"/>
              </a:rPr>
              <a:t> | ref.: 3DS_Document_2015</a:t>
            </a:r>
            <a:endParaRPr lang="en-US" sz="600" b="0" cap="none" spc="0" dirty="0">
              <a:ln>
                <a:noFill/>
              </a:ln>
              <a:solidFill>
                <a:srgbClr val="005386"/>
              </a:solidFill>
              <a:effectLst/>
              <a:latin typeface="Arial Narrow" pitchFamily="34" charset="0"/>
              <a:cs typeface="Arial" pitchFamily="34" charset="0"/>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92079" y="4719511"/>
            <a:ext cx="2580927" cy="243820"/>
          </a:xfrm>
          <a:prstGeom prst="rect">
            <a:avLst/>
          </a:prstGeom>
        </p:spPr>
      </p:pic>
    </p:spTree>
    <p:extLst>
      <p:ext uri="{BB962C8B-B14F-4D97-AF65-F5344CB8AC3E}">
        <p14:creationId xmlns:p14="http://schemas.microsoft.com/office/powerpoint/2010/main" val="122788491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_Corp Template_2015">
    <p:spTree>
      <p:nvGrpSpPr>
        <p:cNvPr id="1" name=""/>
        <p:cNvGrpSpPr/>
        <p:nvPr/>
      </p:nvGrpSpPr>
      <p:grpSpPr>
        <a:xfrm>
          <a:off x="0" y="0"/>
          <a:ext cx="0" cy="0"/>
          <a:chOff x="0" y="0"/>
          <a:chExt cx="0" cy="0"/>
        </a:xfrm>
      </p:grpSpPr>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Title Slide_3DSWYM Template_2015">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86" y="903515"/>
            <a:ext cx="2919743" cy="3450051"/>
          </a:xfrm>
          <a:prstGeom prst="rect">
            <a:avLst/>
          </a:prstGeom>
        </p:spPr>
      </p:pic>
      <p:sp>
        <p:nvSpPr>
          <p:cNvPr id="12"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tx1"/>
                </a:solidFill>
                <a:effectLst/>
                <a:latin typeface="+mj-lt"/>
                <a:ea typeface="+mj-ea"/>
                <a:cs typeface="3ds Light"/>
              </a:defRPr>
            </a:lvl1pPr>
          </a:lstStyle>
          <a:p>
            <a:r>
              <a:rPr lang="en-US" noProof="0" dirty="0" smtClean="0"/>
              <a:t>Click to edit title</a:t>
            </a:r>
            <a:endParaRPr lang="en-US" noProof="0" dirty="0"/>
          </a:p>
        </p:txBody>
      </p:sp>
      <p:sp>
        <p:nvSpPr>
          <p:cNvPr id="9" name="Text Placeholder 14"/>
          <p:cNvSpPr>
            <a:spLocks noGrp="1"/>
          </p:cNvSpPr>
          <p:nvPr>
            <p:ph type="body" sz="quarter" idx="11" hasCustomPrompt="1"/>
          </p:nvPr>
        </p:nvSpPr>
        <p:spPr>
          <a:xfrm>
            <a:off x="4572000" y="1491630"/>
            <a:ext cx="4032250" cy="431800"/>
          </a:xfrm>
        </p:spPr>
        <p:txBody>
          <a:bodyPr anchor="ctr">
            <a:noAutofit/>
          </a:bodyPr>
          <a:lstStyle>
            <a:lvl1pPr algn="r">
              <a:lnSpc>
                <a:spcPct val="100000"/>
              </a:lnSpc>
              <a:spcBef>
                <a:spcPts val="0"/>
              </a:spcBef>
              <a:buFont typeface="Arial" pitchFamily="34" charset="0"/>
              <a:buNone/>
              <a:defRPr sz="2000"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smtClean="0"/>
              <a:t>Click to add subtitle</a:t>
            </a:r>
            <a:endParaRPr lang="en-US" dirty="0"/>
          </a:p>
        </p:txBody>
      </p:sp>
      <p:sp>
        <p:nvSpPr>
          <p:cNvPr id="13" name="TextBox 12"/>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smtClean="0">
                <a:ln>
                  <a:noFill/>
                </a:ln>
                <a:solidFill>
                  <a:srgbClr val="005386"/>
                </a:solidFill>
                <a:effectLst/>
                <a:latin typeface="Arial Narrow" pitchFamily="34" charset="0"/>
                <a:cs typeface="Arial" pitchFamily="34" charset="0"/>
              </a:rPr>
              <a:t>3DS.COM</a:t>
            </a:r>
            <a:r>
              <a:rPr lang="en-US" sz="600" b="1" i="0" cap="none" spc="0" dirty="0" smtClean="0">
                <a:ln>
                  <a:noFill/>
                </a:ln>
                <a:solidFill>
                  <a:schemeClr val="accent4"/>
                </a:solidFill>
                <a:effectLst/>
                <a:latin typeface="Arial Narrow" pitchFamily="34" charset="0"/>
                <a:cs typeface="Arial" pitchFamily="34" charset="0"/>
              </a:rPr>
              <a:t> </a:t>
            </a:r>
            <a:r>
              <a:rPr lang="en-US" sz="600" b="0" cap="none" spc="0" dirty="0" smtClean="0">
                <a:ln>
                  <a:noFill/>
                </a:ln>
                <a:solidFill>
                  <a:srgbClr val="005386"/>
                </a:solidFill>
                <a:effectLst/>
                <a:latin typeface="Arial Narrow" pitchFamily="34" charset="0"/>
                <a:cs typeface="Arial" pitchFamily="34" charset="0"/>
              </a:rPr>
              <a:t>© </a:t>
            </a:r>
            <a:r>
              <a:rPr lang="en-US" sz="600" b="0" cap="none" spc="0" dirty="0" err="1" smtClean="0">
                <a:ln>
                  <a:noFill/>
                </a:ln>
                <a:solidFill>
                  <a:srgbClr val="005386"/>
                </a:solidFill>
                <a:effectLst/>
                <a:latin typeface="Arial Narrow" pitchFamily="34" charset="0"/>
                <a:cs typeface="Arial" pitchFamily="34" charset="0"/>
              </a:rPr>
              <a:t>Dassault</a:t>
            </a:r>
            <a:r>
              <a:rPr lang="en-US" sz="600" b="0" cap="none" spc="0" dirty="0" smtClean="0">
                <a:ln>
                  <a:noFill/>
                </a:ln>
                <a:solidFill>
                  <a:srgbClr val="005386"/>
                </a:solidFill>
                <a:effectLst/>
                <a:latin typeface="Arial Narrow" pitchFamily="34" charset="0"/>
                <a:cs typeface="Arial" pitchFamily="34" charset="0"/>
              </a:rPr>
              <a:t> </a:t>
            </a:r>
            <a:r>
              <a:rPr lang="en-US" sz="600" b="0" cap="none" spc="0" dirty="0" err="1" smtClean="0">
                <a:ln>
                  <a:noFill/>
                </a:ln>
                <a:solidFill>
                  <a:srgbClr val="005386"/>
                </a:solidFill>
                <a:effectLst/>
                <a:latin typeface="Arial Narrow" pitchFamily="34" charset="0"/>
                <a:cs typeface="Arial" pitchFamily="34" charset="0"/>
              </a:rPr>
              <a:t>Systèmes</a:t>
            </a:r>
            <a:r>
              <a:rPr lang="en-US" sz="600" b="0" cap="none" spc="0" dirty="0" smtClean="0">
                <a:ln>
                  <a:noFill/>
                </a:ln>
                <a:solidFill>
                  <a:srgbClr val="005386"/>
                </a:solidFill>
                <a:effectLst/>
                <a:latin typeface="Arial Narrow" pitchFamily="34" charset="0"/>
                <a:cs typeface="Arial" pitchFamily="34" charset="0"/>
              </a:rPr>
              <a:t> | </a:t>
            </a:r>
            <a:r>
              <a:rPr lang="en-US" sz="600" b="0" cap="none" spc="0" noProof="0" dirty="0" smtClean="0">
                <a:ln>
                  <a:noFill/>
                </a:ln>
                <a:solidFill>
                  <a:srgbClr val="005386"/>
                </a:solidFill>
                <a:effectLst/>
                <a:latin typeface="Arial Narrow" pitchFamily="34" charset="0"/>
                <a:cs typeface="Arial" pitchFamily="34" charset="0"/>
              </a:rPr>
              <a:t>Confidential</a:t>
            </a:r>
            <a:r>
              <a:rPr lang="en-US" sz="600" b="0" cap="none" spc="0" dirty="0" smtClean="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9/7/2018</a:t>
            </a:fld>
            <a:r>
              <a:rPr lang="en-US" sz="600" b="0" cap="none" spc="0" dirty="0" smtClean="0">
                <a:ln>
                  <a:noFill/>
                </a:ln>
                <a:solidFill>
                  <a:srgbClr val="005386"/>
                </a:solidFill>
                <a:effectLst/>
                <a:latin typeface="Arial Narrow" pitchFamily="34" charset="0"/>
                <a:cs typeface="Arial" pitchFamily="34" charset="0"/>
              </a:rPr>
              <a:t> | ref.: 3DS_Document_2015</a:t>
            </a:r>
            <a:endParaRPr lang="en-US" sz="600" b="0" cap="none" spc="0" dirty="0">
              <a:ln>
                <a:noFill/>
              </a:ln>
              <a:solidFill>
                <a:srgbClr val="005386"/>
              </a:solidFill>
              <a:effectLst/>
              <a:latin typeface="Arial Narrow" pitchFamily="34" charset="0"/>
              <a:cs typeface="Arial" pitchFamily="34" charset="0"/>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92079" y="4719511"/>
            <a:ext cx="2580927" cy="243820"/>
          </a:xfrm>
          <a:prstGeom prst="rect">
            <a:avLst/>
          </a:prstGeom>
        </p:spPr>
      </p:pic>
    </p:spTree>
    <p:extLst>
      <p:ext uri="{BB962C8B-B14F-4D97-AF65-F5344CB8AC3E}">
        <p14:creationId xmlns:p14="http://schemas.microsoft.com/office/powerpoint/2010/main" val="988469618"/>
      </p:ext>
    </p:extLst>
  </p:cSld>
  <p:clrMapOvr>
    <a:masterClrMapping/>
  </p:clrMapOvr>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Title Slide Blue_3DSWYM Template_2015">
    <p:bg>
      <p:bgPr>
        <a:solidFill>
          <a:schemeClr val="accent1"/>
        </a:solidFill>
        <a:effectLst/>
      </p:bgPr>
    </p:bg>
    <p:spTree>
      <p:nvGrpSpPr>
        <p:cNvPr id="1" name=""/>
        <p:cNvGrpSpPr/>
        <p:nvPr/>
      </p:nvGrpSpPr>
      <p:grpSpPr>
        <a:xfrm>
          <a:off x="0" y="0"/>
          <a:ext cx="0" cy="0"/>
          <a:chOff x="0" y="0"/>
          <a:chExt cx="0" cy="0"/>
        </a:xfrm>
      </p:grpSpPr>
      <p:sp>
        <p:nvSpPr>
          <p:cNvPr id="9"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bg1"/>
                </a:solidFill>
                <a:effectLst/>
                <a:latin typeface="+mj-lt"/>
                <a:ea typeface="+mj-ea"/>
                <a:cs typeface="3ds Light"/>
              </a:defRPr>
            </a:lvl1pPr>
          </a:lstStyle>
          <a:p>
            <a:r>
              <a:rPr lang="en-US" noProof="0" dirty="0" smtClean="0"/>
              <a:t>Click to edit title</a:t>
            </a:r>
            <a:endParaRPr lang="en-US" noProof="0" dirty="0"/>
          </a:p>
        </p:txBody>
      </p:sp>
      <p:sp>
        <p:nvSpPr>
          <p:cNvPr id="15" name="Text Placeholder 14"/>
          <p:cNvSpPr>
            <a:spLocks noGrp="1"/>
          </p:cNvSpPr>
          <p:nvPr>
            <p:ph type="body" sz="quarter" idx="11" hasCustomPrompt="1"/>
          </p:nvPr>
        </p:nvSpPr>
        <p:spPr>
          <a:xfrm>
            <a:off x="4572000" y="1491630"/>
            <a:ext cx="4032250" cy="431800"/>
          </a:xfrm>
        </p:spPr>
        <p:txBody>
          <a:bodyPr anchor="ctr">
            <a:normAutofit/>
          </a:bodyPr>
          <a:lstStyle>
            <a:lvl1pPr algn="r">
              <a:lnSpc>
                <a:spcPct val="100000"/>
              </a:lnSpc>
              <a:spcBef>
                <a:spcPts val="0"/>
              </a:spcBef>
              <a:buFont typeface="Arial" pitchFamily="34" charset="0"/>
              <a:buNone/>
              <a:defRPr sz="2000" baseline="0">
                <a:solidFill>
                  <a:schemeClr val="bg1"/>
                </a:solidFill>
                <a:latin typeface="+mj-lt"/>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smtClean="0"/>
              <a:t>Click to add subtitle</a:t>
            </a:r>
            <a:endParaRPr lang="en-US" dirty="0"/>
          </a:p>
        </p:txBody>
      </p:sp>
      <p:sp>
        <p:nvSpPr>
          <p:cNvPr id="14" name="TextBox 13"/>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b="1" i="0" cap="none" spc="0" dirty="0" smtClean="0">
                <a:ln>
                  <a:noFill/>
                </a:ln>
                <a:solidFill>
                  <a:schemeClr val="bg1"/>
                </a:solidFill>
                <a:effectLst/>
                <a:latin typeface="Arial Narrow" pitchFamily="34" charset="0"/>
                <a:cs typeface="Arial" pitchFamily="34" charset="0"/>
              </a:rPr>
              <a:t>3DS.COM</a:t>
            </a:r>
            <a:r>
              <a:rPr lang="en-US" sz="600" b="0" cap="none" spc="0" baseline="0" dirty="0" smtClean="0">
                <a:ln>
                  <a:noFill/>
                </a:ln>
                <a:solidFill>
                  <a:schemeClr val="bg1"/>
                </a:solidFill>
                <a:effectLst/>
                <a:latin typeface="Arial Narrow" pitchFamily="34" charset="0"/>
                <a:cs typeface="Arial" pitchFamily="34" charset="0"/>
              </a:rPr>
              <a:t> </a:t>
            </a:r>
            <a:r>
              <a:rPr lang="en-US" sz="600" b="0" cap="none" spc="0" dirty="0" smtClean="0">
                <a:ln>
                  <a:noFill/>
                </a:ln>
                <a:solidFill>
                  <a:schemeClr val="bg1"/>
                </a:solidFill>
                <a:effectLst/>
                <a:latin typeface="Arial Narrow" pitchFamily="34" charset="0"/>
                <a:cs typeface="Arial" pitchFamily="34" charset="0"/>
              </a:rPr>
              <a:t>© </a:t>
            </a:r>
            <a:r>
              <a:rPr lang="en-US" sz="600" b="0" cap="none" spc="0" dirty="0" err="1" smtClean="0">
                <a:ln>
                  <a:noFill/>
                </a:ln>
                <a:solidFill>
                  <a:schemeClr val="bg1"/>
                </a:solidFill>
                <a:effectLst/>
                <a:latin typeface="Arial Narrow" pitchFamily="34" charset="0"/>
                <a:cs typeface="Arial" pitchFamily="34" charset="0"/>
              </a:rPr>
              <a:t>Dassault</a:t>
            </a:r>
            <a:r>
              <a:rPr lang="en-US" sz="600" b="0" cap="none" spc="0" dirty="0" smtClean="0">
                <a:ln>
                  <a:noFill/>
                </a:ln>
                <a:solidFill>
                  <a:schemeClr val="bg1"/>
                </a:solidFill>
                <a:effectLst/>
                <a:latin typeface="Arial Narrow" pitchFamily="34" charset="0"/>
                <a:cs typeface="Arial" pitchFamily="34" charset="0"/>
              </a:rPr>
              <a:t> </a:t>
            </a:r>
            <a:r>
              <a:rPr lang="en-US" sz="600" b="0" cap="none" spc="0" dirty="0" err="1" smtClean="0">
                <a:ln>
                  <a:noFill/>
                </a:ln>
                <a:solidFill>
                  <a:schemeClr val="bg1"/>
                </a:solidFill>
                <a:effectLst/>
                <a:latin typeface="Arial Narrow" pitchFamily="34" charset="0"/>
                <a:cs typeface="Arial" pitchFamily="34" charset="0"/>
              </a:rPr>
              <a:t>Systèmes</a:t>
            </a:r>
            <a:r>
              <a:rPr lang="en-US" sz="600" b="0" cap="none" spc="0" dirty="0" smtClean="0">
                <a:ln>
                  <a:noFill/>
                </a:ln>
                <a:solidFill>
                  <a:schemeClr val="bg1"/>
                </a:solidFill>
                <a:effectLst/>
                <a:latin typeface="Arial Narrow" pitchFamily="34" charset="0"/>
                <a:cs typeface="Arial" pitchFamily="34" charset="0"/>
              </a:rPr>
              <a:t> | </a:t>
            </a:r>
            <a:r>
              <a:rPr lang="en-US" sz="600" b="0" cap="none" spc="0" noProof="0" dirty="0" smtClean="0">
                <a:ln>
                  <a:noFill/>
                </a:ln>
                <a:solidFill>
                  <a:schemeClr val="bg1"/>
                </a:solidFill>
                <a:effectLst/>
                <a:latin typeface="Arial Narrow" pitchFamily="34" charset="0"/>
                <a:cs typeface="Arial" pitchFamily="34" charset="0"/>
              </a:rPr>
              <a:t>Confidential</a:t>
            </a:r>
            <a:r>
              <a:rPr lang="en-US" sz="600" b="0" cap="none" spc="0" dirty="0" smtClean="0">
                <a:ln>
                  <a:noFill/>
                </a:ln>
                <a:solidFill>
                  <a:schemeClr val="bg1"/>
                </a:solidFill>
                <a:effectLst/>
                <a:latin typeface="Arial Narrow" pitchFamily="34" charset="0"/>
                <a:cs typeface="Arial" pitchFamily="34" charset="0"/>
              </a:rPr>
              <a:t> Information | </a:t>
            </a:r>
            <a:fld id="{7932CEB9-7706-4840-A8AE-48D24CB336EF}" type="datetimeFigureOut">
              <a:rPr lang="en-US" sz="600" b="0" cap="none" spc="0" smtClean="0">
                <a:ln>
                  <a:noFill/>
                </a:ln>
                <a:solidFill>
                  <a:schemeClr val="bg1"/>
                </a:solidFill>
                <a:effectLst/>
                <a:latin typeface="Arial Narrow" pitchFamily="34" charset="0"/>
                <a:cs typeface="Arial" pitchFamily="34" charset="0"/>
              </a:rPr>
              <a:pPr marL="0" marR="0" indent="0" algn="ctr" defTabSz="914400" rtl="0" eaLnBrk="1" fontAlgn="auto" latinLnBrk="0" hangingPunct="1">
                <a:lnSpc>
                  <a:spcPct val="100000"/>
                </a:lnSpc>
                <a:spcBef>
                  <a:spcPts val="0"/>
                </a:spcBef>
                <a:spcAft>
                  <a:spcPts val="0"/>
                </a:spcAft>
                <a:buClrTx/>
                <a:buSzTx/>
                <a:buFontTx/>
                <a:buNone/>
                <a:tabLst/>
                <a:defRPr/>
              </a:pPr>
              <a:t>9/7/2018</a:t>
            </a:fld>
            <a:r>
              <a:rPr lang="en-US" sz="600" b="0" cap="none" spc="0" dirty="0" smtClean="0">
                <a:ln>
                  <a:noFill/>
                </a:ln>
                <a:solidFill>
                  <a:schemeClr val="bg1"/>
                </a:solidFill>
                <a:effectLst/>
                <a:latin typeface="Arial Narrow" pitchFamily="34" charset="0"/>
                <a:cs typeface="Arial" pitchFamily="34" charset="0"/>
              </a:rPr>
              <a:t> | ref.: 3DS_Document_2015</a:t>
            </a:r>
            <a:endParaRPr lang="en-US" sz="600" b="0" cap="none" spc="0" dirty="0">
              <a:ln>
                <a:noFill/>
              </a:ln>
              <a:solidFill>
                <a:schemeClr val="bg1"/>
              </a:solidFill>
              <a:effectLst/>
              <a:latin typeface="Arial Narrow" pitchFamily="34" charset="0"/>
              <a:cs typeface="Arial" pitchFamily="34" charset="0"/>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86" y="903515"/>
            <a:ext cx="2919743" cy="3450051"/>
          </a:xfrm>
          <a:prstGeom prst="rect">
            <a:avLst/>
          </a:prstGeom>
        </p:spPr>
      </p:pic>
    </p:spTree>
    <p:extLst>
      <p:ext uri="{BB962C8B-B14F-4D97-AF65-F5344CB8AC3E}">
        <p14:creationId xmlns:p14="http://schemas.microsoft.com/office/powerpoint/2010/main" val="1770624807"/>
      </p:ext>
    </p:extLst>
  </p:cSld>
  <p:clrMapOvr>
    <a:masterClrMapping/>
  </p:clrMapOvr>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Agenda Slide_3DSWYM Template_2015">
    <p:spTree>
      <p:nvGrpSpPr>
        <p:cNvPr id="1" name=""/>
        <p:cNvGrpSpPr/>
        <p:nvPr/>
      </p:nvGrpSpPr>
      <p:grpSpPr>
        <a:xfrm>
          <a:off x="0" y="0"/>
          <a:ext cx="0" cy="0"/>
          <a:chOff x="0" y="0"/>
          <a:chExt cx="0" cy="0"/>
        </a:xfrm>
      </p:grpSpPr>
      <p:sp>
        <p:nvSpPr>
          <p:cNvPr id="4" name="Espace réservé du texte 5"/>
          <p:cNvSpPr>
            <a:spLocks noGrp="1"/>
          </p:cNvSpPr>
          <p:nvPr>
            <p:ph type="body" sz="quarter" idx="11" hasCustomPrompt="1"/>
          </p:nvPr>
        </p:nvSpPr>
        <p:spPr>
          <a:xfrm>
            <a:off x="729343" y="1131670"/>
            <a:ext cx="7924119" cy="360000"/>
          </a:xfrm>
          <a:solidFill>
            <a:schemeClr val="tx1"/>
          </a:solidFill>
        </p:spPr>
        <p:txBody>
          <a:bodyPr lIns="288000" tIns="36000" rIns="72000" bIns="36000" anchor="ctr"/>
          <a:lstStyle>
            <a:lvl1pPr marL="0" indent="0">
              <a:spcBef>
                <a:spcPts val="0"/>
              </a:spcBef>
              <a:buNone/>
              <a:defRPr baseline="0">
                <a:solidFill>
                  <a:schemeClr val="bg1"/>
                </a:solidFill>
              </a:defRPr>
            </a:lvl1pPr>
          </a:lstStyle>
          <a:p>
            <a:pPr lvl="0"/>
            <a:r>
              <a:rPr lang="en-US" noProof="0" smtClean="0"/>
              <a:t>First item</a:t>
            </a:r>
            <a:endParaRPr lang="en-US" noProof="0"/>
          </a:p>
        </p:txBody>
      </p:sp>
      <p:sp>
        <p:nvSpPr>
          <p:cNvPr id="6" name="Espace réservé du texte 5"/>
          <p:cNvSpPr>
            <a:spLocks noGrp="1"/>
          </p:cNvSpPr>
          <p:nvPr>
            <p:ph type="body" sz="quarter" idx="13" hasCustomPrompt="1"/>
          </p:nvPr>
        </p:nvSpPr>
        <p:spPr>
          <a:xfrm>
            <a:off x="729343" y="1668708"/>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smtClean="0"/>
              <a:t>Second item</a:t>
            </a:r>
            <a:endParaRPr lang="en-US" noProof="0"/>
          </a:p>
        </p:txBody>
      </p:sp>
      <p:sp>
        <p:nvSpPr>
          <p:cNvPr id="8" name="Espace réservé du texte 5"/>
          <p:cNvSpPr>
            <a:spLocks noGrp="1"/>
          </p:cNvSpPr>
          <p:nvPr>
            <p:ph type="body" sz="quarter" idx="15" hasCustomPrompt="1"/>
          </p:nvPr>
        </p:nvSpPr>
        <p:spPr>
          <a:xfrm>
            <a:off x="729343" y="221175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smtClean="0"/>
              <a:t>Third item</a:t>
            </a:r>
            <a:endParaRPr lang="en-US" noProof="0"/>
          </a:p>
        </p:txBody>
      </p:sp>
      <p:sp>
        <p:nvSpPr>
          <p:cNvPr id="10" name="Espace réservé du texte 5"/>
          <p:cNvSpPr>
            <a:spLocks noGrp="1"/>
          </p:cNvSpPr>
          <p:nvPr>
            <p:ph type="body" sz="quarter" idx="17" hasCustomPrompt="1"/>
          </p:nvPr>
        </p:nvSpPr>
        <p:spPr>
          <a:xfrm>
            <a:off x="729343" y="275181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smtClean="0"/>
              <a:t>Fourth item</a:t>
            </a:r>
            <a:endParaRPr lang="en-US" noProof="0"/>
          </a:p>
        </p:txBody>
      </p:sp>
      <p:sp>
        <p:nvSpPr>
          <p:cNvPr id="12" name="Espace réservé du texte 5"/>
          <p:cNvSpPr>
            <a:spLocks noGrp="1"/>
          </p:cNvSpPr>
          <p:nvPr>
            <p:ph type="body" sz="quarter" idx="19" hasCustomPrompt="1"/>
          </p:nvPr>
        </p:nvSpPr>
        <p:spPr>
          <a:xfrm>
            <a:off x="729343" y="329187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smtClean="0"/>
              <a:t>Fifth item</a:t>
            </a:r>
            <a:endParaRPr lang="en-US" noProof="0"/>
          </a:p>
        </p:txBody>
      </p:sp>
      <p:sp>
        <p:nvSpPr>
          <p:cNvPr id="14" name="Espace réservé du texte 5"/>
          <p:cNvSpPr>
            <a:spLocks noGrp="1"/>
          </p:cNvSpPr>
          <p:nvPr>
            <p:ph type="body" sz="quarter" idx="21" hasCustomPrompt="1"/>
          </p:nvPr>
        </p:nvSpPr>
        <p:spPr>
          <a:xfrm>
            <a:off x="729343" y="383193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smtClean="0"/>
              <a:t>Sixth item</a:t>
            </a:r>
            <a:endParaRPr lang="en-US" noProof="0"/>
          </a:p>
        </p:txBody>
      </p:sp>
      <p:sp>
        <p:nvSpPr>
          <p:cNvPr id="16" name="Title 15"/>
          <p:cNvSpPr>
            <a:spLocks noGrp="1"/>
          </p:cNvSpPr>
          <p:nvPr>
            <p:ph type="title"/>
          </p:nvPr>
        </p:nvSpPr>
        <p:spPr/>
        <p:txBody>
          <a:bodyPr/>
          <a:lstStyle>
            <a:lvl1pPr>
              <a:defRPr baseline="0"/>
            </a:lvl1pPr>
          </a:lstStyle>
          <a:p>
            <a:r>
              <a:rPr lang="en-US" smtClean="0"/>
              <a:t>Click to edit Master title style</a:t>
            </a:r>
            <a:endParaRPr lang="en-US" dirty="0"/>
          </a:p>
        </p:txBody>
      </p:sp>
    </p:spTree>
    <p:extLst>
      <p:ext uri="{BB962C8B-B14F-4D97-AF65-F5344CB8AC3E}">
        <p14:creationId xmlns:p14="http://schemas.microsoft.com/office/powerpoint/2010/main" val="198391225"/>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Section Header_3DSWYM Template_2015">
    <p:spTree>
      <p:nvGrpSpPr>
        <p:cNvPr id="1" name=""/>
        <p:cNvGrpSpPr/>
        <p:nvPr/>
      </p:nvGrpSpPr>
      <p:grpSpPr>
        <a:xfrm>
          <a:off x="0" y="0"/>
          <a:ext cx="0" cy="0"/>
          <a:chOff x="0" y="0"/>
          <a:chExt cx="0" cy="0"/>
        </a:xfrm>
      </p:grpSpPr>
      <p:sp>
        <p:nvSpPr>
          <p:cNvPr id="22" name="Text Placeholder 16"/>
          <p:cNvSpPr>
            <a:spLocks noGrp="1"/>
          </p:cNvSpPr>
          <p:nvPr>
            <p:ph type="body" sz="quarter" idx="11" hasCustomPrompt="1"/>
          </p:nvPr>
        </p:nvSpPr>
        <p:spPr>
          <a:xfrm>
            <a:off x="1367644" y="879562"/>
            <a:ext cx="7272808" cy="648072"/>
          </a:xfrm>
        </p:spPr>
        <p:txBody>
          <a:bodyPr anchor="ctr">
            <a:noAutofit/>
          </a:bodyPr>
          <a:lstStyle>
            <a:lvl1pPr algn="r">
              <a:lnSpc>
                <a:spcPct val="100000"/>
              </a:lnSpc>
              <a:spcBef>
                <a:spcPts val="0"/>
              </a:spcBef>
              <a:buFont typeface="Arial" pitchFamily="34" charset="0"/>
              <a:buNone/>
              <a:defRPr sz="3200" baseline="0"/>
            </a:lvl1pPr>
            <a:lvl2pPr>
              <a:buFont typeface="Arial" pitchFamily="34" charset="0"/>
              <a:buNone/>
              <a:defRPr/>
            </a:lvl2pPr>
            <a:lvl3pPr>
              <a:buFont typeface="Arial" pitchFamily="34" charset="0"/>
              <a:buNone/>
              <a:defRPr/>
            </a:lvl3pPr>
            <a:lvl4pPr>
              <a:buFont typeface="Arial" pitchFamily="34" charset="0"/>
              <a:buNone/>
              <a:defRPr/>
            </a:lvl4pPr>
            <a:lvl5pPr>
              <a:buNone/>
              <a:defRPr/>
            </a:lvl5pPr>
          </a:lstStyle>
          <a:p>
            <a:pPr lvl="0"/>
            <a:r>
              <a:rPr lang="en-US" dirty="0" smtClean="0"/>
              <a:t>Click to edit Master title style</a:t>
            </a:r>
            <a:endParaRPr lang="en-US" dirty="0"/>
          </a:p>
        </p:txBody>
      </p:sp>
      <p:sp>
        <p:nvSpPr>
          <p:cNvPr id="23" name="Text Placeholder 20"/>
          <p:cNvSpPr>
            <a:spLocks noGrp="1"/>
          </p:cNvSpPr>
          <p:nvPr>
            <p:ph type="body" sz="quarter" idx="12" hasCustomPrompt="1"/>
          </p:nvPr>
        </p:nvSpPr>
        <p:spPr>
          <a:xfrm>
            <a:off x="1368425" y="1707654"/>
            <a:ext cx="7272338" cy="468313"/>
          </a:xfrm>
        </p:spPr>
        <p:txBody>
          <a:bodyPr vert="horz" lIns="87916" tIns="43957" rIns="87916" bIns="43957" rtlCol="0" anchor="ctr">
            <a:noAutofit/>
          </a:bodyPr>
          <a:lstStyle>
            <a:lvl1pPr algn="r">
              <a:lnSpc>
                <a:spcPct val="100000"/>
              </a:lnSpc>
              <a:buFont typeface="Arial" pitchFamily="34" charset="0"/>
              <a:buNone/>
              <a:defRPr lang="en-US" sz="2000" b="0" i="0" kern="900" spc="0" baseline="0" dirty="0" smtClean="0">
                <a:solidFill>
                  <a:schemeClr val="tx1"/>
                </a:solidFill>
                <a:latin typeface="+mj-lt"/>
                <a:ea typeface="+mn-ea"/>
                <a:cs typeface="3ds Light"/>
              </a:defRPr>
            </a:lvl1pPr>
          </a:lstStyle>
          <a:p>
            <a:pPr marL="187200" lvl="0" indent="-259200" algn="r" defTabSz="879152" rtl="0" eaLnBrk="1" latinLnBrk="0" hangingPunct="1">
              <a:lnSpc>
                <a:spcPts val="2000"/>
              </a:lnSpc>
              <a:spcBef>
                <a:spcPts val="0"/>
              </a:spcBef>
              <a:buSzPct val="100000"/>
            </a:pPr>
            <a:r>
              <a:rPr lang="en-US" dirty="0" smtClean="0"/>
              <a:t>Click to add subtitle</a:t>
            </a:r>
          </a:p>
        </p:txBody>
      </p:sp>
    </p:spTree>
    <p:extLst>
      <p:ext uri="{BB962C8B-B14F-4D97-AF65-F5344CB8AC3E}">
        <p14:creationId xmlns:p14="http://schemas.microsoft.com/office/powerpoint/2010/main" val="1795886783"/>
      </p:ext>
    </p:extLst>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Subtitle and Content_3DSWYM Template_2015">
    <p:spTree>
      <p:nvGrpSpPr>
        <p:cNvPr id="1" name=""/>
        <p:cNvGrpSpPr/>
        <p:nvPr/>
      </p:nvGrpSpPr>
      <p:grpSpPr>
        <a:xfrm>
          <a:off x="0" y="0"/>
          <a:ext cx="0" cy="0"/>
          <a:chOff x="0" y="0"/>
          <a:chExt cx="0" cy="0"/>
        </a:xfrm>
      </p:grpSpPr>
      <p:sp>
        <p:nvSpPr>
          <p:cNvPr id="8" name="Text Placeholder 7"/>
          <p:cNvSpPr>
            <a:spLocks noGrp="1"/>
          </p:cNvSpPr>
          <p:nvPr>
            <p:ph type="body" sz="quarter" idx="14" hasCustomPrompt="1"/>
          </p:nvPr>
        </p:nvSpPr>
        <p:spPr>
          <a:xfrm>
            <a:off x="719572" y="842963"/>
            <a:ext cx="7926407" cy="396549"/>
          </a:xfrm>
        </p:spPr>
        <p:txBody>
          <a:bodyPr wrap="square">
            <a:spAutoFit/>
          </a:bodyPr>
          <a:lstStyle>
            <a:lvl1pPr>
              <a:buFont typeface="Arial" pitchFamily="34" charset="0"/>
              <a:buNone/>
              <a:defRPr baseline="0"/>
            </a:lvl1pPr>
          </a:lstStyle>
          <a:p>
            <a:pPr lvl="0"/>
            <a:r>
              <a:rPr lang="en-US" dirty="0" smtClean="0"/>
              <a:t>Click to add subtitle</a:t>
            </a:r>
            <a:endParaRPr lang="en-US" dirty="0"/>
          </a:p>
        </p:txBody>
      </p:sp>
      <p:sp>
        <p:nvSpPr>
          <p:cNvPr id="5" name="Title 4"/>
          <p:cNvSpPr>
            <a:spLocks noGrp="1"/>
          </p:cNvSpPr>
          <p:nvPr>
            <p:ph type="title"/>
          </p:nvPr>
        </p:nvSpPr>
        <p:spPr>
          <a:xfrm>
            <a:off x="719572" y="361747"/>
            <a:ext cx="7920880" cy="374073"/>
          </a:xfrm>
        </p:spPr>
        <p:txBody>
          <a:bodyPr/>
          <a:lstStyle/>
          <a:p>
            <a:r>
              <a:rPr lang="en-US" dirty="0" smtClean="0"/>
              <a:t>Click to edit Master title style</a:t>
            </a:r>
            <a:endParaRPr lang="en-US" dirty="0"/>
          </a:p>
        </p:txBody>
      </p:sp>
      <p:sp>
        <p:nvSpPr>
          <p:cNvPr id="7" name="Content Placeholder 6"/>
          <p:cNvSpPr>
            <a:spLocks noGrp="1"/>
          </p:cNvSpPr>
          <p:nvPr>
            <p:ph sz="quarter" idx="15"/>
          </p:nvPr>
        </p:nvSpPr>
        <p:spPr>
          <a:xfrm>
            <a:off x="719571" y="1276350"/>
            <a:ext cx="7950899" cy="3167608"/>
          </a:xfrm>
        </p:spPr>
        <p:txBody>
          <a:bodyPr/>
          <a:lstStyle>
            <a:lvl1pPr marL="252000" indent="-252000">
              <a:spcBef>
                <a:spcPts val="800"/>
              </a:spcBef>
              <a:defRPr/>
            </a:lvl1pPr>
            <a:lvl2pPr>
              <a:spcBef>
                <a:spcPts val="600"/>
              </a:spcBef>
              <a:defRPr/>
            </a:lvl2pPr>
            <a:lvl3pPr>
              <a:spcBef>
                <a:spcPts val="400"/>
              </a:spcBef>
              <a:defRPr/>
            </a:lvl3pPr>
            <a:lvl4pPr>
              <a:spcBef>
                <a:spcPts val="400"/>
              </a:spcBef>
              <a:defRPr spc="0" baseline="0"/>
            </a:lvl4pPr>
            <a:lvl5pPr>
              <a:spcBef>
                <a:spcPts val="4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32792802"/>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and Content_3DSWYM Template_2015">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Click to edit Master title style</a:t>
            </a:r>
            <a:endParaRPr lang="en-US"/>
          </a:p>
        </p:txBody>
      </p:sp>
      <p:sp>
        <p:nvSpPr>
          <p:cNvPr id="5" name="Content Placeholder 6"/>
          <p:cNvSpPr>
            <a:spLocks noGrp="1"/>
          </p:cNvSpPr>
          <p:nvPr>
            <p:ph sz="quarter" idx="15"/>
          </p:nvPr>
        </p:nvSpPr>
        <p:spPr>
          <a:xfrm>
            <a:off x="719138" y="879561"/>
            <a:ext cx="7921625" cy="3684501"/>
          </a:xfrm>
        </p:spPr>
        <p:txBody>
          <a:bodyPr/>
          <a:lstStyle>
            <a:lvl4pPr>
              <a:defRPr spc="0" baseline="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67938925"/>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wo Content_3DSWYM Template_2015">
    <p:spTree>
      <p:nvGrpSpPr>
        <p:cNvPr id="1" name=""/>
        <p:cNvGrpSpPr/>
        <p:nvPr/>
      </p:nvGrpSpPr>
      <p:grpSpPr>
        <a:xfrm>
          <a:off x="0" y="0"/>
          <a:ext cx="0" cy="0"/>
          <a:chOff x="0" y="0"/>
          <a:chExt cx="0" cy="0"/>
        </a:xfrm>
      </p:grpSpPr>
      <p:sp>
        <p:nvSpPr>
          <p:cNvPr id="2" name="Titre 1"/>
          <p:cNvSpPr>
            <a:spLocks noGrp="1"/>
          </p:cNvSpPr>
          <p:nvPr>
            <p:ph type="title"/>
          </p:nvPr>
        </p:nvSpPr>
        <p:spPr>
          <a:xfrm>
            <a:off x="719572" y="361747"/>
            <a:ext cx="7920880" cy="374073"/>
          </a:xfrm>
        </p:spPr>
        <p:txBody>
          <a:bodyPr/>
          <a:lstStyle>
            <a:lvl1pPr algn="l">
              <a:defRPr baseline="0"/>
            </a:lvl1pPr>
          </a:lstStyle>
          <a:p>
            <a:r>
              <a:rPr lang="en-US" smtClean="0"/>
              <a:t>Click to edit Master title style</a:t>
            </a:r>
            <a:endParaRPr lang="fr-FR" dirty="0"/>
          </a:p>
        </p:txBody>
      </p:sp>
      <p:sp>
        <p:nvSpPr>
          <p:cNvPr id="7" name="Text Placeholder 7"/>
          <p:cNvSpPr>
            <a:spLocks noGrp="1"/>
          </p:cNvSpPr>
          <p:nvPr>
            <p:ph type="body" sz="quarter" idx="14" hasCustomPrompt="1"/>
          </p:nvPr>
        </p:nvSpPr>
        <p:spPr>
          <a:xfrm>
            <a:off x="719139" y="842963"/>
            <a:ext cx="7934324" cy="396549"/>
          </a:xfrm>
        </p:spPr>
        <p:txBody>
          <a:bodyPr wrap="square">
            <a:spAutoFit/>
          </a:bodyPr>
          <a:lstStyle>
            <a:lvl1pPr>
              <a:buFont typeface="Arial" pitchFamily="34" charset="0"/>
              <a:buNone/>
              <a:defRPr/>
            </a:lvl1pPr>
          </a:lstStyle>
          <a:p>
            <a:pPr lvl="0"/>
            <a:r>
              <a:rPr lang="en-US" dirty="0" smtClean="0"/>
              <a:t>Click to add subtitle</a:t>
            </a:r>
            <a:endParaRPr lang="en-US" dirty="0"/>
          </a:p>
        </p:txBody>
      </p:sp>
      <p:sp>
        <p:nvSpPr>
          <p:cNvPr id="6" name="Content Placeholder 6"/>
          <p:cNvSpPr>
            <a:spLocks noGrp="1"/>
          </p:cNvSpPr>
          <p:nvPr>
            <p:ph sz="quarter" idx="15"/>
          </p:nvPr>
        </p:nvSpPr>
        <p:spPr>
          <a:xfrm>
            <a:off x="719139" y="1276349"/>
            <a:ext cx="3840480" cy="3287713"/>
          </a:xfrm>
        </p:spPr>
        <p:txBody>
          <a:bodyPr/>
          <a:lstStyle>
            <a:lvl4pPr>
              <a:defRPr spc="0" baseline="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6"/>
          <p:cNvSpPr>
            <a:spLocks noGrp="1"/>
          </p:cNvSpPr>
          <p:nvPr>
            <p:ph sz="quarter" idx="16"/>
          </p:nvPr>
        </p:nvSpPr>
        <p:spPr>
          <a:xfrm>
            <a:off x="4812983" y="1275606"/>
            <a:ext cx="3840480" cy="3291840"/>
          </a:xfrm>
        </p:spPr>
        <p:txBody>
          <a:bodyPr/>
          <a:lstStyle>
            <a:lvl4pPr>
              <a:defRPr spc="0" baseline="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17700617"/>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itle &amp; Subtitle Only_3DSWYM Template_2015">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5" name="Text Placeholder 7"/>
          <p:cNvSpPr>
            <a:spLocks noGrp="1"/>
          </p:cNvSpPr>
          <p:nvPr>
            <p:ph type="body" sz="quarter" idx="14" hasCustomPrompt="1"/>
          </p:nvPr>
        </p:nvSpPr>
        <p:spPr>
          <a:xfrm>
            <a:off x="719137" y="842963"/>
            <a:ext cx="7934325" cy="396549"/>
          </a:xfrm>
        </p:spPr>
        <p:txBody>
          <a:bodyPr wrap="square">
            <a:spAutoFit/>
          </a:bodyPr>
          <a:lstStyle>
            <a:lvl1pPr>
              <a:buFont typeface="Arial" pitchFamily="34" charset="0"/>
              <a:buNone/>
              <a:defRPr/>
            </a:lvl1pPr>
          </a:lstStyle>
          <a:p>
            <a:pPr lvl="0"/>
            <a:r>
              <a:rPr lang="en-US" dirty="0" smtClean="0"/>
              <a:t>Click to add subtitle</a:t>
            </a:r>
            <a:endParaRPr lang="en-US" dirty="0"/>
          </a:p>
        </p:txBody>
      </p:sp>
    </p:spTree>
    <p:extLst>
      <p:ext uri="{BB962C8B-B14F-4D97-AF65-F5344CB8AC3E}">
        <p14:creationId xmlns:p14="http://schemas.microsoft.com/office/powerpoint/2010/main" val="3681320475"/>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itle_3DSWYM Template_2015">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baseline="0"/>
            </a:lvl1pPr>
          </a:lstStyle>
          <a:p>
            <a:r>
              <a:rPr lang="en-US" smtClean="0"/>
              <a:t>Click to edit Master title style</a:t>
            </a:r>
            <a:endParaRPr lang="en-US" dirty="0"/>
          </a:p>
        </p:txBody>
      </p:sp>
    </p:spTree>
    <p:extLst>
      <p:ext uri="{BB962C8B-B14F-4D97-AF65-F5344CB8AC3E}">
        <p14:creationId xmlns:p14="http://schemas.microsoft.com/office/powerpoint/2010/main" val="65449020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Blank_3DSWYM Template_2015">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3945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ack Cover_Corp Template_2015">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39975" y="41011"/>
            <a:ext cx="4464050" cy="4451853"/>
          </a:xfrm>
          <a:prstGeom prst="rect">
            <a:avLst/>
          </a:prstGeom>
        </p:spPr>
      </p:pic>
    </p:spTree>
    <p:extLst>
      <p:ext uri="{BB962C8B-B14F-4D97-AF65-F5344CB8AC3E}">
        <p14:creationId xmlns:p14="http://schemas.microsoft.com/office/powerpoint/2010/main" val="623006839"/>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ack Cover_3DSWYM Template_2015">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39975" y="41011"/>
            <a:ext cx="4464050" cy="4451853"/>
          </a:xfrm>
          <a:prstGeom prst="rect">
            <a:avLst/>
          </a:prstGeom>
        </p:spPr>
      </p:pic>
    </p:spTree>
    <p:extLst>
      <p:ext uri="{BB962C8B-B14F-4D97-AF65-F5344CB8AC3E}">
        <p14:creationId xmlns:p14="http://schemas.microsoft.com/office/powerpoint/2010/main" val="76292670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Title Slide_BIOVIA Template_2015">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86" y="903515"/>
            <a:ext cx="2919743" cy="3450051"/>
          </a:xfrm>
          <a:prstGeom prst="rect">
            <a:avLst/>
          </a:prstGeom>
        </p:spPr>
      </p:pic>
      <p:sp>
        <p:nvSpPr>
          <p:cNvPr id="12"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tx1"/>
                </a:solidFill>
                <a:effectLst/>
                <a:latin typeface="+mj-lt"/>
                <a:ea typeface="+mj-ea"/>
                <a:cs typeface="3ds Light"/>
              </a:defRPr>
            </a:lvl1pPr>
          </a:lstStyle>
          <a:p>
            <a:r>
              <a:rPr lang="en-US" noProof="0" dirty="0" smtClean="0"/>
              <a:t>Click to edit title</a:t>
            </a:r>
            <a:endParaRPr lang="en-US" noProof="0" dirty="0"/>
          </a:p>
        </p:txBody>
      </p:sp>
      <p:sp>
        <p:nvSpPr>
          <p:cNvPr id="9" name="Text Placeholder 14"/>
          <p:cNvSpPr>
            <a:spLocks noGrp="1"/>
          </p:cNvSpPr>
          <p:nvPr>
            <p:ph type="body" sz="quarter" idx="11" hasCustomPrompt="1"/>
          </p:nvPr>
        </p:nvSpPr>
        <p:spPr>
          <a:xfrm>
            <a:off x="4572000" y="1491630"/>
            <a:ext cx="4032250" cy="431800"/>
          </a:xfrm>
        </p:spPr>
        <p:txBody>
          <a:bodyPr anchor="ctr">
            <a:noAutofit/>
          </a:bodyPr>
          <a:lstStyle>
            <a:lvl1pPr algn="r">
              <a:lnSpc>
                <a:spcPct val="100000"/>
              </a:lnSpc>
              <a:spcBef>
                <a:spcPts val="0"/>
              </a:spcBef>
              <a:buFont typeface="Arial" pitchFamily="34" charset="0"/>
              <a:buNone/>
              <a:defRPr sz="2000"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smtClean="0"/>
              <a:t>Click to add subtitle</a:t>
            </a:r>
            <a:endParaRPr lang="en-US" dirty="0"/>
          </a:p>
        </p:txBody>
      </p:sp>
      <p:sp>
        <p:nvSpPr>
          <p:cNvPr id="13" name="TextBox 12"/>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smtClean="0">
                <a:ln>
                  <a:noFill/>
                </a:ln>
                <a:solidFill>
                  <a:srgbClr val="005386"/>
                </a:solidFill>
                <a:effectLst/>
                <a:latin typeface="Arial Narrow" pitchFamily="34" charset="0"/>
                <a:cs typeface="Arial" pitchFamily="34" charset="0"/>
              </a:rPr>
              <a:t>3DS.COM</a:t>
            </a:r>
            <a:r>
              <a:rPr lang="en-US" sz="600" b="1" i="0" cap="none" spc="0" dirty="0" smtClean="0">
                <a:ln>
                  <a:noFill/>
                </a:ln>
                <a:solidFill>
                  <a:schemeClr val="accent4"/>
                </a:solidFill>
                <a:effectLst/>
                <a:latin typeface="Arial Narrow" pitchFamily="34" charset="0"/>
                <a:cs typeface="Arial" pitchFamily="34" charset="0"/>
              </a:rPr>
              <a:t> </a:t>
            </a:r>
            <a:r>
              <a:rPr lang="en-US" sz="600" b="0" cap="none" spc="0" dirty="0" smtClean="0">
                <a:ln>
                  <a:noFill/>
                </a:ln>
                <a:solidFill>
                  <a:srgbClr val="005386"/>
                </a:solidFill>
                <a:effectLst/>
                <a:latin typeface="Arial Narrow" pitchFamily="34" charset="0"/>
                <a:cs typeface="Arial" pitchFamily="34" charset="0"/>
              </a:rPr>
              <a:t>© </a:t>
            </a:r>
            <a:r>
              <a:rPr lang="en-US" sz="600" b="0" cap="none" spc="0" dirty="0" err="1" smtClean="0">
                <a:ln>
                  <a:noFill/>
                </a:ln>
                <a:solidFill>
                  <a:srgbClr val="005386"/>
                </a:solidFill>
                <a:effectLst/>
                <a:latin typeface="Arial Narrow" pitchFamily="34" charset="0"/>
                <a:cs typeface="Arial" pitchFamily="34" charset="0"/>
              </a:rPr>
              <a:t>Dassault</a:t>
            </a:r>
            <a:r>
              <a:rPr lang="en-US" sz="600" b="0" cap="none" spc="0" dirty="0" smtClean="0">
                <a:ln>
                  <a:noFill/>
                </a:ln>
                <a:solidFill>
                  <a:srgbClr val="005386"/>
                </a:solidFill>
                <a:effectLst/>
                <a:latin typeface="Arial Narrow" pitchFamily="34" charset="0"/>
                <a:cs typeface="Arial" pitchFamily="34" charset="0"/>
              </a:rPr>
              <a:t> </a:t>
            </a:r>
            <a:r>
              <a:rPr lang="en-US" sz="600" b="0" cap="none" spc="0" dirty="0" err="1" smtClean="0">
                <a:ln>
                  <a:noFill/>
                </a:ln>
                <a:solidFill>
                  <a:srgbClr val="005386"/>
                </a:solidFill>
                <a:effectLst/>
                <a:latin typeface="Arial Narrow" pitchFamily="34" charset="0"/>
                <a:cs typeface="Arial" pitchFamily="34" charset="0"/>
              </a:rPr>
              <a:t>Systèmes</a:t>
            </a:r>
            <a:r>
              <a:rPr lang="en-US" sz="600" b="0" cap="none" spc="0" dirty="0" smtClean="0">
                <a:ln>
                  <a:noFill/>
                </a:ln>
                <a:solidFill>
                  <a:srgbClr val="005386"/>
                </a:solidFill>
                <a:effectLst/>
                <a:latin typeface="Arial Narrow" pitchFamily="34" charset="0"/>
                <a:cs typeface="Arial" pitchFamily="34" charset="0"/>
              </a:rPr>
              <a:t> | </a:t>
            </a:r>
            <a:r>
              <a:rPr lang="en-US" sz="600" b="0" cap="none" spc="0" noProof="0" dirty="0" smtClean="0">
                <a:ln>
                  <a:noFill/>
                </a:ln>
                <a:solidFill>
                  <a:srgbClr val="005386"/>
                </a:solidFill>
                <a:effectLst/>
                <a:latin typeface="Arial Narrow" pitchFamily="34" charset="0"/>
                <a:cs typeface="Arial" pitchFamily="34" charset="0"/>
              </a:rPr>
              <a:t>Confidential</a:t>
            </a:r>
            <a:r>
              <a:rPr lang="en-US" sz="600" b="0" cap="none" spc="0" dirty="0" smtClean="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9/7/2018</a:t>
            </a:fld>
            <a:r>
              <a:rPr lang="en-US" sz="600" b="0" cap="none" spc="0" dirty="0" smtClean="0">
                <a:ln>
                  <a:noFill/>
                </a:ln>
                <a:solidFill>
                  <a:srgbClr val="005386"/>
                </a:solidFill>
                <a:effectLst/>
                <a:latin typeface="Arial Narrow" pitchFamily="34" charset="0"/>
                <a:cs typeface="Arial" pitchFamily="34" charset="0"/>
              </a:rPr>
              <a:t> | ref.: 3DS_Document_2015</a:t>
            </a:r>
            <a:endParaRPr lang="en-US" sz="600" b="0" cap="none" spc="0" dirty="0">
              <a:ln>
                <a:noFill/>
              </a:ln>
              <a:solidFill>
                <a:srgbClr val="005386"/>
              </a:solidFill>
              <a:effectLst/>
              <a:latin typeface="Arial Narrow" pitchFamily="34" charset="0"/>
              <a:cs typeface="Arial" pitchFamily="34" charset="0"/>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92079" y="4719511"/>
            <a:ext cx="2580927" cy="243820"/>
          </a:xfrm>
          <a:prstGeom prst="rect">
            <a:avLst/>
          </a:prstGeom>
        </p:spPr>
      </p:pic>
    </p:spTree>
    <p:extLst>
      <p:ext uri="{BB962C8B-B14F-4D97-AF65-F5344CB8AC3E}">
        <p14:creationId xmlns:p14="http://schemas.microsoft.com/office/powerpoint/2010/main" val="2942983842"/>
      </p:ext>
    </p:extLst>
  </p:cSld>
  <p:clrMapOvr>
    <a:masterClrMapping/>
  </p:clrMapOvr>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Title Slide Blue_BIOVIA Template_2015">
    <p:bg>
      <p:bgPr>
        <a:solidFill>
          <a:schemeClr val="accent1"/>
        </a:solidFill>
        <a:effectLst/>
      </p:bgPr>
    </p:bg>
    <p:spTree>
      <p:nvGrpSpPr>
        <p:cNvPr id="1" name=""/>
        <p:cNvGrpSpPr/>
        <p:nvPr/>
      </p:nvGrpSpPr>
      <p:grpSpPr>
        <a:xfrm>
          <a:off x="0" y="0"/>
          <a:ext cx="0" cy="0"/>
          <a:chOff x="0" y="0"/>
          <a:chExt cx="0" cy="0"/>
        </a:xfrm>
      </p:grpSpPr>
      <p:sp>
        <p:nvSpPr>
          <p:cNvPr id="9"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bg1"/>
                </a:solidFill>
                <a:effectLst/>
                <a:latin typeface="+mj-lt"/>
                <a:ea typeface="+mj-ea"/>
                <a:cs typeface="3ds Light"/>
              </a:defRPr>
            </a:lvl1pPr>
          </a:lstStyle>
          <a:p>
            <a:r>
              <a:rPr lang="en-US" noProof="0" dirty="0" smtClean="0"/>
              <a:t>Click to edit title</a:t>
            </a:r>
            <a:endParaRPr lang="en-US" noProof="0" dirty="0"/>
          </a:p>
        </p:txBody>
      </p:sp>
      <p:sp>
        <p:nvSpPr>
          <p:cNvPr id="15" name="Text Placeholder 14"/>
          <p:cNvSpPr>
            <a:spLocks noGrp="1"/>
          </p:cNvSpPr>
          <p:nvPr>
            <p:ph type="body" sz="quarter" idx="11" hasCustomPrompt="1"/>
          </p:nvPr>
        </p:nvSpPr>
        <p:spPr>
          <a:xfrm>
            <a:off x="4572000" y="1491630"/>
            <a:ext cx="4032250" cy="431800"/>
          </a:xfrm>
        </p:spPr>
        <p:txBody>
          <a:bodyPr anchor="ctr">
            <a:normAutofit/>
          </a:bodyPr>
          <a:lstStyle>
            <a:lvl1pPr algn="r">
              <a:lnSpc>
                <a:spcPct val="100000"/>
              </a:lnSpc>
              <a:spcBef>
                <a:spcPts val="0"/>
              </a:spcBef>
              <a:buFont typeface="Arial" pitchFamily="34" charset="0"/>
              <a:buNone/>
              <a:defRPr sz="2000" baseline="0">
                <a:solidFill>
                  <a:schemeClr val="bg1"/>
                </a:solidFill>
                <a:latin typeface="+mj-lt"/>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smtClean="0"/>
              <a:t>Click to add subtitle</a:t>
            </a:r>
            <a:endParaRPr lang="en-US" dirty="0"/>
          </a:p>
        </p:txBody>
      </p:sp>
      <p:sp>
        <p:nvSpPr>
          <p:cNvPr id="14" name="TextBox 13"/>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b="1" i="0" cap="none" spc="0" dirty="0" smtClean="0">
                <a:ln>
                  <a:noFill/>
                </a:ln>
                <a:solidFill>
                  <a:schemeClr val="bg1"/>
                </a:solidFill>
                <a:effectLst/>
                <a:latin typeface="Arial Narrow" pitchFamily="34" charset="0"/>
                <a:cs typeface="Arial" pitchFamily="34" charset="0"/>
              </a:rPr>
              <a:t>3DS.COM</a:t>
            </a:r>
            <a:r>
              <a:rPr lang="en-US" sz="600" b="0" cap="none" spc="0" baseline="0" dirty="0" smtClean="0">
                <a:ln>
                  <a:noFill/>
                </a:ln>
                <a:solidFill>
                  <a:schemeClr val="bg1"/>
                </a:solidFill>
                <a:effectLst/>
                <a:latin typeface="Arial Narrow" pitchFamily="34" charset="0"/>
                <a:cs typeface="Arial" pitchFamily="34" charset="0"/>
              </a:rPr>
              <a:t> </a:t>
            </a:r>
            <a:r>
              <a:rPr lang="en-US" sz="600" b="0" cap="none" spc="0" dirty="0" smtClean="0">
                <a:ln>
                  <a:noFill/>
                </a:ln>
                <a:solidFill>
                  <a:schemeClr val="bg1"/>
                </a:solidFill>
                <a:effectLst/>
                <a:latin typeface="Arial Narrow" pitchFamily="34" charset="0"/>
                <a:cs typeface="Arial" pitchFamily="34" charset="0"/>
              </a:rPr>
              <a:t>© </a:t>
            </a:r>
            <a:r>
              <a:rPr lang="en-US" sz="600" b="0" cap="none" spc="0" dirty="0" err="1" smtClean="0">
                <a:ln>
                  <a:noFill/>
                </a:ln>
                <a:solidFill>
                  <a:schemeClr val="bg1"/>
                </a:solidFill>
                <a:effectLst/>
                <a:latin typeface="Arial Narrow" pitchFamily="34" charset="0"/>
                <a:cs typeface="Arial" pitchFamily="34" charset="0"/>
              </a:rPr>
              <a:t>Dassault</a:t>
            </a:r>
            <a:r>
              <a:rPr lang="en-US" sz="600" b="0" cap="none" spc="0" dirty="0" smtClean="0">
                <a:ln>
                  <a:noFill/>
                </a:ln>
                <a:solidFill>
                  <a:schemeClr val="bg1"/>
                </a:solidFill>
                <a:effectLst/>
                <a:latin typeface="Arial Narrow" pitchFamily="34" charset="0"/>
                <a:cs typeface="Arial" pitchFamily="34" charset="0"/>
              </a:rPr>
              <a:t> </a:t>
            </a:r>
            <a:r>
              <a:rPr lang="en-US" sz="600" b="0" cap="none" spc="0" dirty="0" err="1" smtClean="0">
                <a:ln>
                  <a:noFill/>
                </a:ln>
                <a:solidFill>
                  <a:schemeClr val="bg1"/>
                </a:solidFill>
                <a:effectLst/>
                <a:latin typeface="Arial Narrow" pitchFamily="34" charset="0"/>
                <a:cs typeface="Arial" pitchFamily="34" charset="0"/>
              </a:rPr>
              <a:t>Systèmes</a:t>
            </a:r>
            <a:r>
              <a:rPr lang="en-US" sz="600" b="0" cap="none" spc="0" dirty="0" smtClean="0">
                <a:ln>
                  <a:noFill/>
                </a:ln>
                <a:solidFill>
                  <a:schemeClr val="bg1"/>
                </a:solidFill>
                <a:effectLst/>
                <a:latin typeface="Arial Narrow" pitchFamily="34" charset="0"/>
                <a:cs typeface="Arial" pitchFamily="34" charset="0"/>
              </a:rPr>
              <a:t> | </a:t>
            </a:r>
            <a:r>
              <a:rPr lang="en-US" sz="600" b="0" cap="none" spc="0" noProof="0" dirty="0" smtClean="0">
                <a:ln>
                  <a:noFill/>
                </a:ln>
                <a:solidFill>
                  <a:schemeClr val="bg1"/>
                </a:solidFill>
                <a:effectLst/>
                <a:latin typeface="Arial Narrow" pitchFamily="34" charset="0"/>
                <a:cs typeface="Arial" pitchFamily="34" charset="0"/>
              </a:rPr>
              <a:t>Confidential</a:t>
            </a:r>
            <a:r>
              <a:rPr lang="en-US" sz="600" b="0" cap="none" spc="0" dirty="0" smtClean="0">
                <a:ln>
                  <a:noFill/>
                </a:ln>
                <a:solidFill>
                  <a:schemeClr val="bg1"/>
                </a:solidFill>
                <a:effectLst/>
                <a:latin typeface="Arial Narrow" pitchFamily="34" charset="0"/>
                <a:cs typeface="Arial" pitchFamily="34" charset="0"/>
              </a:rPr>
              <a:t> Information | </a:t>
            </a:r>
            <a:fld id="{7932CEB9-7706-4840-A8AE-48D24CB336EF}" type="datetimeFigureOut">
              <a:rPr lang="en-US" sz="600" b="0" cap="none" spc="0" smtClean="0">
                <a:ln>
                  <a:noFill/>
                </a:ln>
                <a:solidFill>
                  <a:schemeClr val="bg1"/>
                </a:solidFill>
                <a:effectLst/>
                <a:latin typeface="Arial Narrow" pitchFamily="34" charset="0"/>
                <a:cs typeface="Arial" pitchFamily="34" charset="0"/>
              </a:rPr>
              <a:pPr marL="0" marR="0" indent="0" algn="ctr" defTabSz="914400" rtl="0" eaLnBrk="1" fontAlgn="auto" latinLnBrk="0" hangingPunct="1">
                <a:lnSpc>
                  <a:spcPct val="100000"/>
                </a:lnSpc>
                <a:spcBef>
                  <a:spcPts val="0"/>
                </a:spcBef>
                <a:spcAft>
                  <a:spcPts val="0"/>
                </a:spcAft>
                <a:buClrTx/>
                <a:buSzTx/>
                <a:buFontTx/>
                <a:buNone/>
                <a:tabLst/>
                <a:defRPr/>
              </a:pPr>
              <a:t>9/7/2018</a:t>
            </a:fld>
            <a:r>
              <a:rPr lang="en-US" sz="600" b="0" cap="none" spc="0" dirty="0" smtClean="0">
                <a:ln>
                  <a:noFill/>
                </a:ln>
                <a:solidFill>
                  <a:schemeClr val="bg1"/>
                </a:solidFill>
                <a:effectLst/>
                <a:latin typeface="Arial Narrow" pitchFamily="34" charset="0"/>
                <a:cs typeface="Arial" pitchFamily="34" charset="0"/>
              </a:rPr>
              <a:t> | ref.: 3DS_Document_2015</a:t>
            </a:r>
            <a:endParaRPr lang="en-US" sz="600" b="0" cap="none" spc="0" dirty="0">
              <a:ln>
                <a:noFill/>
              </a:ln>
              <a:solidFill>
                <a:schemeClr val="bg1"/>
              </a:solidFill>
              <a:effectLst/>
              <a:latin typeface="Arial Narrow" pitchFamily="34" charset="0"/>
              <a:cs typeface="Arial" pitchFamily="34" charset="0"/>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86" y="903515"/>
            <a:ext cx="2919743" cy="3450051"/>
          </a:xfrm>
          <a:prstGeom prst="rect">
            <a:avLst/>
          </a:prstGeom>
        </p:spPr>
      </p:pic>
    </p:spTree>
    <p:extLst>
      <p:ext uri="{BB962C8B-B14F-4D97-AF65-F5344CB8AC3E}">
        <p14:creationId xmlns:p14="http://schemas.microsoft.com/office/powerpoint/2010/main" val="471012631"/>
      </p:ext>
    </p:extLst>
  </p:cSld>
  <p:clrMapOvr>
    <a:masterClrMapping/>
  </p:clrMapOvr>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Agenda Slide_BIOVIA Template_2015">
    <p:spTree>
      <p:nvGrpSpPr>
        <p:cNvPr id="1" name=""/>
        <p:cNvGrpSpPr/>
        <p:nvPr/>
      </p:nvGrpSpPr>
      <p:grpSpPr>
        <a:xfrm>
          <a:off x="0" y="0"/>
          <a:ext cx="0" cy="0"/>
          <a:chOff x="0" y="0"/>
          <a:chExt cx="0" cy="0"/>
        </a:xfrm>
      </p:grpSpPr>
      <p:sp>
        <p:nvSpPr>
          <p:cNvPr id="4" name="Espace réservé du texte 5"/>
          <p:cNvSpPr>
            <a:spLocks noGrp="1"/>
          </p:cNvSpPr>
          <p:nvPr>
            <p:ph type="body" sz="quarter" idx="11" hasCustomPrompt="1"/>
          </p:nvPr>
        </p:nvSpPr>
        <p:spPr>
          <a:xfrm>
            <a:off x="729343" y="1131670"/>
            <a:ext cx="7924119" cy="360000"/>
          </a:xfrm>
          <a:solidFill>
            <a:schemeClr val="tx1"/>
          </a:solidFill>
        </p:spPr>
        <p:txBody>
          <a:bodyPr lIns="288000" tIns="36000" rIns="72000" bIns="36000" anchor="ctr"/>
          <a:lstStyle>
            <a:lvl1pPr marL="0" indent="0">
              <a:spcBef>
                <a:spcPts val="0"/>
              </a:spcBef>
              <a:buNone/>
              <a:defRPr baseline="0">
                <a:solidFill>
                  <a:schemeClr val="bg1"/>
                </a:solidFill>
              </a:defRPr>
            </a:lvl1pPr>
          </a:lstStyle>
          <a:p>
            <a:pPr lvl="0"/>
            <a:r>
              <a:rPr lang="en-US" noProof="0" smtClean="0"/>
              <a:t>First item</a:t>
            </a:r>
            <a:endParaRPr lang="en-US" noProof="0"/>
          </a:p>
        </p:txBody>
      </p:sp>
      <p:sp>
        <p:nvSpPr>
          <p:cNvPr id="6" name="Espace réservé du texte 5"/>
          <p:cNvSpPr>
            <a:spLocks noGrp="1"/>
          </p:cNvSpPr>
          <p:nvPr>
            <p:ph type="body" sz="quarter" idx="13" hasCustomPrompt="1"/>
          </p:nvPr>
        </p:nvSpPr>
        <p:spPr>
          <a:xfrm>
            <a:off x="729343" y="1668708"/>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smtClean="0"/>
              <a:t>Second item</a:t>
            </a:r>
            <a:endParaRPr lang="en-US" noProof="0"/>
          </a:p>
        </p:txBody>
      </p:sp>
      <p:sp>
        <p:nvSpPr>
          <p:cNvPr id="8" name="Espace réservé du texte 5"/>
          <p:cNvSpPr>
            <a:spLocks noGrp="1"/>
          </p:cNvSpPr>
          <p:nvPr>
            <p:ph type="body" sz="quarter" idx="15" hasCustomPrompt="1"/>
          </p:nvPr>
        </p:nvSpPr>
        <p:spPr>
          <a:xfrm>
            <a:off x="729343" y="221175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smtClean="0"/>
              <a:t>Third item</a:t>
            </a:r>
            <a:endParaRPr lang="en-US" noProof="0"/>
          </a:p>
        </p:txBody>
      </p:sp>
      <p:sp>
        <p:nvSpPr>
          <p:cNvPr id="10" name="Espace réservé du texte 5"/>
          <p:cNvSpPr>
            <a:spLocks noGrp="1"/>
          </p:cNvSpPr>
          <p:nvPr>
            <p:ph type="body" sz="quarter" idx="17" hasCustomPrompt="1"/>
          </p:nvPr>
        </p:nvSpPr>
        <p:spPr>
          <a:xfrm>
            <a:off x="729343" y="275181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smtClean="0"/>
              <a:t>Fourth item</a:t>
            </a:r>
            <a:endParaRPr lang="en-US" noProof="0"/>
          </a:p>
        </p:txBody>
      </p:sp>
      <p:sp>
        <p:nvSpPr>
          <p:cNvPr id="12" name="Espace réservé du texte 5"/>
          <p:cNvSpPr>
            <a:spLocks noGrp="1"/>
          </p:cNvSpPr>
          <p:nvPr>
            <p:ph type="body" sz="quarter" idx="19" hasCustomPrompt="1"/>
          </p:nvPr>
        </p:nvSpPr>
        <p:spPr>
          <a:xfrm>
            <a:off x="729343" y="329187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smtClean="0"/>
              <a:t>Fifth item</a:t>
            </a:r>
            <a:endParaRPr lang="en-US" noProof="0"/>
          </a:p>
        </p:txBody>
      </p:sp>
      <p:sp>
        <p:nvSpPr>
          <p:cNvPr id="14" name="Espace réservé du texte 5"/>
          <p:cNvSpPr>
            <a:spLocks noGrp="1"/>
          </p:cNvSpPr>
          <p:nvPr>
            <p:ph type="body" sz="quarter" idx="21" hasCustomPrompt="1"/>
          </p:nvPr>
        </p:nvSpPr>
        <p:spPr>
          <a:xfrm>
            <a:off x="729343" y="383193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smtClean="0"/>
              <a:t>Sixth item</a:t>
            </a:r>
            <a:endParaRPr lang="en-US" noProof="0"/>
          </a:p>
        </p:txBody>
      </p:sp>
      <p:sp>
        <p:nvSpPr>
          <p:cNvPr id="16" name="Title 15"/>
          <p:cNvSpPr>
            <a:spLocks noGrp="1"/>
          </p:cNvSpPr>
          <p:nvPr>
            <p:ph type="title"/>
          </p:nvPr>
        </p:nvSpPr>
        <p:spPr/>
        <p:txBody>
          <a:bodyPr/>
          <a:lstStyle>
            <a:lvl1pPr>
              <a:defRPr baseline="0"/>
            </a:lvl1pPr>
          </a:lstStyle>
          <a:p>
            <a:r>
              <a:rPr lang="en-US" smtClean="0"/>
              <a:t>Click to edit Master title style</a:t>
            </a:r>
            <a:endParaRPr lang="en-US" dirty="0"/>
          </a:p>
        </p:txBody>
      </p:sp>
    </p:spTree>
    <p:extLst>
      <p:ext uri="{BB962C8B-B14F-4D97-AF65-F5344CB8AC3E}">
        <p14:creationId xmlns:p14="http://schemas.microsoft.com/office/powerpoint/2010/main" val="2107675887"/>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Section Header_BIOVIA Template_2015">
    <p:spTree>
      <p:nvGrpSpPr>
        <p:cNvPr id="1" name=""/>
        <p:cNvGrpSpPr/>
        <p:nvPr/>
      </p:nvGrpSpPr>
      <p:grpSpPr>
        <a:xfrm>
          <a:off x="0" y="0"/>
          <a:ext cx="0" cy="0"/>
          <a:chOff x="0" y="0"/>
          <a:chExt cx="0" cy="0"/>
        </a:xfrm>
      </p:grpSpPr>
      <p:sp>
        <p:nvSpPr>
          <p:cNvPr id="22" name="Text Placeholder 16"/>
          <p:cNvSpPr>
            <a:spLocks noGrp="1"/>
          </p:cNvSpPr>
          <p:nvPr>
            <p:ph type="body" sz="quarter" idx="11" hasCustomPrompt="1"/>
          </p:nvPr>
        </p:nvSpPr>
        <p:spPr>
          <a:xfrm>
            <a:off x="1367644" y="879562"/>
            <a:ext cx="7272808" cy="648072"/>
          </a:xfrm>
        </p:spPr>
        <p:txBody>
          <a:bodyPr anchor="ctr">
            <a:noAutofit/>
          </a:bodyPr>
          <a:lstStyle>
            <a:lvl1pPr algn="r">
              <a:lnSpc>
                <a:spcPct val="100000"/>
              </a:lnSpc>
              <a:spcBef>
                <a:spcPts val="0"/>
              </a:spcBef>
              <a:buFont typeface="Arial" pitchFamily="34" charset="0"/>
              <a:buNone/>
              <a:defRPr sz="3200" baseline="0"/>
            </a:lvl1pPr>
            <a:lvl2pPr>
              <a:buFont typeface="Arial" pitchFamily="34" charset="0"/>
              <a:buNone/>
              <a:defRPr/>
            </a:lvl2pPr>
            <a:lvl3pPr>
              <a:buFont typeface="Arial" pitchFamily="34" charset="0"/>
              <a:buNone/>
              <a:defRPr/>
            </a:lvl3pPr>
            <a:lvl4pPr>
              <a:buFont typeface="Arial" pitchFamily="34" charset="0"/>
              <a:buNone/>
              <a:defRPr/>
            </a:lvl4pPr>
            <a:lvl5pPr>
              <a:buNone/>
              <a:defRPr/>
            </a:lvl5pPr>
          </a:lstStyle>
          <a:p>
            <a:pPr lvl="0"/>
            <a:r>
              <a:rPr lang="en-US" dirty="0" smtClean="0"/>
              <a:t>Click to edit Master title style</a:t>
            </a:r>
            <a:endParaRPr lang="en-US" dirty="0"/>
          </a:p>
        </p:txBody>
      </p:sp>
      <p:sp>
        <p:nvSpPr>
          <p:cNvPr id="23" name="Text Placeholder 20"/>
          <p:cNvSpPr>
            <a:spLocks noGrp="1"/>
          </p:cNvSpPr>
          <p:nvPr>
            <p:ph type="body" sz="quarter" idx="12" hasCustomPrompt="1"/>
          </p:nvPr>
        </p:nvSpPr>
        <p:spPr>
          <a:xfrm>
            <a:off x="1368425" y="1707654"/>
            <a:ext cx="7272338" cy="468313"/>
          </a:xfrm>
        </p:spPr>
        <p:txBody>
          <a:bodyPr vert="horz" lIns="87916" tIns="43957" rIns="87916" bIns="43957" rtlCol="0" anchor="ctr">
            <a:noAutofit/>
          </a:bodyPr>
          <a:lstStyle>
            <a:lvl1pPr algn="r">
              <a:lnSpc>
                <a:spcPct val="100000"/>
              </a:lnSpc>
              <a:buFont typeface="Arial" pitchFamily="34" charset="0"/>
              <a:buNone/>
              <a:defRPr lang="en-US" sz="2000" b="0" i="0" kern="900" spc="0" baseline="0" dirty="0" smtClean="0">
                <a:solidFill>
                  <a:schemeClr val="tx1"/>
                </a:solidFill>
                <a:latin typeface="+mj-lt"/>
                <a:ea typeface="+mn-ea"/>
                <a:cs typeface="3ds Light"/>
              </a:defRPr>
            </a:lvl1pPr>
          </a:lstStyle>
          <a:p>
            <a:pPr marL="187200" lvl="0" indent="-259200" algn="r" defTabSz="879152" rtl="0" eaLnBrk="1" latinLnBrk="0" hangingPunct="1">
              <a:lnSpc>
                <a:spcPts val="2000"/>
              </a:lnSpc>
              <a:spcBef>
                <a:spcPts val="0"/>
              </a:spcBef>
              <a:buSzPct val="100000"/>
            </a:pPr>
            <a:r>
              <a:rPr lang="en-US" dirty="0" smtClean="0"/>
              <a:t>Click to add subtitle</a:t>
            </a:r>
          </a:p>
        </p:txBody>
      </p:sp>
    </p:spTree>
    <p:extLst>
      <p:ext uri="{BB962C8B-B14F-4D97-AF65-F5344CB8AC3E}">
        <p14:creationId xmlns:p14="http://schemas.microsoft.com/office/powerpoint/2010/main" val="2225101365"/>
      </p:ext>
    </p:extLst>
  </p:cSld>
  <p:clrMapOvr>
    <a:masterClrMapping/>
  </p:clrMapOvr>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Subtitle &amp; Content_BIOVIA Template_2015">
    <p:spTree>
      <p:nvGrpSpPr>
        <p:cNvPr id="1" name=""/>
        <p:cNvGrpSpPr/>
        <p:nvPr/>
      </p:nvGrpSpPr>
      <p:grpSpPr>
        <a:xfrm>
          <a:off x="0" y="0"/>
          <a:ext cx="0" cy="0"/>
          <a:chOff x="0" y="0"/>
          <a:chExt cx="0" cy="0"/>
        </a:xfrm>
      </p:grpSpPr>
      <p:sp>
        <p:nvSpPr>
          <p:cNvPr id="8" name="Text Placeholder 7"/>
          <p:cNvSpPr>
            <a:spLocks noGrp="1"/>
          </p:cNvSpPr>
          <p:nvPr>
            <p:ph type="body" sz="quarter" idx="14" hasCustomPrompt="1"/>
          </p:nvPr>
        </p:nvSpPr>
        <p:spPr>
          <a:xfrm>
            <a:off x="719572" y="842963"/>
            <a:ext cx="7926407" cy="396549"/>
          </a:xfrm>
        </p:spPr>
        <p:txBody>
          <a:bodyPr wrap="square">
            <a:spAutoFit/>
          </a:bodyPr>
          <a:lstStyle>
            <a:lvl1pPr>
              <a:buFont typeface="Arial" pitchFamily="34" charset="0"/>
              <a:buNone/>
              <a:defRPr baseline="0"/>
            </a:lvl1pPr>
          </a:lstStyle>
          <a:p>
            <a:pPr lvl="0"/>
            <a:r>
              <a:rPr lang="en-US" dirty="0" smtClean="0"/>
              <a:t>Click to add subtitle</a:t>
            </a:r>
            <a:endParaRPr lang="en-US" dirty="0"/>
          </a:p>
        </p:txBody>
      </p:sp>
      <p:sp>
        <p:nvSpPr>
          <p:cNvPr id="5" name="Title 4"/>
          <p:cNvSpPr>
            <a:spLocks noGrp="1"/>
          </p:cNvSpPr>
          <p:nvPr>
            <p:ph type="title"/>
          </p:nvPr>
        </p:nvSpPr>
        <p:spPr>
          <a:xfrm>
            <a:off x="719572" y="361747"/>
            <a:ext cx="7920880" cy="374073"/>
          </a:xfrm>
        </p:spPr>
        <p:txBody>
          <a:bodyPr/>
          <a:lstStyle/>
          <a:p>
            <a:r>
              <a:rPr lang="en-US" dirty="0" smtClean="0"/>
              <a:t>Click to edit Master title style</a:t>
            </a:r>
            <a:endParaRPr lang="en-US" dirty="0"/>
          </a:p>
        </p:txBody>
      </p:sp>
      <p:sp>
        <p:nvSpPr>
          <p:cNvPr id="7" name="Content Placeholder 6"/>
          <p:cNvSpPr>
            <a:spLocks noGrp="1"/>
          </p:cNvSpPr>
          <p:nvPr>
            <p:ph sz="quarter" idx="15"/>
          </p:nvPr>
        </p:nvSpPr>
        <p:spPr>
          <a:xfrm>
            <a:off x="719571" y="1276350"/>
            <a:ext cx="7950899" cy="3167608"/>
          </a:xfrm>
        </p:spPr>
        <p:txBody>
          <a:bodyPr/>
          <a:lstStyle>
            <a:lvl1pPr marL="252000" indent="-252000">
              <a:spcBef>
                <a:spcPts val="800"/>
              </a:spcBef>
              <a:defRPr/>
            </a:lvl1pPr>
            <a:lvl2pPr>
              <a:spcBef>
                <a:spcPts val="600"/>
              </a:spcBef>
              <a:defRPr/>
            </a:lvl2pPr>
            <a:lvl3pPr>
              <a:spcBef>
                <a:spcPts val="400"/>
              </a:spcBef>
              <a:defRPr/>
            </a:lvl3pPr>
            <a:lvl4pPr>
              <a:spcBef>
                <a:spcPts val="400"/>
              </a:spcBef>
              <a:defRPr spc="0" baseline="0"/>
            </a:lvl4pPr>
            <a:lvl5pPr>
              <a:spcBef>
                <a:spcPts val="4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2555653"/>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itle and Content Only_BIOVIA Template_2015">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Click to edit Master title style</a:t>
            </a:r>
            <a:endParaRPr lang="en-US"/>
          </a:p>
        </p:txBody>
      </p:sp>
      <p:sp>
        <p:nvSpPr>
          <p:cNvPr id="5" name="Content Placeholder 6"/>
          <p:cNvSpPr>
            <a:spLocks noGrp="1"/>
          </p:cNvSpPr>
          <p:nvPr>
            <p:ph sz="quarter" idx="15"/>
          </p:nvPr>
        </p:nvSpPr>
        <p:spPr>
          <a:xfrm>
            <a:off x="719138" y="879561"/>
            <a:ext cx="7921625" cy="3684501"/>
          </a:xfrm>
        </p:spPr>
        <p:txBody>
          <a:bodyPr/>
          <a:lstStyle>
            <a:lvl4pPr>
              <a:defRPr spc="0" baseline="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7545156"/>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Two Content_BIOVIA Template_2015">
    <p:spTree>
      <p:nvGrpSpPr>
        <p:cNvPr id="1" name=""/>
        <p:cNvGrpSpPr/>
        <p:nvPr/>
      </p:nvGrpSpPr>
      <p:grpSpPr>
        <a:xfrm>
          <a:off x="0" y="0"/>
          <a:ext cx="0" cy="0"/>
          <a:chOff x="0" y="0"/>
          <a:chExt cx="0" cy="0"/>
        </a:xfrm>
      </p:grpSpPr>
      <p:sp>
        <p:nvSpPr>
          <p:cNvPr id="2" name="Titre 1"/>
          <p:cNvSpPr>
            <a:spLocks noGrp="1"/>
          </p:cNvSpPr>
          <p:nvPr>
            <p:ph type="title"/>
          </p:nvPr>
        </p:nvSpPr>
        <p:spPr>
          <a:xfrm>
            <a:off x="719572" y="361747"/>
            <a:ext cx="7920880" cy="374073"/>
          </a:xfrm>
        </p:spPr>
        <p:txBody>
          <a:bodyPr/>
          <a:lstStyle>
            <a:lvl1pPr algn="l">
              <a:defRPr baseline="0"/>
            </a:lvl1pPr>
          </a:lstStyle>
          <a:p>
            <a:r>
              <a:rPr lang="en-US" smtClean="0"/>
              <a:t>Click to edit Master title style</a:t>
            </a:r>
            <a:endParaRPr lang="fr-FR" dirty="0"/>
          </a:p>
        </p:txBody>
      </p:sp>
      <p:sp>
        <p:nvSpPr>
          <p:cNvPr id="7" name="Text Placeholder 7"/>
          <p:cNvSpPr>
            <a:spLocks noGrp="1"/>
          </p:cNvSpPr>
          <p:nvPr>
            <p:ph type="body" sz="quarter" idx="14" hasCustomPrompt="1"/>
          </p:nvPr>
        </p:nvSpPr>
        <p:spPr>
          <a:xfrm>
            <a:off x="719139" y="842963"/>
            <a:ext cx="7934324" cy="396549"/>
          </a:xfrm>
        </p:spPr>
        <p:txBody>
          <a:bodyPr wrap="square">
            <a:spAutoFit/>
          </a:bodyPr>
          <a:lstStyle>
            <a:lvl1pPr>
              <a:buFont typeface="Arial" pitchFamily="34" charset="0"/>
              <a:buNone/>
              <a:defRPr/>
            </a:lvl1pPr>
          </a:lstStyle>
          <a:p>
            <a:pPr lvl="0"/>
            <a:r>
              <a:rPr lang="en-US" dirty="0" smtClean="0"/>
              <a:t>Click to add subtitle</a:t>
            </a:r>
            <a:endParaRPr lang="en-US" dirty="0"/>
          </a:p>
        </p:txBody>
      </p:sp>
      <p:sp>
        <p:nvSpPr>
          <p:cNvPr id="6" name="Content Placeholder 6"/>
          <p:cNvSpPr>
            <a:spLocks noGrp="1"/>
          </p:cNvSpPr>
          <p:nvPr>
            <p:ph sz="quarter" idx="15"/>
          </p:nvPr>
        </p:nvSpPr>
        <p:spPr>
          <a:xfrm>
            <a:off x="719139" y="1276349"/>
            <a:ext cx="3840480" cy="3287713"/>
          </a:xfrm>
        </p:spPr>
        <p:txBody>
          <a:bodyPr/>
          <a:lstStyle>
            <a:lvl4pPr>
              <a:defRPr spc="0" baseline="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6"/>
          <p:cNvSpPr>
            <a:spLocks noGrp="1"/>
          </p:cNvSpPr>
          <p:nvPr>
            <p:ph sz="quarter" idx="16"/>
          </p:nvPr>
        </p:nvSpPr>
        <p:spPr>
          <a:xfrm>
            <a:off x="4812983" y="1275606"/>
            <a:ext cx="3840480" cy="3291840"/>
          </a:xfrm>
        </p:spPr>
        <p:txBody>
          <a:bodyPr/>
          <a:lstStyle>
            <a:lvl4pPr>
              <a:defRPr spc="0" baseline="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90473303"/>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Title Only_BIOVIA Template_2015">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5" name="Text Placeholder 7"/>
          <p:cNvSpPr>
            <a:spLocks noGrp="1"/>
          </p:cNvSpPr>
          <p:nvPr>
            <p:ph type="body" sz="quarter" idx="14" hasCustomPrompt="1"/>
          </p:nvPr>
        </p:nvSpPr>
        <p:spPr>
          <a:xfrm>
            <a:off x="719137" y="842963"/>
            <a:ext cx="7934325" cy="396549"/>
          </a:xfrm>
        </p:spPr>
        <p:txBody>
          <a:bodyPr wrap="square">
            <a:spAutoFit/>
          </a:bodyPr>
          <a:lstStyle>
            <a:lvl1pPr>
              <a:buFont typeface="Arial" pitchFamily="34" charset="0"/>
              <a:buNone/>
              <a:defRPr/>
            </a:lvl1pPr>
          </a:lstStyle>
          <a:p>
            <a:pPr lvl="0"/>
            <a:r>
              <a:rPr lang="en-US" dirty="0" smtClean="0"/>
              <a:t>Click to add subtitle</a:t>
            </a:r>
            <a:endParaRPr lang="en-US" dirty="0"/>
          </a:p>
        </p:txBody>
      </p:sp>
    </p:spTree>
    <p:extLst>
      <p:ext uri="{BB962C8B-B14F-4D97-AF65-F5344CB8AC3E}">
        <p14:creationId xmlns:p14="http://schemas.microsoft.com/office/powerpoint/2010/main" val="3574646536"/>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Title_BIOVIA Template_2015">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baseline="0"/>
            </a:lvl1pPr>
          </a:lstStyle>
          <a:p>
            <a:r>
              <a:rPr lang="en-US" smtClean="0"/>
              <a:t>Click to edit Master title style</a:t>
            </a:r>
            <a:endParaRPr lang="en-US" dirty="0"/>
          </a:p>
        </p:txBody>
      </p:sp>
    </p:spTree>
    <p:extLst>
      <p:ext uri="{BB962C8B-B14F-4D97-AF65-F5344CB8AC3E}">
        <p14:creationId xmlns:p14="http://schemas.microsoft.com/office/powerpoint/2010/main" val="32290640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_CATIA Template_2015">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86" y="903515"/>
            <a:ext cx="2919743" cy="3450051"/>
          </a:xfrm>
          <a:prstGeom prst="rect">
            <a:avLst/>
          </a:prstGeom>
        </p:spPr>
      </p:pic>
      <p:sp>
        <p:nvSpPr>
          <p:cNvPr id="12"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tx1"/>
                </a:solidFill>
                <a:effectLst/>
                <a:latin typeface="+mj-lt"/>
                <a:ea typeface="+mj-ea"/>
                <a:cs typeface="3ds Light"/>
              </a:defRPr>
            </a:lvl1pPr>
          </a:lstStyle>
          <a:p>
            <a:r>
              <a:rPr lang="en-US" noProof="0" dirty="0" smtClean="0"/>
              <a:t>Click to edit title</a:t>
            </a:r>
            <a:endParaRPr lang="en-US" noProof="0" dirty="0"/>
          </a:p>
        </p:txBody>
      </p:sp>
      <p:sp>
        <p:nvSpPr>
          <p:cNvPr id="9" name="Text Placeholder 14"/>
          <p:cNvSpPr>
            <a:spLocks noGrp="1"/>
          </p:cNvSpPr>
          <p:nvPr>
            <p:ph type="body" sz="quarter" idx="11" hasCustomPrompt="1"/>
          </p:nvPr>
        </p:nvSpPr>
        <p:spPr>
          <a:xfrm>
            <a:off x="4572000" y="1491630"/>
            <a:ext cx="4032250" cy="431800"/>
          </a:xfrm>
        </p:spPr>
        <p:txBody>
          <a:bodyPr anchor="ctr">
            <a:noAutofit/>
          </a:bodyPr>
          <a:lstStyle>
            <a:lvl1pPr algn="r">
              <a:lnSpc>
                <a:spcPct val="100000"/>
              </a:lnSpc>
              <a:spcBef>
                <a:spcPts val="0"/>
              </a:spcBef>
              <a:buFont typeface="Arial" pitchFamily="34" charset="0"/>
              <a:buNone/>
              <a:defRPr sz="2000"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smtClean="0"/>
              <a:t>Click to add subtitle</a:t>
            </a:r>
            <a:endParaRPr lang="en-US" dirty="0"/>
          </a:p>
        </p:txBody>
      </p:sp>
      <p:sp>
        <p:nvSpPr>
          <p:cNvPr id="13" name="TextBox 12"/>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smtClean="0">
                <a:ln>
                  <a:noFill/>
                </a:ln>
                <a:solidFill>
                  <a:srgbClr val="005386"/>
                </a:solidFill>
                <a:effectLst/>
                <a:latin typeface="Arial Narrow" pitchFamily="34" charset="0"/>
                <a:cs typeface="Arial" pitchFamily="34" charset="0"/>
              </a:rPr>
              <a:t>3DS.COM</a:t>
            </a:r>
            <a:r>
              <a:rPr lang="en-US" sz="600" b="1" i="0" cap="none" spc="0" dirty="0" smtClean="0">
                <a:ln>
                  <a:noFill/>
                </a:ln>
                <a:solidFill>
                  <a:schemeClr val="accent4"/>
                </a:solidFill>
                <a:effectLst/>
                <a:latin typeface="Arial Narrow" pitchFamily="34" charset="0"/>
                <a:cs typeface="Arial" pitchFamily="34" charset="0"/>
              </a:rPr>
              <a:t> </a:t>
            </a:r>
            <a:r>
              <a:rPr lang="en-US" sz="600" b="0" cap="none" spc="0" dirty="0" smtClean="0">
                <a:ln>
                  <a:noFill/>
                </a:ln>
                <a:solidFill>
                  <a:srgbClr val="005386"/>
                </a:solidFill>
                <a:effectLst/>
                <a:latin typeface="Arial Narrow" pitchFamily="34" charset="0"/>
                <a:cs typeface="Arial" pitchFamily="34" charset="0"/>
              </a:rPr>
              <a:t>© </a:t>
            </a:r>
            <a:r>
              <a:rPr lang="en-US" sz="600" b="0" cap="none" spc="0" dirty="0" err="1" smtClean="0">
                <a:ln>
                  <a:noFill/>
                </a:ln>
                <a:solidFill>
                  <a:srgbClr val="005386"/>
                </a:solidFill>
                <a:effectLst/>
                <a:latin typeface="Arial Narrow" pitchFamily="34" charset="0"/>
                <a:cs typeface="Arial" pitchFamily="34" charset="0"/>
              </a:rPr>
              <a:t>Dassault</a:t>
            </a:r>
            <a:r>
              <a:rPr lang="en-US" sz="600" b="0" cap="none" spc="0" dirty="0" smtClean="0">
                <a:ln>
                  <a:noFill/>
                </a:ln>
                <a:solidFill>
                  <a:srgbClr val="005386"/>
                </a:solidFill>
                <a:effectLst/>
                <a:latin typeface="Arial Narrow" pitchFamily="34" charset="0"/>
                <a:cs typeface="Arial" pitchFamily="34" charset="0"/>
              </a:rPr>
              <a:t> </a:t>
            </a:r>
            <a:r>
              <a:rPr lang="en-US" sz="600" b="0" cap="none" spc="0" dirty="0" err="1" smtClean="0">
                <a:ln>
                  <a:noFill/>
                </a:ln>
                <a:solidFill>
                  <a:srgbClr val="005386"/>
                </a:solidFill>
                <a:effectLst/>
                <a:latin typeface="Arial Narrow" pitchFamily="34" charset="0"/>
                <a:cs typeface="Arial" pitchFamily="34" charset="0"/>
              </a:rPr>
              <a:t>Systèmes</a:t>
            </a:r>
            <a:r>
              <a:rPr lang="en-US" sz="600" b="0" cap="none" spc="0" dirty="0" smtClean="0">
                <a:ln>
                  <a:noFill/>
                </a:ln>
                <a:solidFill>
                  <a:srgbClr val="005386"/>
                </a:solidFill>
                <a:effectLst/>
                <a:latin typeface="Arial Narrow" pitchFamily="34" charset="0"/>
                <a:cs typeface="Arial" pitchFamily="34" charset="0"/>
              </a:rPr>
              <a:t> | </a:t>
            </a:r>
            <a:r>
              <a:rPr lang="en-US" sz="600" b="0" cap="none" spc="0" noProof="0" dirty="0" smtClean="0">
                <a:ln>
                  <a:noFill/>
                </a:ln>
                <a:solidFill>
                  <a:srgbClr val="005386"/>
                </a:solidFill>
                <a:effectLst/>
                <a:latin typeface="Arial Narrow" pitchFamily="34" charset="0"/>
                <a:cs typeface="Arial" pitchFamily="34" charset="0"/>
              </a:rPr>
              <a:t>Confidential</a:t>
            </a:r>
            <a:r>
              <a:rPr lang="en-US" sz="600" b="0" cap="none" spc="0" dirty="0" smtClean="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9/7/2018</a:t>
            </a:fld>
            <a:r>
              <a:rPr lang="en-US" sz="600" b="0" cap="none" spc="0" dirty="0" smtClean="0">
                <a:ln>
                  <a:noFill/>
                </a:ln>
                <a:solidFill>
                  <a:srgbClr val="005386"/>
                </a:solidFill>
                <a:effectLst/>
                <a:latin typeface="Arial Narrow" pitchFamily="34" charset="0"/>
                <a:cs typeface="Arial" pitchFamily="34" charset="0"/>
              </a:rPr>
              <a:t> | ref.: 3DS_Document_2015</a:t>
            </a:r>
            <a:endParaRPr lang="en-US" sz="600" b="0" cap="none" spc="0" dirty="0">
              <a:ln>
                <a:noFill/>
              </a:ln>
              <a:solidFill>
                <a:srgbClr val="005386"/>
              </a:solidFill>
              <a:effectLst/>
              <a:latin typeface="Arial Narrow" pitchFamily="34" charset="0"/>
              <a:cs typeface="Arial" pitchFamily="34" charset="0"/>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92079" y="4719511"/>
            <a:ext cx="2580927" cy="243820"/>
          </a:xfrm>
          <a:prstGeom prst="rect">
            <a:avLst/>
          </a:prstGeom>
        </p:spPr>
      </p:pic>
    </p:spTree>
    <p:extLst>
      <p:ext uri="{BB962C8B-B14F-4D97-AF65-F5344CB8AC3E}">
        <p14:creationId xmlns:p14="http://schemas.microsoft.com/office/powerpoint/2010/main" val="3036572828"/>
      </p:ext>
    </p:extLst>
  </p:cSld>
  <p:clrMapOvr>
    <a:masterClrMapping/>
  </p:clrMapOvr>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type="blank" preserve="1">
  <p:cSld name="Blank_BIOVIA Template_2015">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5495004"/>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Back Cover_BIOVIA Template_2015">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39975" y="41011"/>
            <a:ext cx="4464050" cy="4451853"/>
          </a:xfrm>
          <a:prstGeom prst="rect">
            <a:avLst/>
          </a:prstGeom>
        </p:spPr>
      </p:pic>
    </p:spTree>
    <p:extLst>
      <p:ext uri="{BB962C8B-B14F-4D97-AF65-F5344CB8AC3E}">
        <p14:creationId xmlns:p14="http://schemas.microsoft.com/office/powerpoint/2010/main" val="3697774219"/>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preserve="1" userDrawn="1">
  <p:cSld name="Title Slide_NETVIBES Template_2015">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86" y="903515"/>
            <a:ext cx="2919743" cy="3450051"/>
          </a:xfrm>
          <a:prstGeom prst="rect">
            <a:avLst/>
          </a:prstGeom>
        </p:spPr>
      </p:pic>
      <p:sp>
        <p:nvSpPr>
          <p:cNvPr id="12"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tx1"/>
                </a:solidFill>
                <a:effectLst/>
                <a:latin typeface="+mj-lt"/>
                <a:ea typeface="+mj-ea"/>
                <a:cs typeface="3ds Light"/>
              </a:defRPr>
            </a:lvl1pPr>
          </a:lstStyle>
          <a:p>
            <a:r>
              <a:rPr lang="en-US" noProof="0" dirty="0" smtClean="0"/>
              <a:t>Click to edit title</a:t>
            </a:r>
            <a:endParaRPr lang="en-US" noProof="0" dirty="0"/>
          </a:p>
        </p:txBody>
      </p:sp>
      <p:sp>
        <p:nvSpPr>
          <p:cNvPr id="9" name="Text Placeholder 14"/>
          <p:cNvSpPr>
            <a:spLocks noGrp="1"/>
          </p:cNvSpPr>
          <p:nvPr>
            <p:ph type="body" sz="quarter" idx="11" hasCustomPrompt="1"/>
          </p:nvPr>
        </p:nvSpPr>
        <p:spPr>
          <a:xfrm>
            <a:off x="4572000" y="1491630"/>
            <a:ext cx="4032250" cy="431800"/>
          </a:xfrm>
        </p:spPr>
        <p:txBody>
          <a:bodyPr anchor="ctr">
            <a:noAutofit/>
          </a:bodyPr>
          <a:lstStyle>
            <a:lvl1pPr algn="r">
              <a:lnSpc>
                <a:spcPct val="100000"/>
              </a:lnSpc>
              <a:spcBef>
                <a:spcPts val="0"/>
              </a:spcBef>
              <a:buFont typeface="Arial" pitchFamily="34" charset="0"/>
              <a:buNone/>
              <a:defRPr sz="2000"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smtClean="0"/>
              <a:t>Click to add subtitle</a:t>
            </a:r>
            <a:endParaRPr lang="en-US" dirty="0"/>
          </a:p>
        </p:txBody>
      </p:sp>
      <p:sp>
        <p:nvSpPr>
          <p:cNvPr id="13" name="TextBox 12"/>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smtClean="0">
                <a:ln>
                  <a:noFill/>
                </a:ln>
                <a:solidFill>
                  <a:srgbClr val="005386"/>
                </a:solidFill>
                <a:effectLst/>
                <a:latin typeface="Arial Narrow" pitchFamily="34" charset="0"/>
                <a:cs typeface="Arial" pitchFamily="34" charset="0"/>
              </a:rPr>
              <a:t>3DS.COM</a:t>
            </a:r>
            <a:r>
              <a:rPr lang="en-US" sz="600" b="1" i="0" cap="none" spc="0" dirty="0" smtClean="0">
                <a:ln>
                  <a:noFill/>
                </a:ln>
                <a:solidFill>
                  <a:schemeClr val="accent4"/>
                </a:solidFill>
                <a:effectLst/>
                <a:latin typeface="Arial Narrow" pitchFamily="34" charset="0"/>
                <a:cs typeface="Arial" pitchFamily="34" charset="0"/>
              </a:rPr>
              <a:t> </a:t>
            </a:r>
            <a:r>
              <a:rPr lang="en-US" sz="600" b="0" cap="none" spc="0" dirty="0" smtClean="0">
                <a:ln>
                  <a:noFill/>
                </a:ln>
                <a:solidFill>
                  <a:srgbClr val="005386"/>
                </a:solidFill>
                <a:effectLst/>
                <a:latin typeface="Arial Narrow" pitchFamily="34" charset="0"/>
                <a:cs typeface="Arial" pitchFamily="34" charset="0"/>
              </a:rPr>
              <a:t>© </a:t>
            </a:r>
            <a:r>
              <a:rPr lang="en-US" sz="600" b="0" cap="none" spc="0" dirty="0" err="1" smtClean="0">
                <a:ln>
                  <a:noFill/>
                </a:ln>
                <a:solidFill>
                  <a:srgbClr val="005386"/>
                </a:solidFill>
                <a:effectLst/>
                <a:latin typeface="Arial Narrow" pitchFamily="34" charset="0"/>
                <a:cs typeface="Arial" pitchFamily="34" charset="0"/>
              </a:rPr>
              <a:t>Dassault</a:t>
            </a:r>
            <a:r>
              <a:rPr lang="en-US" sz="600" b="0" cap="none" spc="0" dirty="0" smtClean="0">
                <a:ln>
                  <a:noFill/>
                </a:ln>
                <a:solidFill>
                  <a:srgbClr val="005386"/>
                </a:solidFill>
                <a:effectLst/>
                <a:latin typeface="Arial Narrow" pitchFamily="34" charset="0"/>
                <a:cs typeface="Arial" pitchFamily="34" charset="0"/>
              </a:rPr>
              <a:t> </a:t>
            </a:r>
            <a:r>
              <a:rPr lang="en-US" sz="600" b="0" cap="none" spc="0" dirty="0" err="1" smtClean="0">
                <a:ln>
                  <a:noFill/>
                </a:ln>
                <a:solidFill>
                  <a:srgbClr val="005386"/>
                </a:solidFill>
                <a:effectLst/>
                <a:latin typeface="Arial Narrow" pitchFamily="34" charset="0"/>
                <a:cs typeface="Arial" pitchFamily="34" charset="0"/>
              </a:rPr>
              <a:t>Systèmes</a:t>
            </a:r>
            <a:r>
              <a:rPr lang="en-US" sz="600" b="0" cap="none" spc="0" dirty="0" smtClean="0">
                <a:ln>
                  <a:noFill/>
                </a:ln>
                <a:solidFill>
                  <a:srgbClr val="005386"/>
                </a:solidFill>
                <a:effectLst/>
                <a:latin typeface="Arial Narrow" pitchFamily="34" charset="0"/>
                <a:cs typeface="Arial" pitchFamily="34" charset="0"/>
              </a:rPr>
              <a:t> | </a:t>
            </a:r>
            <a:r>
              <a:rPr lang="en-US" sz="600" b="0" cap="none" spc="0" noProof="0" dirty="0" smtClean="0">
                <a:ln>
                  <a:noFill/>
                </a:ln>
                <a:solidFill>
                  <a:srgbClr val="005386"/>
                </a:solidFill>
                <a:effectLst/>
                <a:latin typeface="Arial Narrow" pitchFamily="34" charset="0"/>
                <a:cs typeface="Arial" pitchFamily="34" charset="0"/>
              </a:rPr>
              <a:t>Confidential</a:t>
            </a:r>
            <a:r>
              <a:rPr lang="en-US" sz="600" b="0" cap="none" spc="0" dirty="0" smtClean="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9/7/2018</a:t>
            </a:fld>
            <a:r>
              <a:rPr lang="en-US" sz="600" b="0" cap="none" spc="0" dirty="0" smtClean="0">
                <a:ln>
                  <a:noFill/>
                </a:ln>
                <a:solidFill>
                  <a:srgbClr val="005386"/>
                </a:solidFill>
                <a:effectLst/>
                <a:latin typeface="Arial Narrow" pitchFamily="34" charset="0"/>
                <a:cs typeface="Arial" pitchFamily="34" charset="0"/>
              </a:rPr>
              <a:t> | ref.: 3DS_Document_2015</a:t>
            </a:r>
            <a:endParaRPr lang="en-US" sz="600" b="0" cap="none" spc="0" dirty="0">
              <a:ln>
                <a:noFill/>
              </a:ln>
              <a:solidFill>
                <a:srgbClr val="005386"/>
              </a:solidFill>
              <a:effectLst/>
              <a:latin typeface="Arial Narrow" pitchFamily="34" charset="0"/>
              <a:cs typeface="Arial" pitchFamily="34" charset="0"/>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92079" y="4719511"/>
            <a:ext cx="2580927" cy="243820"/>
          </a:xfrm>
          <a:prstGeom prst="rect">
            <a:avLst/>
          </a:prstGeom>
        </p:spPr>
      </p:pic>
    </p:spTree>
    <p:extLst>
      <p:ext uri="{BB962C8B-B14F-4D97-AF65-F5344CB8AC3E}">
        <p14:creationId xmlns:p14="http://schemas.microsoft.com/office/powerpoint/2010/main" val="1421467885"/>
      </p:ext>
    </p:extLst>
  </p:cSld>
  <p:clrMapOvr>
    <a:masterClrMapping/>
  </p:clrMapOvr>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preserve="1" userDrawn="1">
  <p:cSld name="Title Slide Blue_NETVIBES Template_2015">
    <p:bg>
      <p:bgPr>
        <a:solidFill>
          <a:schemeClr val="accent1"/>
        </a:solidFill>
        <a:effectLst/>
      </p:bgPr>
    </p:bg>
    <p:spTree>
      <p:nvGrpSpPr>
        <p:cNvPr id="1" name=""/>
        <p:cNvGrpSpPr/>
        <p:nvPr/>
      </p:nvGrpSpPr>
      <p:grpSpPr>
        <a:xfrm>
          <a:off x="0" y="0"/>
          <a:ext cx="0" cy="0"/>
          <a:chOff x="0" y="0"/>
          <a:chExt cx="0" cy="0"/>
        </a:xfrm>
      </p:grpSpPr>
      <p:sp>
        <p:nvSpPr>
          <p:cNvPr id="9"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bg1"/>
                </a:solidFill>
                <a:effectLst/>
                <a:latin typeface="+mj-lt"/>
                <a:ea typeface="+mj-ea"/>
                <a:cs typeface="3ds Light"/>
              </a:defRPr>
            </a:lvl1pPr>
          </a:lstStyle>
          <a:p>
            <a:r>
              <a:rPr lang="en-US" noProof="0" dirty="0" smtClean="0"/>
              <a:t>Click to edit title</a:t>
            </a:r>
            <a:endParaRPr lang="en-US" noProof="0" dirty="0"/>
          </a:p>
        </p:txBody>
      </p:sp>
      <p:sp>
        <p:nvSpPr>
          <p:cNvPr id="15" name="Text Placeholder 14"/>
          <p:cNvSpPr>
            <a:spLocks noGrp="1"/>
          </p:cNvSpPr>
          <p:nvPr>
            <p:ph type="body" sz="quarter" idx="11" hasCustomPrompt="1"/>
          </p:nvPr>
        </p:nvSpPr>
        <p:spPr>
          <a:xfrm>
            <a:off x="4572000" y="1491630"/>
            <a:ext cx="4032250" cy="431800"/>
          </a:xfrm>
        </p:spPr>
        <p:txBody>
          <a:bodyPr anchor="ctr">
            <a:normAutofit/>
          </a:bodyPr>
          <a:lstStyle>
            <a:lvl1pPr algn="r">
              <a:lnSpc>
                <a:spcPct val="100000"/>
              </a:lnSpc>
              <a:spcBef>
                <a:spcPts val="0"/>
              </a:spcBef>
              <a:buFont typeface="Arial" pitchFamily="34" charset="0"/>
              <a:buNone/>
              <a:defRPr sz="2000" baseline="0">
                <a:solidFill>
                  <a:schemeClr val="bg1"/>
                </a:solidFill>
                <a:latin typeface="+mj-lt"/>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smtClean="0"/>
              <a:t>Click to add subtitle</a:t>
            </a:r>
            <a:endParaRPr lang="en-US" dirty="0"/>
          </a:p>
        </p:txBody>
      </p:sp>
      <p:sp>
        <p:nvSpPr>
          <p:cNvPr id="14" name="TextBox 13"/>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b="1" i="0" cap="none" spc="0" dirty="0" smtClean="0">
                <a:ln>
                  <a:noFill/>
                </a:ln>
                <a:solidFill>
                  <a:schemeClr val="bg1"/>
                </a:solidFill>
                <a:effectLst/>
                <a:latin typeface="Arial Narrow" pitchFamily="34" charset="0"/>
                <a:cs typeface="Arial" pitchFamily="34" charset="0"/>
              </a:rPr>
              <a:t>3DS.COM</a:t>
            </a:r>
            <a:r>
              <a:rPr lang="en-US" sz="600" b="0" cap="none" spc="0" baseline="0" dirty="0" smtClean="0">
                <a:ln>
                  <a:noFill/>
                </a:ln>
                <a:solidFill>
                  <a:schemeClr val="bg1"/>
                </a:solidFill>
                <a:effectLst/>
                <a:latin typeface="Arial Narrow" pitchFamily="34" charset="0"/>
                <a:cs typeface="Arial" pitchFamily="34" charset="0"/>
              </a:rPr>
              <a:t> </a:t>
            </a:r>
            <a:r>
              <a:rPr lang="en-US" sz="600" b="0" cap="none" spc="0" dirty="0" smtClean="0">
                <a:ln>
                  <a:noFill/>
                </a:ln>
                <a:solidFill>
                  <a:schemeClr val="bg1"/>
                </a:solidFill>
                <a:effectLst/>
                <a:latin typeface="Arial Narrow" pitchFamily="34" charset="0"/>
                <a:cs typeface="Arial" pitchFamily="34" charset="0"/>
              </a:rPr>
              <a:t>© </a:t>
            </a:r>
            <a:r>
              <a:rPr lang="en-US" sz="600" b="0" cap="none" spc="0" dirty="0" err="1" smtClean="0">
                <a:ln>
                  <a:noFill/>
                </a:ln>
                <a:solidFill>
                  <a:schemeClr val="bg1"/>
                </a:solidFill>
                <a:effectLst/>
                <a:latin typeface="Arial Narrow" pitchFamily="34" charset="0"/>
                <a:cs typeface="Arial" pitchFamily="34" charset="0"/>
              </a:rPr>
              <a:t>Dassault</a:t>
            </a:r>
            <a:r>
              <a:rPr lang="en-US" sz="600" b="0" cap="none" spc="0" dirty="0" smtClean="0">
                <a:ln>
                  <a:noFill/>
                </a:ln>
                <a:solidFill>
                  <a:schemeClr val="bg1"/>
                </a:solidFill>
                <a:effectLst/>
                <a:latin typeface="Arial Narrow" pitchFamily="34" charset="0"/>
                <a:cs typeface="Arial" pitchFamily="34" charset="0"/>
              </a:rPr>
              <a:t> </a:t>
            </a:r>
            <a:r>
              <a:rPr lang="en-US" sz="600" b="0" cap="none" spc="0" dirty="0" err="1" smtClean="0">
                <a:ln>
                  <a:noFill/>
                </a:ln>
                <a:solidFill>
                  <a:schemeClr val="bg1"/>
                </a:solidFill>
                <a:effectLst/>
                <a:latin typeface="Arial Narrow" pitchFamily="34" charset="0"/>
                <a:cs typeface="Arial" pitchFamily="34" charset="0"/>
              </a:rPr>
              <a:t>Systèmes</a:t>
            </a:r>
            <a:r>
              <a:rPr lang="en-US" sz="600" b="0" cap="none" spc="0" dirty="0" smtClean="0">
                <a:ln>
                  <a:noFill/>
                </a:ln>
                <a:solidFill>
                  <a:schemeClr val="bg1"/>
                </a:solidFill>
                <a:effectLst/>
                <a:latin typeface="Arial Narrow" pitchFamily="34" charset="0"/>
                <a:cs typeface="Arial" pitchFamily="34" charset="0"/>
              </a:rPr>
              <a:t> | </a:t>
            </a:r>
            <a:r>
              <a:rPr lang="en-US" sz="600" b="0" cap="none" spc="0" noProof="0" dirty="0" smtClean="0">
                <a:ln>
                  <a:noFill/>
                </a:ln>
                <a:solidFill>
                  <a:schemeClr val="bg1"/>
                </a:solidFill>
                <a:effectLst/>
                <a:latin typeface="Arial Narrow" pitchFamily="34" charset="0"/>
                <a:cs typeface="Arial" pitchFamily="34" charset="0"/>
              </a:rPr>
              <a:t>Confidential</a:t>
            </a:r>
            <a:r>
              <a:rPr lang="en-US" sz="600" b="0" cap="none" spc="0" dirty="0" smtClean="0">
                <a:ln>
                  <a:noFill/>
                </a:ln>
                <a:solidFill>
                  <a:schemeClr val="bg1"/>
                </a:solidFill>
                <a:effectLst/>
                <a:latin typeface="Arial Narrow" pitchFamily="34" charset="0"/>
                <a:cs typeface="Arial" pitchFamily="34" charset="0"/>
              </a:rPr>
              <a:t> Information | </a:t>
            </a:r>
            <a:fld id="{7932CEB9-7706-4840-A8AE-48D24CB336EF}" type="datetimeFigureOut">
              <a:rPr lang="en-US" sz="600" b="0" cap="none" spc="0" smtClean="0">
                <a:ln>
                  <a:noFill/>
                </a:ln>
                <a:solidFill>
                  <a:schemeClr val="bg1"/>
                </a:solidFill>
                <a:effectLst/>
                <a:latin typeface="Arial Narrow" pitchFamily="34" charset="0"/>
                <a:cs typeface="Arial" pitchFamily="34" charset="0"/>
              </a:rPr>
              <a:pPr marL="0" marR="0" indent="0" algn="ctr" defTabSz="914400" rtl="0" eaLnBrk="1" fontAlgn="auto" latinLnBrk="0" hangingPunct="1">
                <a:lnSpc>
                  <a:spcPct val="100000"/>
                </a:lnSpc>
                <a:spcBef>
                  <a:spcPts val="0"/>
                </a:spcBef>
                <a:spcAft>
                  <a:spcPts val="0"/>
                </a:spcAft>
                <a:buClrTx/>
                <a:buSzTx/>
                <a:buFontTx/>
                <a:buNone/>
                <a:tabLst/>
                <a:defRPr/>
              </a:pPr>
              <a:t>9/7/2018</a:t>
            </a:fld>
            <a:r>
              <a:rPr lang="en-US" sz="600" b="0" cap="none" spc="0" dirty="0" smtClean="0">
                <a:ln>
                  <a:noFill/>
                </a:ln>
                <a:solidFill>
                  <a:schemeClr val="bg1"/>
                </a:solidFill>
                <a:effectLst/>
                <a:latin typeface="Arial Narrow" pitchFamily="34" charset="0"/>
                <a:cs typeface="Arial" pitchFamily="34" charset="0"/>
              </a:rPr>
              <a:t> | ref.: 3DS_Document_2015</a:t>
            </a:r>
            <a:endParaRPr lang="en-US" sz="600" b="0" cap="none" spc="0" dirty="0">
              <a:ln>
                <a:noFill/>
              </a:ln>
              <a:solidFill>
                <a:schemeClr val="bg1"/>
              </a:solidFill>
              <a:effectLst/>
              <a:latin typeface="Arial Narrow" pitchFamily="34" charset="0"/>
              <a:cs typeface="Arial" pitchFamily="34" charset="0"/>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86" y="903515"/>
            <a:ext cx="2919743" cy="3450051"/>
          </a:xfrm>
          <a:prstGeom prst="rect">
            <a:avLst/>
          </a:prstGeom>
        </p:spPr>
      </p:pic>
    </p:spTree>
    <p:extLst>
      <p:ext uri="{BB962C8B-B14F-4D97-AF65-F5344CB8AC3E}">
        <p14:creationId xmlns:p14="http://schemas.microsoft.com/office/powerpoint/2010/main" val="3378999210"/>
      </p:ext>
    </p:extLst>
  </p:cSld>
  <p:clrMapOvr>
    <a:masterClrMapping/>
  </p:clrMapOvr>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Agenda Slide_NETVIBES Template_2015">
    <p:spTree>
      <p:nvGrpSpPr>
        <p:cNvPr id="1" name=""/>
        <p:cNvGrpSpPr/>
        <p:nvPr/>
      </p:nvGrpSpPr>
      <p:grpSpPr>
        <a:xfrm>
          <a:off x="0" y="0"/>
          <a:ext cx="0" cy="0"/>
          <a:chOff x="0" y="0"/>
          <a:chExt cx="0" cy="0"/>
        </a:xfrm>
      </p:grpSpPr>
      <p:sp>
        <p:nvSpPr>
          <p:cNvPr id="4" name="Espace réservé du texte 5"/>
          <p:cNvSpPr>
            <a:spLocks noGrp="1"/>
          </p:cNvSpPr>
          <p:nvPr>
            <p:ph type="body" sz="quarter" idx="11" hasCustomPrompt="1"/>
          </p:nvPr>
        </p:nvSpPr>
        <p:spPr>
          <a:xfrm>
            <a:off x="729343" y="1131670"/>
            <a:ext cx="7924119" cy="360000"/>
          </a:xfrm>
          <a:solidFill>
            <a:schemeClr val="tx1"/>
          </a:solidFill>
        </p:spPr>
        <p:txBody>
          <a:bodyPr lIns="288000" tIns="36000" rIns="72000" bIns="36000" anchor="ctr"/>
          <a:lstStyle>
            <a:lvl1pPr marL="0" indent="0">
              <a:spcBef>
                <a:spcPts val="0"/>
              </a:spcBef>
              <a:buNone/>
              <a:defRPr baseline="0">
                <a:solidFill>
                  <a:schemeClr val="bg1"/>
                </a:solidFill>
              </a:defRPr>
            </a:lvl1pPr>
          </a:lstStyle>
          <a:p>
            <a:pPr lvl="0"/>
            <a:r>
              <a:rPr lang="en-US" noProof="0" smtClean="0"/>
              <a:t>First item</a:t>
            </a:r>
            <a:endParaRPr lang="en-US" noProof="0"/>
          </a:p>
        </p:txBody>
      </p:sp>
      <p:sp>
        <p:nvSpPr>
          <p:cNvPr id="6" name="Espace réservé du texte 5"/>
          <p:cNvSpPr>
            <a:spLocks noGrp="1"/>
          </p:cNvSpPr>
          <p:nvPr>
            <p:ph type="body" sz="quarter" idx="13" hasCustomPrompt="1"/>
          </p:nvPr>
        </p:nvSpPr>
        <p:spPr>
          <a:xfrm>
            <a:off x="729343" y="1668708"/>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smtClean="0"/>
              <a:t>Second item</a:t>
            </a:r>
            <a:endParaRPr lang="en-US" noProof="0"/>
          </a:p>
        </p:txBody>
      </p:sp>
      <p:sp>
        <p:nvSpPr>
          <p:cNvPr id="8" name="Espace réservé du texte 5"/>
          <p:cNvSpPr>
            <a:spLocks noGrp="1"/>
          </p:cNvSpPr>
          <p:nvPr>
            <p:ph type="body" sz="quarter" idx="15" hasCustomPrompt="1"/>
          </p:nvPr>
        </p:nvSpPr>
        <p:spPr>
          <a:xfrm>
            <a:off x="729343" y="221175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smtClean="0"/>
              <a:t>Third item</a:t>
            </a:r>
            <a:endParaRPr lang="en-US" noProof="0"/>
          </a:p>
        </p:txBody>
      </p:sp>
      <p:sp>
        <p:nvSpPr>
          <p:cNvPr id="10" name="Espace réservé du texte 5"/>
          <p:cNvSpPr>
            <a:spLocks noGrp="1"/>
          </p:cNvSpPr>
          <p:nvPr>
            <p:ph type="body" sz="quarter" idx="17" hasCustomPrompt="1"/>
          </p:nvPr>
        </p:nvSpPr>
        <p:spPr>
          <a:xfrm>
            <a:off x="729343" y="275181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smtClean="0"/>
              <a:t>Fourth item</a:t>
            </a:r>
            <a:endParaRPr lang="en-US" noProof="0"/>
          </a:p>
        </p:txBody>
      </p:sp>
      <p:sp>
        <p:nvSpPr>
          <p:cNvPr id="12" name="Espace réservé du texte 5"/>
          <p:cNvSpPr>
            <a:spLocks noGrp="1"/>
          </p:cNvSpPr>
          <p:nvPr>
            <p:ph type="body" sz="quarter" idx="19" hasCustomPrompt="1"/>
          </p:nvPr>
        </p:nvSpPr>
        <p:spPr>
          <a:xfrm>
            <a:off x="729343" y="329187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smtClean="0"/>
              <a:t>Fifth item</a:t>
            </a:r>
            <a:endParaRPr lang="en-US" noProof="0"/>
          </a:p>
        </p:txBody>
      </p:sp>
      <p:sp>
        <p:nvSpPr>
          <p:cNvPr id="14" name="Espace réservé du texte 5"/>
          <p:cNvSpPr>
            <a:spLocks noGrp="1"/>
          </p:cNvSpPr>
          <p:nvPr>
            <p:ph type="body" sz="quarter" idx="21" hasCustomPrompt="1"/>
          </p:nvPr>
        </p:nvSpPr>
        <p:spPr>
          <a:xfrm>
            <a:off x="729343" y="383193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smtClean="0"/>
              <a:t>Sixth item</a:t>
            </a:r>
            <a:endParaRPr lang="en-US" noProof="0"/>
          </a:p>
        </p:txBody>
      </p:sp>
      <p:sp>
        <p:nvSpPr>
          <p:cNvPr id="16" name="Title 15"/>
          <p:cNvSpPr>
            <a:spLocks noGrp="1"/>
          </p:cNvSpPr>
          <p:nvPr>
            <p:ph type="title"/>
          </p:nvPr>
        </p:nvSpPr>
        <p:spPr/>
        <p:txBody>
          <a:bodyPr/>
          <a:lstStyle>
            <a:lvl1pPr>
              <a:defRPr baseline="0"/>
            </a:lvl1pPr>
          </a:lstStyle>
          <a:p>
            <a:r>
              <a:rPr lang="en-US" smtClean="0"/>
              <a:t>Click to edit Master title style</a:t>
            </a:r>
            <a:endParaRPr lang="en-US" dirty="0"/>
          </a:p>
        </p:txBody>
      </p:sp>
    </p:spTree>
    <p:extLst>
      <p:ext uri="{BB962C8B-B14F-4D97-AF65-F5344CB8AC3E}">
        <p14:creationId xmlns:p14="http://schemas.microsoft.com/office/powerpoint/2010/main" val="2055486154"/>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Section Header_NETVIBES Template_2015">
    <p:spTree>
      <p:nvGrpSpPr>
        <p:cNvPr id="1" name=""/>
        <p:cNvGrpSpPr/>
        <p:nvPr/>
      </p:nvGrpSpPr>
      <p:grpSpPr>
        <a:xfrm>
          <a:off x="0" y="0"/>
          <a:ext cx="0" cy="0"/>
          <a:chOff x="0" y="0"/>
          <a:chExt cx="0" cy="0"/>
        </a:xfrm>
      </p:grpSpPr>
      <p:sp>
        <p:nvSpPr>
          <p:cNvPr id="22" name="Text Placeholder 16"/>
          <p:cNvSpPr>
            <a:spLocks noGrp="1"/>
          </p:cNvSpPr>
          <p:nvPr>
            <p:ph type="body" sz="quarter" idx="11" hasCustomPrompt="1"/>
          </p:nvPr>
        </p:nvSpPr>
        <p:spPr>
          <a:xfrm>
            <a:off x="1367644" y="879562"/>
            <a:ext cx="7272808" cy="648072"/>
          </a:xfrm>
        </p:spPr>
        <p:txBody>
          <a:bodyPr anchor="ctr">
            <a:noAutofit/>
          </a:bodyPr>
          <a:lstStyle>
            <a:lvl1pPr algn="r">
              <a:lnSpc>
                <a:spcPct val="100000"/>
              </a:lnSpc>
              <a:spcBef>
                <a:spcPts val="0"/>
              </a:spcBef>
              <a:buFont typeface="Arial" pitchFamily="34" charset="0"/>
              <a:buNone/>
              <a:defRPr sz="3200" baseline="0"/>
            </a:lvl1pPr>
            <a:lvl2pPr>
              <a:buFont typeface="Arial" pitchFamily="34" charset="0"/>
              <a:buNone/>
              <a:defRPr/>
            </a:lvl2pPr>
            <a:lvl3pPr>
              <a:buFont typeface="Arial" pitchFamily="34" charset="0"/>
              <a:buNone/>
              <a:defRPr/>
            </a:lvl3pPr>
            <a:lvl4pPr>
              <a:buFont typeface="Arial" pitchFamily="34" charset="0"/>
              <a:buNone/>
              <a:defRPr/>
            </a:lvl4pPr>
            <a:lvl5pPr>
              <a:buNone/>
              <a:defRPr/>
            </a:lvl5pPr>
          </a:lstStyle>
          <a:p>
            <a:pPr lvl="0"/>
            <a:r>
              <a:rPr lang="en-US" dirty="0" smtClean="0"/>
              <a:t>Click to edit Master title style</a:t>
            </a:r>
            <a:endParaRPr lang="en-US" dirty="0"/>
          </a:p>
        </p:txBody>
      </p:sp>
      <p:sp>
        <p:nvSpPr>
          <p:cNvPr id="23" name="Text Placeholder 20"/>
          <p:cNvSpPr>
            <a:spLocks noGrp="1"/>
          </p:cNvSpPr>
          <p:nvPr>
            <p:ph type="body" sz="quarter" idx="12" hasCustomPrompt="1"/>
          </p:nvPr>
        </p:nvSpPr>
        <p:spPr>
          <a:xfrm>
            <a:off x="1368425" y="1707654"/>
            <a:ext cx="7272338" cy="468313"/>
          </a:xfrm>
        </p:spPr>
        <p:txBody>
          <a:bodyPr vert="horz" lIns="87916" tIns="43957" rIns="87916" bIns="43957" rtlCol="0" anchor="ctr">
            <a:noAutofit/>
          </a:bodyPr>
          <a:lstStyle>
            <a:lvl1pPr algn="r">
              <a:lnSpc>
                <a:spcPct val="100000"/>
              </a:lnSpc>
              <a:buFont typeface="Arial" pitchFamily="34" charset="0"/>
              <a:buNone/>
              <a:defRPr lang="en-US" sz="2000" b="0" i="0" kern="900" spc="0" baseline="0" dirty="0" smtClean="0">
                <a:solidFill>
                  <a:schemeClr val="tx1"/>
                </a:solidFill>
                <a:latin typeface="+mj-lt"/>
                <a:ea typeface="+mn-ea"/>
                <a:cs typeface="3ds Light"/>
              </a:defRPr>
            </a:lvl1pPr>
          </a:lstStyle>
          <a:p>
            <a:pPr marL="187200" lvl="0" indent="-259200" algn="r" defTabSz="879152" rtl="0" eaLnBrk="1" latinLnBrk="0" hangingPunct="1">
              <a:lnSpc>
                <a:spcPts val="2000"/>
              </a:lnSpc>
              <a:spcBef>
                <a:spcPts val="0"/>
              </a:spcBef>
              <a:buSzPct val="100000"/>
            </a:pPr>
            <a:r>
              <a:rPr lang="en-US" dirty="0" smtClean="0"/>
              <a:t>Click to add subtitle</a:t>
            </a:r>
          </a:p>
        </p:txBody>
      </p:sp>
    </p:spTree>
    <p:extLst>
      <p:ext uri="{BB962C8B-B14F-4D97-AF65-F5344CB8AC3E}">
        <p14:creationId xmlns:p14="http://schemas.microsoft.com/office/powerpoint/2010/main" val="4044404126"/>
      </p:ext>
    </p:extLst>
  </p:cSld>
  <p:clrMapOvr>
    <a:masterClrMapping/>
  </p:clrMapOvr>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itle, Subtitles &amp; Content_NETVIBES Template_2015">
    <p:spTree>
      <p:nvGrpSpPr>
        <p:cNvPr id="1" name=""/>
        <p:cNvGrpSpPr/>
        <p:nvPr/>
      </p:nvGrpSpPr>
      <p:grpSpPr>
        <a:xfrm>
          <a:off x="0" y="0"/>
          <a:ext cx="0" cy="0"/>
          <a:chOff x="0" y="0"/>
          <a:chExt cx="0" cy="0"/>
        </a:xfrm>
      </p:grpSpPr>
      <p:sp>
        <p:nvSpPr>
          <p:cNvPr id="8" name="Text Placeholder 7"/>
          <p:cNvSpPr>
            <a:spLocks noGrp="1"/>
          </p:cNvSpPr>
          <p:nvPr>
            <p:ph type="body" sz="quarter" idx="14" hasCustomPrompt="1"/>
          </p:nvPr>
        </p:nvSpPr>
        <p:spPr>
          <a:xfrm>
            <a:off x="719572" y="842963"/>
            <a:ext cx="7926407" cy="396549"/>
          </a:xfrm>
        </p:spPr>
        <p:txBody>
          <a:bodyPr wrap="square">
            <a:spAutoFit/>
          </a:bodyPr>
          <a:lstStyle>
            <a:lvl1pPr>
              <a:buFont typeface="Arial" pitchFamily="34" charset="0"/>
              <a:buNone/>
              <a:defRPr baseline="0"/>
            </a:lvl1pPr>
          </a:lstStyle>
          <a:p>
            <a:pPr lvl="0"/>
            <a:r>
              <a:rPr lang="en-US" dirty="0" smtClean="0"/>
              <a:t>Click to add subtitle</a:t>
            </a:r>
            <a:endParaRPr lang="en-US" dirty="0"/>
          </a:p>
        </p:txBody>
      </p:sp>
      <p:sp>
        <p:nvSpPr>
          <p:cNvPr id="5" name="Title 4"/>
          <p:cNvSpPr>
            <a:spLocks noGrp="1"/>
          </p:cNvSpPr>
          <p:nvPr>
            <p:ph type="title"/>
          </p:nvPr>
        </p:nvSpPr>
        <p:spPr>
          <a:xfrm>
            <a:off x="719572" y="361747"/>
            <a:ext cx="7920880" cy="374073"/>
          </a:xfrm>
        </p:spPr>
        <p:txBody>
          <a:bodyPr/>
          <a:lstStyle/>
          <a:p>
            <a:r>
              <a:rPr lang="en-US" dirty="0" smtClean="0"/>
              <a:t>Click to edit Master title style</a:t>
            </a:r>
            <a:endParaRPr lang="en-US" dirty="0"/>
          </a:p>
        </p:txBody>
      </p:sp>
      <p:sp>
        <p:nvSpPr>
          <p:cNvPr id="7" name="Content Placeholder 6"/>
          <p:cNvSpPr>
            <a:spLocks noGrp="1"/>
          </p:cNvSpPr>
          <p:nvPr>
            <p:ph sz="quarter" idx="15"/>
          </p:nvPr>
        </p:nvSpPr>
        <p:spPr>
          <a:xfrm>
            <a:off x="719571" y="1276350"/>
            <a:ext cx="7950899" cy="3167608"/>
          </a:xfrm>
        </p:spPr>
        <p:txBody>
          <a:bodyPr/>
          <a:lstStyle>
            <a:lvl1pPr marL="252000" indent="-252000">
              <a:spcBef>
                <a:spcPts val="800"/>
              </a:spcBef>
              <a:defRPr/>
            </a:lvl1pPr>
            <a:lvl2pPr>
              <a:spcBef>
                <a:spcPts val="600"/>
              </a:spcBef>
              <a:defRPr/>
            </a:lvl2pPr>
            <a:lvl3pPr>
              <a:spcBef>
                <a:spcPts val="400"/>
              </a:spcBef>
              <a:defRPr/>
            </a:lvl3pPr>
            <a:lvl4pPr>
              <a:spcBef>
                <a:spcPts val="400"/>
              </a:spcBef>
              <a:defRPr spc="0" baseline="0"/>
            </a:lvl4pPr>
            <a:lvl5pPr>
              <a:spcBef>
                <a:spcPts val="4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99238224"/>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itle and Content_NETVIBES Template_2015">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Click to edit Master title style</a:t>
            </a:r>
            <a:endParaRPr lang="en-US"/>
          </a:p>
        </p:txBody>
      </p:sp>
      <p:sp>
        <p:nvSpPr>
          <p:cNvPr id="5" name="Content Placeholder 6"/>
          <p:cNvSpPr>
            <a:spLocks noGrp="1"/>
          </p:cNvSpPr>
          <p:nvPr>
            <p:ph sz="quarter" idx="15"/>
          </p:nvPr>
        </p:nvSpPr>
        <p:spPr>
          <a:xfrm>
            <a:off x="719138" y="879561"/>
            <a:ext cx="7921625" cy="3684501"/>
          </a:xfrm>
        </p:spPr>
        <p:txBody>
          <a:bodyPr/>
          <a:lstStyle>
            <a:lvl4pPr>
              <a:defRPr spc="0" baseline="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59118438"/>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wo Content_NETVIBES Template_2015">
    <p:spTree>
      <p:nvGrpSpPr>
        <p:cNvPr id="1" name=""/>
        <p:cNvGrpSpPr/>
        <p:nvPr/>
      </p:nvGrpSpPr>
      <p:grpSpPr>
        <a:xfrm>
          <a:off x="0" y="0"/>
          <a:ext cx="0" cy="0"/>
          <a:chOff x="0" y="0"/>
          <a:chExt cx="0" cy="0"/>
        </a:xfrm>
      </p:grpSpPr>
      <p:sp>
        <p:nvSpPr>
          <p:cNvPr id="2" name="Titre 1"/>
          <p:cNvSpPr>
            <a:spLocks noGrp="1"/>
          </p:cNvSpPr>
          <p:nvPr>
            <p:ph type="title"/>
          </p:nvPr>
        </p:nvSpPr>
        <p:spPr>
          <a:xfrm>
            <a:off x="719572" y="361747"/>
            <a:ext cx="7920880" cy="374073"/>
          </a:xfrm>
        </p:spPr>
        <p:txBody>
          <a:bodyPr/>
          <a:lstStyle>
            <a:lvl1pPr algn="l">
              <a:defRPr baseline="0"/>
            </a:lvl1pPr>
          </a:lstStyle>
          <a:p>
            <a:r>
              <a:rPr lang="en-US" smtClean="0"/>
              <a:t>Click to edit Master title style</a:t>
            </a:r>
            <a:endParaRPr lang="fr-FR" dirty="0"/>
          </a:p>
        </p:txBody>
      </p:sp>
      <p:sp>
        <p:nvSpPr>
          <p:cNvPr id="7" name="Text Placeholder 7"/>
          <p:cNvSpPr>
            <a:spLocks noGrp="1"/>
          </p:cNvSpPr>
          <p:nvPr>
            <p:ph type="body" sz="quarter" idx="14" hasCustomPrompt="1"/>
          </p:nvPr>
        </p:nvSpPr>
        <p:spPr>
          <a:xfrm>
            <a:off x="719139" y="842963"/>
            <a:ext cx="7934324" cy="396549"/>
          </a:xfrm>
        </p:spPr>
        <p:txBody>
          <a:bodyPr wrap="square">
            <a:spAutoFit/>
          </a:bodyPr>
          <a:lstStyle>
            <a:lvl1pPr>
              <a:buFont typeface="Arial" pitchFamily="34" charset="0"/>
              <a:buNone/>
              <a:defRPr/>
            </a:lvl1pPr>
          </a:lstStyle>
          <a:p>
            <a:pPr lvl="0"/>
            <a:r>
              <a:rPr lang="en-US" dirty="0" smtClean="0"/>
              <a:t>Click to add subtitle</a:t>
            </a:r>
            <a:endParaRPr lang="en-US" dirty="0"/>
          </a:p>
        </p:txBody>
      </p:sp>
      <p:sp>
        <p:nvSpPr>
          <p:cNvPr id="6" name="Content Placeholder 6"/>
          <p:cNvSpPr>
            <a:spLocks noGrp="1"/>
          </p:cNvSpPr>
          <p:nvPr>
            <p:ph sz="quarter" idx="15"/>
          </p:nvPr>
        </p:nvSpPr>
        <p:spPr>
          <a:xfrm>
            <a:off x="719139" y="1276349"/>
            <a:ext cx="3840480" cy="3287713"/>
          </a:xfrm>
        </p:spPr>
        <p:txBody>
          <a:bodyPr/>
          <a:lstStyle>
            <a:lvl4pPr>
              <a:defRPr spc="0" baseline="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6"/>
          <p:cNvSpPr>
            <a:spLocks noGrp="1"/>
          </p:cNvSpPr>
          <p:nvPr>
            <p:ph sz="quarter" idx="16"/>
          </p:nvPr>
        </p:nvSpPr>
        <p:spPr>
          <a:xfrm>
            <a:off x="4812983" y="1275606"/>
            <a:ext cx="3840480" cy="3291840"/>
          </a:xfrm>
        </p:spPr>
        <p:txBody>
          <a:bodyPr/>
          <a:lstStyle>
            <a:lvl4pPr>
              <a:defRPr spc="0" baseline="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4128901"/>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itle &amp; Subtitle Only_NETVIBES Template_2015">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5" name="Text Placeholder 7"/>
          <p:cNvSpPr>
            <a:spLocks noGrp="1"/>
          </p:cNvSpPr>
          <p:nvPr>
            <p:ph type="body" sz="quarter" idx="14" hasCustomPrompt="1"/>
          </p:nvPr>
        </p:nvSpPr>
        <p:spPr>
          <a:xfrm>
            <a:off x="719137" y="842963"/>
            <a:ext cx="7934325" cy="396549"/>
          </a:xfrm>
        </p:spPr>
        <p:txBody>
          <a:bodyPr wrap="square">
            <a:spAutoFit/>
          </a:bodyPr>
          <a:lstStyle>
            <a:lvl1pPr>
              <a:buFont typeface="Arial" pitchFamily="34" charset="0"/>
              <a:buNone/>
              <a:defRPr/>
            </a:lvl1pPr>
          </a:lstStyle>
          <a:p>
            <a:pPr lvl="0"/>
            <a:r>
              <a:rPr lang="en-US" dirty="0" smtClean="0"/>
              <a:t>Click to add subtitle</a:t>
            </a:r>
            <a:endParaRPr lang="en-US" dirty="0"/>
          </a:p>
        </p:txBody>
      </p:sp>
    </p:spTree>
    <p:extLst>
      <p:ext uri="{BB962C8B-B14F-4D97-AF65-F5344CB8AC3E}">
        <p14:creationId xmlns:p14="http://schemas.microsoft.com/office/powerpoint/2010/main" val="11765397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Blue_CATIA Template_2015">
    <p:bg>
      <p:bgPr>
        <a:solidFill>
          <a:schemeClr val="accent1"/>
        </a:solidFill>
        <a:effectLst/>
      </p:bgPr>
    </p:bg>
    <p:spTree>
      <p:nvGrpSpPr>
        <p:cNvPr id="1" name=""/>
        <p:cNvGrpSpPr/>
        <p:nvPr/>
      </p:nvGrpSpPr>
      <p:grpSpPr>
        <a:xfrm>
          <a:off x="0" y="0"/>
          <a:ext cx="0" cy="0"/>
          <a:chOff x="0" y="0"/>
          <a:chExt cx="0" cy="0"/>
        </a:xfrm>
      </p:grpSpPr>
      <p:sp>
        <p:nvSpPr>
          <p:cNvPr id="9"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bg1"/>
                </a:solidFill>
                <a:effectLst/>
                <a:latin typeface="+mj-lt"/>
                <a:ea typeface="+mj-ea"/>
                <a:cs typeface="3ds Light"/>
              </a:defRPr>
            </a:lvl1pPr>
          </a:lstStyle>
          <a:p>
            <a:r>
              <a:rPr lang="en-US" noProof="0" dirty="0" smtClean="0"/>
              <a:t>Click to edit title</a:t>
            </a:r>
            <a:endParaRPr lang="en-US" noProof="0" dirty="0"/>
          </a:p>
        </p:txBody>
      </p:sp>
      <p:sp>
        <p:nvSpPr>
          <p:cNvPr id="15" name="Text Placeholder 14"/>
          <p:cNvSpPr>
            <a:spLocks noGrp="1"/>
          </p:cNvSpPr>
          <p:nvPr>
            <p:ph type="body" sz="quarter" idx="11" hasCustomPrompt="1"/>
          </p:nvPr>
        </p:nvSpPr>
        <p:spPr>
          <a:xfrm>
            <a:off x="4572000" y="1491630"/>
            <a:ext cx="4032250" cy="431800"/>
          </a:xfrm>
        </p:spPr>
        <p:txBody>
          <a:bodyPr anchor="ctr">
            <a:normAutofit/>
          </a:bodyPr>
          <a:lstStyle>
            <a:lvl1pPr algn="r">
              <a:lnSpc>
                <a:spcPct val="100000"/>
              </a:lnSpc>
              <a:spcBef>
                <a:spcPts val="0"/>
              </a:spcBef>
              <a:buFont typeface="Arial" pitchFamily="34" charset="0"/>
              <a:buNone/>
              <a:defRPr sz="2000" baseline="0">
                <a:solidFill>
                  <a:schemeClr val="bg1"/>
                </a:solidFill>
                <a:latin typeface="+mj-lt"/>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smtClean="0"/>
              <a:t>Click to add subtitle</a:t>
            </a:r>
            <a:endParaRPr lang="en-US" dirty="0"/>
          </a:p>
        </p:txBody>
      </p:sp>
      <p:sp>
        <p:nvSpPr>
          <p:cNvPr id="14" name="TextBox 13"/>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b="1" i="0" cap="none" spc="0" dirty="0" smtClean="0">
                <a:ln>
                  <a:noFill/>
                </a:ln>
                <a:solidFill>
                  <a:schemeClr val="bg1"/>
                </a:solidFill>
                <a:effectLst/>
                <a:latin typeface="Arial Narrow" pitchFamily="34" charset="0"/>
                <a:cs typeface="Arial" pitchFamily="34" charset="0"/>
              </a:rPr>
              <a:t>3DS.COM</a:t>
            </a:r>
            <a:r>
              <a:rPr lang="en-US" sz="600" b="0" cap="none" spc="0" baseline="0" dirty="0" smtClean="0">
                <a:ln>
                  <a:noFill/>
                </a:ln>
                <a:solidFill>
                  <a:schemeClr val="bg1"/>
                </a:solidFill>
                <a:effectLst/>
                <a:latin typeface="Arial Narrow" pitchFamily="34" charset="0"/>
                <a:cs typeface="Arial" pitchFamily="34" charset="0"/>
              </a:rPr>
              <a:t> </a:t>
            </a:r>
            <a:r>
              <a:rPr lang="en-US" sz="600" b="0" cap="none" spc="0" dirty="0" smtClean="0">
                <a:ln>
                  <a:noFill/>
                </a:ln>
                <a:solidFill>
                  <a:schemeClr val="bg1"/>
                </a:solidFill>
                <a:effectLst/>
                <a:latin typeface="Arial Narrow" pitchFamily="34" charset="0"/>
                <a:cs typeface="Arial" pitchFamily="34" charset="0"/>
              </a:rPr>
              <a:t>© </a:t>
            </a:r>
            <a:r>
              <a:rPr lang="en-US" sz="600" b="0" cap="none" spc="0" dirty="0" err="1" smtClean="0">
                <a:ln>
                  <a:noFill/>
                </a:ln>
                <a:solidFill>
                  <a:schemeClr val="bg1"/>
                </a:solidFill>
                <a:effectLst/>
                <a:latin typeface="Arial Narrow" pitchFamily="34" charset="0"/>
                <a:cs typeface="Arial" pitchFamily="34" charset="0"/>
              </a:rPr>
              <a:t>Dassault</a:t>
            </a:r>
            <a:r>
              <a:rPr lang="en-US" sz="600" b="0" cap="none" spc="0" dirty="0" smtClean="0">
                <a:ln>
                  <a:noFill/>
                </a:ln>
                <a:solidFill>
                  <a:schemeClr val="bg1"/>
                </a:solidFill>
                <a:effectLst/>
                <a:latin typeface="Arial Narrow" pitchFamily="34" charset="0"/>
                <a:cs typeface="Arial" pitchFamily="34" charset="0"/>
              </a:rPr>
              <a:t> </a:t>
            </a:r>
            <a:r>
              <a:rPr lang="en-US" sz="600" b="0" cap="none" spc="0" dirty="0" err="1" smtClean="0">
                <a:ln>
                  <a:noFill/>
                </a:ln>
                <a:solidFill>
                  <a:schemeClr val="bg1"/>
                </a:solidFill>
                <a:effectLst/>
                <a:latin typeface="Arial Narrow" pitchFamily="34" charset="0"/>
                <a:cs typeface="Arial" pitchFamily="34" charset="0"/>
              </a:rPr>
              <a:t>Systèmes</a:t>
            </a:r>
            <a:r>
              <a:rPr lang="en-US" sz="600" b="0" cap="none" spc="0" dirty="0" smtClean="0">
                <a:ln>
                  <a:noFill/>
                </a:ln>
                <a:solidFill>
                  <a:schemeClr val="bg1"/>
                </a:solidFill>
                <a:effectLst/>
                <a:latin typeface="Arial Narrow" pitchFamily="34" charset="0"/>
                <a:cs typeface="Arial" pitchFamily="34" charset="0"/>
              </a:rPr>
              <a:t> | </a:t>
            </a:r>
            <a:r>
              <a:rPr lang="en-US" sz="600" b="0" cap="none" spc="0" noProof="0" dirty="0" smtClean="0">
                <a:ln>
                  <a:noFill/>
                </a:ln>
                <a:solidFill>
                  <a:schemeClr val="bg1"/>
                </a:solidFill>
                <a:effectLst/>
                <a:latin typeface="Arial Narrow" pitchFamily="34" charset="0"/>
                <a:cs typeface="Arial" pitchFamily="34" charset="0"/>
              </a:rPr>
              <a:t>Confidential</a:t>
            </a:r>
            <a:r>
              <a:rPr lang="en-US" sz="600" b="0" cap="none" spc="0" dirty="0" smtClean="0">
                <a:ln>
                  <a:noFill/>
                </a:ln>
                <a:solidFill>
                  <a:schemeClr val="bg1"/>
                </a:solidFill>
                <a:effectLst/>
                <a:latin typeface="Arial Narrow" pitchFamily="34" charset="0"/>
                <a:cs typeface="Arial" pitchFamily="34" charset="0"/>
              </a:rPr>
              <a:t> Information | </a:t>
            </a:r>
            <a:fld id="{7932CEB9-7706-4840-A8AE-48D24CB336EF}" type="datetimeFigureOut">
              <a:rPr lang="en-US" sz="600" b="0" cap="none" spc="0" smtClean="0">
                <a:ln>
                  <a:noFill/>
                </a:ln>
                <a:solidFill>
                  <a:schemeClr val="bg1"/>
                </a:solidFill>
                <a:effectLst/>
                <a:latin typeface="Arial Narrow" pitchFamily="34" charset="0"/>
                <a:cs typeface="Arial" pitchFamily="34" charset="0"/>
              </a:rPr>
              <a:pPr marL="0" marR="0" indent="0" algn="ctr" defTabSz="914400" rtl="0" eaLnBrk="1" fontAlgn="auto" latinLnBrk="0" hangingPunct="1">
                <a:lnSpc>
                  <a:spcPct val="100000"/>
                </a:lnSpc>
                <a:spcBef>
                  <a:spcPts val="0"/>
                </a:spcBef>
                <a:spcAft>
                  <a:spcPts val="0"/>
                </a:spcAft>
                <a:buClrTx/>
                <a:buSzTx/>
                <a:buFontTx/>
                <a:buNone/>
                <a:tabLst/>
                <a:defRPr/>
              </a:pPr>
              <a:t>9/7/2018</a:t>
            </a:fld>
            <a:r>
              <a:rPr lang="en-US" sz="600" b="0" cap="none" spc="0" dirty="0" smtClean="0">
                <a:ln>
                  <a:noFill/>
                </a:ln>
                <a:solidFill>
                  <a:schemeClr val="bg1"/>
                </a:solidFill>
                <a:effectLst/>
                <a:latin typeface="Arial Narrow" pitchFamily="34" charset="0"/>
                <a:cs typeface="Arial" pitchFamily="34" charset="0"/>
              </a:rPr>
              <a:t> | ref.: 3DS_Document_2015</a:t>
            </a:r>
            <a:endParaRPr lang="en-US" sz="600" b="0" cap="none" spc="0" dirty="0">
              <a:ln>
                <a:noFill/>
              </a:ln>
              <a:solidFill>
                <a:schemeClr val="bg1"/>
              </a:solidFill>
              <a:effectLst/>
              <a:latin typeface="Arial Narrow" pitchFamily="34" charset="0"/>
              <a:cs typeface="Arial" pitchFamily="34" charset="0"/>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86" y="903515"/>
            <a:ext cx="2919743" cy="3450051"/>
          </a:xfrm>
          <a:prstGeom prst="rect">
            <a:avLst/>
          </a:prstGeom>
        </p:spPr>
      </p:pic>
    </p:spTree>
    <p:extLst>
      <p:ext uri="{BB962C8B-B14F-4D97-AF65-F5344CB8AC3E}">
        <p14:creationId xmlns:p14="http://schemas.microsoft.com/office/powerpoint/2010/main" val="2235330874"/>
      </p:ext>
    </p:extLst>
  </p:cSld>
  <p:clrMapOvr>
    <a:masterClrMapping/>
  </p:clrMapOvr>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_NETVIBES Template_2015">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baseline="0"/>
            </a:lvl1pPr>
          </a:lstStyle>
          <a:p>
            <a:r>
              <a:rPr lang="en-US" smtClean="0"/>
              <a:t>Click to edit Master title style</a:t>
            </a:r>
            <a:endParaRPr lang="en-US" dirty="0"/>
          </a:p>
        </p:txBody>
      </p:sp>
    </p:spTree>
    <p:extLst>
      <p:ext uri="{BB962C8B-B14F-4D97-AF65-F5344CB8AC3E}">
        <p14:creationId xmlns:p14="http://schemas.microsoft.com/office/powerpoint/2010/main" val="3312951025"/>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blank" preserve="1">
  <p:cSld name="Blank_NETVIBES Template_2015">
    <p:spTree>
      <p:nvGrpSpPr>
        <p:cNvPr id="1" name=""/>
        <p:cNvGrpSpPr/>
        <p:nvPr/>
      </p:nvGrpSpPr>
      <p:grpSpPr>
        <a:xfrm>
          <a:off x="0" y="0"/>
          <a:ext cx="0" cy="0"/>
          <a:chOff x="0" y="0"/>
          <a:chExt cx="0" cy="0"/>
        </a:xfrm>
      </p:grpSpPr>
    </p:spTree>
    <p:extLst>
      <p:ext uri="{BB962C8B-B14F-4D97-AF65-F5344CB8AC3E}">
        <p14:creationId xmlns:p14="http://schemas.microsoft.com/office/powerpoint/2010/main" val="498382739"/>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Back Cover_NETVIBES Template_2015">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39975" y="41011"/>
            <a:ext cx="4464050" cy="4451853"/>
          </a:xfrm>
          <a:prstGeom prst="rect">
            <a:avLst/>
          </a:prstGeom>
        </p:spPr>
      </p:pic>
    </p:spTree>
    <p:extLst>
      <p:ext uri="{BB962C8B-B14F-4D97-AF65-F5344CB8AC3E}">
        <p14:creationId xmlns:p14="http://schemas.microsoft.com/office/powerpoint/2010/main" val="1179662305"/>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userDrawn="1">
  <p:cSld name="Title Slide_3DEXCITE Template_2015">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86" y="903515"/>
            <a:ext cx="2919743" cy="3450051"/>
          </a:xfrm>
          <a:prstGeom prst="rect">
            <a:avLst/>
          </a:prstGeom>
        </p:spPr>
      </p:pic>
      <p:sp>
        <p:nvSpPr>
          <p:cNvPr id="12"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tx1"/>
                </a:solidFill>
                <a:effectLst/>
                <a:latin typeface="+mj-lt"/>
                <a:ea typeface="+mj-ea"/>
                <a:cs typeface="3ds Light"/>
              </a:defRPr>
            </a:lvl1pPr>
          </a:lstStyle>
          <a:p>
            <a:r>
              <a:rPr lang="en-US" noProof="0" dirty="0" smtClean="0"/>
              <a:t>Click to edit title</a:t>
            </a:r>
            <a:endParaRPr lang="en-US" noProof="0" dirty="0"/>
          </a:p>
        </p:txBody>
      </p:sp>
      <p:sp>
        <p:nvSpPr>
          <p:cNvPr id="9" name="Text Placeholder 14"/>
          <p:cNvSpPr>
            <a:spLocks noGrp="1"/>
          </p:cNvSpPr>
          <p:nvPr>
            <p:ph type="body" sz="quarter" idx="11" hasCustomPrompt="1"/>
          </p:nvPr>
        </p:nvSpPr>
        <p:spPr>
          <a:xfrm>
            <a:off x="4572000" y="1491630"/>
            <a:ext cx="4032250" cy="431800"/>
          </a:xfrm>
        </p:spPr>
        <p:txBody>
          <a:bodyPr anchor="ctr">
            <a:noAutofit/>
          </a:bodyPr>
          <a:lstStyle>
            <a:lvl1pPr algn="r">
              <a:lnSpc>
                <a:spcPct val="100000"/>
              </a:lnSpc>
              <a:spcBef>
                <a:spcPts val="0"/>
              </a:spcBef>
              <a:buFont typeface="Arial" pitchFamily="34" charset="0"/>
              <a:buNone/>
              <a:defRPr sz="2000"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smtClean="0"/>
              <a:t>Click to add subtitle</a:t>
            </a:r>
            <a:endParaRPr lang="en-US" dirty="0"/>
          </a:p>
        </p:txBody>
      </p:sp>
      <p:sp>
        <p:nvSpPr>
          <p:cNvPr id="13" name="TextBox 12"/>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smtClean="0">
                <a:ln>
                  <a:noFill/>
                </a:ln>
                <a:solidFill>
                  <a:srgbClr val="005386"/>
                </a:solidFill>
                <a:effectLst/>
                <a:latin typeface="Arial Narrow" pitchFamily="34" charset="0"/>
                <a:cs typeface="Arial" pitchFamily="34" charset="0"/>
              </a:rPr>
              <a:t>3DS.COM</a:t>
            </a:r>
            <a:r>
              <a:rPr lang="en-US" sz="600" b="1" i="0" cap="none" spc="0" dirty="0" smtClean="0">
                <a:ln>
                  <a:noFill/>
                </a:ln>
                <a:solidFill>
                  <a:schemeClr val="accent4"/>
                </a:solidFill>
                <a:effectLst/>
                <a:latin typeface="Arial Narrow" pitchFamily="34" charset="0"/>
                <a:cs typeface="Arial" pitchFamily="34" charset="0"/>
              </a:rPr>
              <a:t> </a:t>
            </a:r>
            <a:r>
              <a:rPr lang="en-US" sz="600" b="0" cap="none" spc="0" dirty="0" smtClean="0">
                <a:ln>
                  <a:noFill/>
                </a:ln>
                <a:solidFill>
                  <a:srgbClr val="005386"/>
                </a:solidFill>
                <a:effectLst/>
                <a:latin typeface="Arial Narrow" pitchFamily="34" charset="0"/>
                <a:cs typeface="Arial" pitchFamily="34" charset="0"/>
              </a:rPr>
              <a:t>© </a:t>
            </a:r>
            <a:r>
              <a:rPr lang="en-US" sz="600" b="0" cap="none" spc="0" dirty="0" err="1" smtClean="0">
                <a:ln>
                  <a:noFill/>
                </a:ln>
                <a:solidFill>
                  <a:srgbClr val="005386"/>
                </a:solidFill>
                <a:effectLst/>
                <a:latin typeface="Arial Narrow" pitchFamily="34" charset="0"/>
                <a:cs typeface="Arial" pitchFamily="34" charset="0"/>
              </a:rPr>
              <a:t>Dassault</a:t>
            </a:r>
            <a:r>
              <a:rPr lang="en-US" sz="600" b="0" cap="none" spc="0" dirty="0" smtClean="0">
                <a:ln>
                  <a:noFill/>
                </a:ln>
                <a:solidFill>
                  <a:srgbClr val="005386"/>
                </a:solidFill>
                <a:effectLst/>
                <a:latin typeface="Arial Narrow" pitchFamily="34" charset="0"/>
                <a:cs typeface="Arial" pitchFamily="34" charset="0"/>
              </a:rPr>
              <a:t> </a:t>
            </a:r>
            <a:r>
              <a:rPr lang="en-US" sz="600" b="0" cap="none" spc="0" dirty="0" err="1" smtClean="0">
                <a:ln>
                  <a:noFill/>
                </a:ln>
                <a:solidFill>
                  <a:srgbClr val="005386"/>
                </a:solidFill>
                <a:effectLst/>
                <a:latin typeface="Arial Narrow" pitchFamily="34" charset="0"/>
                <a:cs typeface="Arial" pitchFamily="34" charset="0"/>
              </a:rPr>
              <a:t>Systèmes</a:t>
            </a:r>
            <a:r>
              <a:rPr lang="en-US" sz="600" b="0" cap="none" spc="0" dirty="0" smtClean="0">
                <a:ln>
                  <a:noFill/>
                </a:ln>
                <a:solidFill>
                  <a:srgbClr val="005386"/>
                </a:solidFill>
                <a:effectLst/>
                <a:latin typeface="Arial Narrow" pitchFamily="34" charset="0"/>
                <a:cs typeface="Arial" pitchFamily="34" charset="0"/>
              </a:rPr>
              <a:t> | </a:t>
            </a:r>
            <a:r>
              <a:rPr lang="en-US" sz="600" b="0" cap="none" spc="0" noProof="0" dirty="0" smtClean="0">
                <a:ln>
                  <a:noFill/>
                </a:ln>
                <a:solidFill>
                  <a:srgbClr val="005386"/>
                </a:solidFill>
                <a:effectLst/>
                <a:latin typeface="Arial Narrow" pitchFamily="34" charset="0"/>
                <a:cs typeface="Arial" pitchFamily="34" charset="0"/>
              </a:rPr>
              <a:t>Confidential</a:t>
            </a:r>
            <a:r>
              <a:rPr lang="en-US" sz="600" b="0" cap="none" spc="0" dirty="0" smtClean="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9/7/2018</a:t>
            </a:fld>
            <a:r>
              <a:rPr lang="en-US" sz="600" b="0" cap="none" spc="0" dirty="0" smtClean="0">
                <a:ln>
                  <a:noFill/>
                </a:ln>
                <a:solidFill>
                  <a:srgbClr val="005386"/>
                </a:solidFill>
                <a:effectLst/>
                <a:latin typeface="Arial Narrow" pitchFamily="34" charset="0"/>
                <a:cs typeface="Arial" pitchFamily="34" charset="0"/>
              </a:rPr>
              <a:t> | ref.: 3DS_Document_2015</a:t>
            </a:r>
            <a:endParaRPr lang="en-US" sz="600" b="0" cap="none" spc="0" dirty="0">
              <a:ln>
                <a:noFill/>
              </a:ln>
              <a:solidFill>
                <a:srgbClr val="005386"/>
              </a:solidFill>
              <a:effectLst/>
              <a:latin typeface="Arial Narrow" pitchFamily="34" charset="0"/>
              <a:cs typeface="Arial" pitchFamily="34" charset="0"/>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92079" y="4719511"/>
            <a:ext cx="2580927" cy="243820"/>
          </a:xfrm>
          <a:prstGeom prst="rect">
            <a:avLst/>
          </a:prstGeom>
        </p:spPr>
      </p:pic>
    </p:spTree>
    <p:extLst>
      <p:ext uri="{BB962C8B-B14F-4D97-AF65-F5344CB8AC3E}">
        <p14:creationId xmlns:p14="http://schemas.microsoft.com/office/powerpoint/2010/main" val="346581650"/>
      </p:ext>
    </p:extLst>
  </p:cSld>
  <p:clrMapOvr>
    <a:masterClrMapping/>
  </p:clrMapOvr>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preserve="1" userDrawn="1">
  <p:cSld name="Title Slide Blue_3DEXCITE Template_2015">
    <p:bg>
      <p:bgPr>
        <a:solidFill>
          <a:schemeClr val="accent1"/>
        </a:solidFill>
        <a:effectLst/>
      </p:bgPr>
    </p:bg>
    <p:spTree>
      <p:nvGrpSpPr>
        <p:cNvPr id="1" name=""/>
        <p:cNvGrpSpPr/>
        <p:nvPr/>
      </p:nvGrpSpPr>
      <p:grpSpPr>
        <a:xfrm>
          <a:off x="0" y="0"/>
          <a:ext cx="0" cy="0"/>
          <a:chOff x="0" y="0"/>
          <a:chExt cx="0" cy="0"/>
        </a:xfrm>
      </p:grpSpPr>
      <p:sp>
        <p:nvSpPr>
          <p:cNvPr id="9"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bg1"/>
                </a:solidFill>
                <a:effectLst/>
                <a:latin typeface="+mj-lt"/>
                <a:ea typeface="+mj-ea"/>
                <a:cs typeface="3ds Light"/>
              </a:defRPr>
            </a:lvl1pPr>
          </a:lstStyle>
          <a:p>
            <a:r>
              <a:rPr lang="en-US" noProof="0" dirty="0" smtClean="0"/>
              <a:t>Click to edit title</a:t>
            </a:r>
            <a:endParaRPr lang="en-US" noProof="0" dirty="0"/>
          </a:p>
        </p:txBody>
      </p:sp>
      <p:sp>
        <p:nvSpPr>
          <p:cNvPr id="15" name="Text Placeholder 14"/>
          <p:cNvSpPr>
            <a:spLocks noGrp="1"/>
          </p:cNvSpPr>
          <p:nvPr>
            <p:ph type="body" sz="quarter" idx="11" hasCustomPrompt="1"/>
          </p:nvPr>
        </p:nvSpPr>
        <p:spPr>
          <a:xfrm>
            <a:off x="4572000" y="1491630"/>
            <a:ext cx="4032250" cy="431800"/>
          </a:xfrm>
        </p:spPr>
        <p:txBody>
          <a:bodyPr anchor="ctr">
            <a:normAutofit/>
          </a:bodyPr>
          <a:lstStyle>
            <a:lvl1pPr algn="r">
              <a:lnSpc>
                <a:spcPct val="100000"/>
              </a:lnSpc>
              <a:spcBef>
                <a:spcPts val="0"/>
              </a:spcBef>
              <a:buFont typeface="Arial" pitchFamily="34" charset="0"/>
              <a:buNone/>
              <a:defRPr sz="2000" baseline="0">
                <a:solidFill>
                  <a:schemeClr val="bg1"/>
                </a:solidFill>
                <a:latin typeface="+mj-lt"/>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smtClean="0"/>
              <a:t>Click to add subtitle</a:t>
            </a:r>
            <a:endParaRPr lang="en-US" dirty="0"/>
          </a:p>
        </p:txBody>
      </p:sp>
      <p:sp>
        <p:nvSpPr>
          <p:cNvPr id="14" name="TextBox 13"/>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b="1" i="0" cap="none" spc="0" dirty="0" smtClean="0">
                <a:ln>
                  <a:noFill/>
                </a:ln>
                <a:solidFill>
                  <a:schemeClr val="bg1"/>
                </a:solidFill>
                <a:effectLst/>
                <a:latin typeface="Arial Narrow" pitchFamily="34" charset="0"/>
                <a:cs typeface="Arial" pitchFamily="34" charset="0"/>
              </a:rPr>
              <a:t>3DS.COM</a:t>
            </a:r>
            <a:r>
              <a:rPr lang="en-US" sz="600" b="0" cap="none" spc="0" baseline="0" dirty="0" smtClean="0">
                <a:ln>
                  <a:noFill/>
                </a:ln>
                <a:solidFill>
                  <a:schemeClr val="bg1"/>
                </a:solidFill>
                <a:effectLst/>
                <a:latin typeface="Arial Narrow" pitchFamily="34" charset="0"/>
                <a:cs typeface="Arial" pitchFamily="34" charset="0"/>
              </a:rPr>
              <a:t> </a:t>
            </a:r>
            <a:r>
              <a:rPr lang="en-US" sz="600" b="0" cap="none" spc="0" dirty="0" smtClean="0">
                <a:ln>
                  <a:noFill/>
                </a:ln>
                <a:solidFill>
                  <a:schemeClr val="bg1"/>
                </a:solidFill>
                <a:effectLst/>
                <a:latin typeface="Arial Narrow" pitchFamily="34" charset="0"/>
                <a:cs typeface="Arial" pitchFamily="34" charset="0"/>
              </a:rPr>
              <a:t>© </a:t>
            </a:r>
            <a:r>
              <a:rPr lang="en-US" sz="600" b="0" cap="none" spc="0" dirty="0" err="1" smtClean="0">
                <a:ln>
                  <a:noFill/>
                </a:ln>
                <a:solidFill>
                  <a:schemeClr val="bg1"/>
                </a:solidFill>
                <a:effectLst/>
                <a:latin typeface="Arial Narrow" pitchFamily="34" charset="0"/>
                <a:cs typeface="Arial" pitchFamily="34" charset="0"/>
              </a:rPr>
              <a:t>Dassault</a:t>
            </a:r>
            <a:r>
              <a:rPr lang="en-US" sz="600" b="0" cap="none" spc="0" dirty="0" smtClean="0">
                <a:ln>
                  <a:noFill/>
                </a:ln>
                <a:solidFill>
                  <a:schemeClr val="bg1"/>
                </a:solidFill>
                <a:effectLst/>
                <a:latin typeface="Arial Narrow" pitchFamily="34" charset="0"/>
                <a:cs typeface="Arial" pitchFamily="34" charset="0"/>
              </a:rPr>
              <a:t> </a:t>
            </a:r>
            <a:r>
              <a:rPr lang="en-US" sz="600" b="0" cap="none" spc="0" dirty="0" err="1" smtClean="0">
                <a:ln>
                  <a:noFill/>
                </a:ln>
                <a:solidFill>
                  <a:schemeClr val="bg1"/>
                </a:solidFill>
                <a:effectLst/>
                <a:latin typeface="Arial Narrow" pitchFamily="34" charset="0"/>
                <a:cs typeface="Arial" pitchFamily="34" charset="0"/>
              </a:rPr>
              <a:t>Systèmes</a:t>
            </a:r>
            <a:r>
              <a:rPr lang="en-US" sz="600" b="0" cap="none" spc="0" dirty="0" smtClean="0">
                <a:ln>
                  <a:noFill/>
                </a:ln>
                <a:solidFill>
                  <a:schemeClr val="bg1"/>
                </a:solidFill>
                <a:effectLst/>
                <a:latin typeface="Arial Narrow" pitchFamily="34" charset="0"/>
                <a:cs typeface="Arial" pitchFamily="34" charset="0"/>
              </a:rPr>
              <a:t> | </a:t>
            </a:r>
            <a:r>
              <a:rPr lang="en-US" sz="600" b="0" cap="none" spc="0" noProof="0" dirty="0" smtClean="0">
                <a:ln>
                  <a:noFill/>
                </a:ln>
                <a:solidFill>
                  <a:schemeClr val="bg1"/>
                </a:solidFill>
                <a:effectLst/>
                <a:latin typeface="Arial Narrow" pitchFamily="34" charset="0"/>
                <a:cs typeface="Arial" pitchFamily="34" charset="0"/>
              </a:rPr>
              <a:t>Confidential</a:t>
            </a:r>
            <a:r>
              <a:rPr lang="en-US" sz="600" b="0" cap="none" spc="0" dirty="0" smtClean="0">
                <a:ln>
                  <a:noFill/>
                </a:ln>
                <a:solidFill>
                  <a:schemeClr val="bg1"/>
                </a:solidFill>
                <a:effectLst/>
                <a:latin typeface="Arial Narrow" pitchFamily="34" charset="0"/>
                <a:cs typeface="Arial" pitchFamily="34" charset="0"/>
              </a:rPr>
              <a:t> Information | </a:t>
            </a:r>
            <a:fld id="{7932CEB9-7706-4840-A8AE-48D24CB336EF}" type="datetimeFigureOut">
              <a:rPr lang="en-US" sz="600" b="0" cap="none" spc="0" smtClean="0">
                <a:ln>
                  <a:noFill/>
                </a:ln>
                <a:solidFill>
                  <a:schemeClr val="bg1"/>
                </a:solidFill>
                <a:effectLst/>
                <a:latin typeface="Arial Narrow" pitchFamily="34" charset="0"/>
                <a:cs typeface="Arial" pitchFamily="34" charset="0"/>
              </a:rPr>
              <a:pPr marL="0" marR="0" indent="0" algn="ctr" defTabSz="914400" rtl="0" eaLnBrk="1" fontAlgn="auto" latinLnBrk="0" hangingPunct="1">
                <a:lnSpc>
                  <a:spcPct val="100000"/>
                </a:lnSpc>
                <a:spcBef>
                  <a:spcPts val="0"/>
                </a:spcBef>
                <a:spcAft>
                  <a:spcPts val="0"/>
                </a:spcAft>
                <a:buClrTx/>
                <a:buSzTx/>
                <a:buFontTx/>
                <a:buNone/>
                <a:tabLst/>
                <a:defRPr/>
              </a:pPr>
              <a:t>9/7/2018</a:t>
            </a:fld>
            <a:r>
              <a:rPr lang="en-US" sz="600" b="0" cap="none" spc="0" dirty="0" smtClean="0">
                <a:ln>
                  <a:noFill/>
                </a:ln>
                <a:solidFill>
                  <a:schemeClr val="bg1"/>
                </a:solidFill>
                <a:effectLst/>
                <a:latin typeface="Arial Narrow" pitchFamily="34" charset="0"/>
                <a:cs typeface="Arial" pitchFamily="34" charset="0"/>
              </a:rPr>
              <a:t> | ref.: 3DS_Document_2015</a:t>
            </a:r>
            <a:endParaRPr lang="en-US" sz="600" b="0" cap="none" spc="0" dirty="0">
              <a:ln>
                <a:noFill/>
              </a:ln>
              <a:solidFill>
                <a:schemeClr val="bg1"/>
              </a:solidFill>
              <a:effectLst/>
              <a:latin typeface="Arial Narrow" pitchFamily="34" charset="0"/>
              <a:cs typeface="Arial" pitchFamily="34" charset="0"/>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86" y="903515"/>
            <a:ext cx="2919743" cy="3450051"/>
          </a:xfrm>
          <a:prstGeom prst="rect">
            <a:avLst/>
          </a:prstGeom>
        </p:spPr>
      </p:pic>
    </p:spTree>
    <p:extLst>
      <p:ext uri="{BB962C8B-B14F-4D97-AF65-F5344CB8AC3E}">
        <p14:creationId xmlns:p14="http://schemas.microsoft.com/office/powerpoint/2010/main" val="3969197711"/>
      </p:ext>
    </p:extLst>
  </p:cSld>
  <p:clrMapOvr>
    <a:masterClrMapping/>
  </p:clrMapOvr>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Agenda Slide_3DEXCITE Template_2015">
    <p:spTree>
      <p:nvGrpSpPr>
        <p:cNvPr id="1" name=""/>
        <p:cNvGrpSpPr/>
        <p:nvPr/>
      </p:nvGrpSpPr>
      <p:grpSpPr>
        <a:xfrm>
          <a:off x="0" y="0"/>
          <a:ext cx="0" cy="0"/>
          <a:chOff x="0" y="0"/>
          <a:chExt cx="0" cy="0"/>
        </a:xfrm>
      </p:grpSpPr>
      <p:sp>
        <p:nvSpPr>
          <p:cNvPr id="4" name="Espace réservé du texte 5"/>
          <p:cNvSpPr>
            <a:spLocks noGrp="1"/>
          </p:cNvSpPr>
          <p:nvPr>
            <p:ph type="body" sz="quarter" idx="11" hasCustomPrompt="1"/>
          </p:nvPr>
        </p:nvSpPr>
        <p:spPr>
          <a:xfrm>
            <a:off x="729343" y="1131670"/>
            <a:ext cx="7924119" cy="360000"/>
          </a:xfrm>
          <a:solidFill>
            <a:schemeClr val="tx1"/>
          </a:solidFill>
        </p:spPr>
        <p:txBody>
          <a:bodyPr lIns="288000" tIns="36000" rIns="72000" bIns="36000" anchor="ctr"/>
          <a:lstStyle>
            <a:lvl1pPr marL="0" indent="0">
              <a:spcBef>
                <a:spcPts val="0"/>
              </a:spcBef>
              <a:buNone/>
              <a:defRPr baseline="0">
                <a:solidFill>
                  <a:schemeClr val="bg1"/>
                </a:solidFill>
              </a:defRPr>
            </a:lvl1pPr>
          </a:lstStyle>
          <a:p>
            <a:pPr lvl="0"/>
            <a:r>
              <a:rPr lang="en-US" noProof="0" smtClean="0"/>
              <a:t>First item</a:t>
            </a:r>
            <a:endParaRPr lang="en-US" noProof="0"/>
          </a:p>
        </p:txBody>
      </p:sp>
      <p:sp>
        <p:nvSpPr>
          <p:cNvPr id="6" name="Espace réservé du texte 5"/>
          <p:cNvSpPr>
            <a:spLocks noGrp="1"/>
          </p:cNvSpPr>
          <p:nvPr>
            <p:ph type="body" sz="quarter" idx="13" hasCustomPrompt="1"/>
          </p:nvPr>
        </p:nvSpPr>
        <p:spPr>
          <a:xfrm>
            <a:off x="729343" y="1668708"/>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smtClean="0"/>
              <a:t>Second item</a:t>
            </a:r>
            <a:endParaRPr lang="en-US" noProof="0"/>
          </a:p>
        </p:txBody>
      </p:sp>
      <p:sp>
        <p:nvSpPr>
          <p:cNvPr id="8" name="Espace réservé du texte 5"/>
          <p:cNvSpPr>
            <a:spLocks noGrp="1"/>
          </p:cNvSpPr>
          <p:nvPr>
            <p:ph type="body" sz="quarter" idx="15" hasCustomPrompt="1"/>
          </p:nvPr>
        </p:nvSpPr>
        <p:spPr>
          <a:xfrm>
            <a:off x="729343" y="221175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smtClean="0"/>
              <a:t>Third item</a:t>
            </a:r>
            <a:endParaRPr lang="en-US" noProof="0"/>
          </a:p>
        </p:txBody>
      </p:sp>
      <p:sp>
        <p:nvSpPr>
          <p:cNvPr id="10" name="Espace réservé du texte 5"/>
          <p:cNvSpPr>
            <a:spLocks noGrp="1"/>
          </p:cNvSpPr>
          <p:nvPr>
            <p:ph type="body" sz="quarter" idx="17" hasCustomPrompt="1"/>
          </p:nvPr>
        </p:nvSpPr>
        <p:spPr>
          <a:xfrm>
            <a:off x="729343" y="275181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smtClean="0"/>
              <a:t>Fourth item</a:t>
            </a:r>
            <a:endParaRPr lang="en-US" noProof="0"/>
          </a:p>
        </p:txBody>
      </p:sp>
      <p:sp>
        <p:nvSpPr>
          <p:cNvPr id="12" name="Espace réservé du texte 5"/>
          <p:cNvSpPr>
            <a:spLocks noGrp="1"/>
          </p:cNvSpPr>
          <p:nvPr>
            <p:ph type="body" sz="quarter" idx="19" hasCustomPrompt="1"/>
          </p:nvPr>
        </p:nvSpPr>
        <p:spPr>
          <a:xfrm>
            <a:off x="729343" y="329187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smtClean="0"/>
              <a:t>Fifth item</a:t>
            </a:r>
            <a:endParaRPr lang="en-US" noProof="0"/>
          </a:p>
        </p:txBody>
      </p:sp>
      <p:sp>
        <p:nvSpPr>
          <p:cNvPr id="14" name="Espace réservé du texte 5"/>
          <p:cNvSpPr>
            <a:spLocks noGrp="1"/>
          </p:cNvSpPr>
          <p:nvPr>
            <p:ph type="body" sz="quarter" idx="21" hasCustomPrompt="1"/>
          </p:nvPr>
        </p:nvSpPr>
        <p:spPr>
          <a:xfrm>
            <a:off x="729343" y="383193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smtClean="0"/>
              <a:t>Sixth item</a:t>
            </a:r>
            <a:endParaRPr lang="en-US" noProof="0"/>
          </a:p>
        </p:txBody>
      </p:sp>
      <p:sp>
        <p:nvSpPr>
          <p:cNvPr id="16" name="Title 15"/>
          <p:cNvSpPr>
            <a:spLocks noGrp="1"/>
          </p:cNvSpPr>
          <p:nvPr>
            <p:ph type="title"/>
          </p:nvPr>
        </p:nvSpPr>
        <p:spPr/>
        <p:txBody>
          <a:bodyPr/>
          <a:lstStyle>
            <a:lvl1pPr>
              <a:defRPr baseline="0"/>
            </a:lvl1pPr>
          </a:lstStyle>
          <a:p>
            <a:r>
              <a:rPr lang="en-US" smtClean="0"/>
              <a:t>Click to edit Master title style</a:t>
            </a:r>
            <a:endParaRPr lang="en-US" dirty="0"/>
          </a:p>
        </p:txBody>
      </p:sp>
    </p:spTree>
    <p:extLst>
      <p:ext uri="{BB962C8B-B14F-4D97-AF65-F5344CB8AC3E}">
        <p14:creationId xmlns:p14="http://schemas.microsoft.com/office/powerpoint/2010/main" val="993063385"/>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Section Header_3DEXCITE Template_2015">
    <p:spTree>
      <p:nvGrpSpPr>
        <p:cNvPr id="1" name=""/>
        <p:cNvGrpSpPr/>
        <p:nvPr/>
      </p:nvGrpSpPr>
      <p:grpSpPr>
        <a:xfrm>
          <a:off x="0" y="0"/>
          <a:ext cx="0" cy="0"/>
          <a:chOff x="0" y="0"/>
          <a:chExt cx="0" cy="0"/>
        </a:xfrm>
      </p:grpSpPr>
      <p:sp>
        <p:nvSpPr>
          <p:cNvPr id="22" name="Text Placeholder 16"/>
          <p:cNvSpPr>
            <a:spLocks noGrp="1"/>
          </p:cNvSpPr>
          <p:nvPr>
            <p:ph type="body" sz="quarter" idx="11" hasCustomPrompt="1"/>
          </p:nvPr>
        </p:nvSpPr>
        <p:spPr>
          <a:xfrm>
            <a:off x="1367644" y="879562"/>
            <a:ext cx="7272808" cy="648072"/>
          </a:xfrm>
        </p:spPr>
        <p:txBody>
          <a:bodyPr anchor="ctr">
            <a:noAutofit/>
          </a:bodyPr>
          <a:lstStyle>
            <a:lvl1pPr algn="r">
              <a:lnSpc>
                <a:spcPct val="100000"/>
              </a:lnSpc>
              <a:spcBef>
                <a:spcPts val="0"/>
              </a:spcBef>
              <a:buFont typeface="Arial" pitchFamily="34" charset="0"/>
              <a:buNone/>
              <a:defRPr sz="3200" baseline="0"/>
            </a:lvl1pPr>
            <a:lvl2pPr>
              <a:buFont typeface="Arial" pitchFamily="34" charset="0"/>
              <a:buNone/>
              <a:defRPr/>
            </a:lvl2pPr>
            <a:lvl3pPr>
              <a:buFont typeface="Arial" pitchFamily="34" charset="0"/>
              <a:buNone/>
              <a:defRPr/>
            </a:lvl3pPr>
            <a:lvl4pPr>
              <a:buFont typeface="Arial" pitchFamily="34" charset="0"/>
              <a:buNone/>
              <a:defRPr/>
            </a:lvl4pPr>
            <a:lvl5pPr>
              <a:buNone/>
              <a:defRPr/>
            </a:lvl5pPr>
          </a:lstStyle>
          <a:p>
            <a:pPr lvl="0"/>
            <a:r>
              <a:rPr lang="en-US" dirty="0" smtClean="0"/>
              <a:t>Click to edit Master title style</a:t>
            </a:r>
            <a:endParaRPr lang="en-US" dirty="0"/>
          </a:p>
        </p:txBody>
      </p:sp>
      <p:sp>
        <p:nvSpPr>
          <p:cNvPr id="23" name="Text Placeholder 20"/>
          <p:cNvSpPr>
            <a:spLocks noGrp="1"/>
          </p:cNvSpPr>
          <p:nvPr>
            <p:ph type="body" sz="quarter" idx="12" hasCustomPrompt="1"/>
          </p:nvPr>
        </p:nvSpPr>
        <p:spPr>
          <a:xfrm>
            <a:off x="1368425" y="1707654"/>
            <a:ext cx="7272338" cy="468313"/>
          </a:xfrm>
        </p:spPr>
        <p:txBody>
          <a:bodyPr vert="horz" lIns="87916" tIns="43957" rIns="87916" bIns="43957" rtlCol="0" anchor="ctr">
            <a:noAutofit/>
          </a:bodyPr>
          <a:lstStyle>
            <a:lvl1pPr algn="r">
              <a:lnSpc>
                <a:spcPct val="100000"/>
              </a:lnSpc>
              <a:buFont typeface="Arial" pitchFamily="34" charset="0"/>
              <a:buNone/>
              <a:defRPr lang="en-US" sz="2000" b="0" i="0" kern="900" spc="0" baseline="0" dirty="0" smtClean="0">
                <a:solidFill>
                  <a:schemeClr val="tx1"/>
                </a:solidFill>
                <a:latin typeface="+mj-lt"/>
                <a:ea typeface="+mn-ea"/>
                <a:cs typeface="3ds Light"/>
              </a:defRPr>
            </a:lvl1pPr>
          </a:lstStyle>
          <a:p>
            <a:pPr marL="187200" lvl="0" indent="-259200" algn="r" defTabSz="879152" rtl="0" eaLnBrk="1" latinLnBrk="0" hangingPunct="1">
              <a:lnSpc>
                <a:spcPts val="2000"/>
              </a:lnSpc>
              <a:spcBef>
                <a:spcPts val="0"/>
              </a:spcBef>
              <a:buSzPct val="100000"/>
            </a:pPr>
            <a:r>
              <a:rPr lang="en-US" dirty="0" smtClean="0"/>
              <a:t>Click to add subtitle</a:t>
            </a:r>
          </a:p>
        </p:txBody>
      </p:sp>
    </p:spTree>
    <p:extLst>
      <p:ext uri="{BB962C8B-B14F-4D97-AF65-F5344CB8AC3E}">
        <p14:creationId xmlns:p14="http://schemas.microsoft.com/office/powerpoint/2010/main" val="2093237967"/>
      </p:ext>
    </p:extLst>
  </p:cSld>
  <p:clrMapOvr>
    <a:masterClrMapping/>
  </p:clrMapOvr>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itle, Subtitle &amp; Content_3DEXCITE Template_2015">
    <p:spTree>
      <p:nvGrpSpPr>
        <p:cNvPr id="1" name=""/>
        <p:cNvGrpSpPr/>
        <p:nvPr/>
      </p:nvGrpSpPr>
      <p:grpSpPr>
        <a:xfrm>
          <a:off x="0" y="0"/>
          <a:ext cx="0" cy="0"/>
          <a:chOff x="0" y="0"/>
          <a:chExt cx="0" cy="0"/>
        </a:xfrm>
      </p:grpSpPr>
      <p:sp>
        <p:nvSpPr>
          <p:cNvPr id="8" name="Text Placeholder 7"/>
          <p:cNvSpPr>
            <a:spLocks noGrp="1"/>
          </p:cNvSpPr>
          <p:nvPr>
            <p:ph type="body" sz="quarter" idx="14" hasCustomPrompt="1"/>
          </p:nvPr>
        </p:nvSpPr>
        <p:spPr>
          <a:xfrm>
            <a:off x="719572" y="842963"/>
            <a:ext cx="7926407" cy="396549"/>
          </a:xfrm>
        </p:spPr>
        <p:txBody>
          <a:bodyPr wrap="square">
            <a:spAutoFit/>
          </a:bodyPr>
          <a:lstStyle>
            <a:lvl1pPr>
              <a:buFont typeface="Arial" pitchFamily="34" charset="0"/>
              <a:buNone/>
              <a:defRPr baseline="0"/>
            </a:lvl1pPr>
          </a:lstStyle>
          <a:p>
            <a:pPr lvl="0"/>
            <a:r>
              <a:rPr lang="en-US" dirty="0" smtClean="0"/>
              <a:t>Click to add subtitle</a:t>
            </a:r>
            <a:endParaRPr lang="en-US" dirty="0"/>
          </a:p>
        </p:txBody>
      </p:sp>
      <p:sp>
        <p:nvSpPr>
          <p:cNvPr id="5" name="Title 4"/>
          <p:cNvSpPr>
            <a:spLocks noGrp="1"/>
          </p:cNvSpPr>
          <p:nvPr>
            <p:ph type="title"/>
          </p:nvPr>
        </p:nvSpPr>
        <p:spPr>
          <a:xfrm>
            <a:off x="719572" y="361747"/>
            <a:ext cx="7920880" cy="374073"/>
          </a:xfrm>
        </p:spPr>
        <p:txBody>
          <a:bodyPr/>
          <a:lstStyle/>
          <a:p>
            <a:r>
              <a:rPr lang="en-US" dirty="0" smtClean="0"/>
              <a:t>Click to edit Master title style</a:t>
            </a:r>
            <a:endParaRPr lang="en-US" dirty="0"/>
          </a:p>
        </p:txBody>
      </p:sp>
      <p:sp>
        <p:nvSpPr>
          <p:cNvPr id="7" name="Content Placeholder 6"/>
          <p:cNvSpPr>
            <a:spLocks noGrp="1"/>
          </p:cNvSpPr>
          <p:nvPr>
            <p:ph sz="quarter" idx="15"/>
          </p:nvPr>
        </p:nvSpPr>
        <p:spPr>
          <a:xfrm>
            <a:off x="719571" y="1276350"/>
            <a:ext cx="7950899" cy="3167608"/>
          </a:xfrm>
        </p:spPr>
        <p:txBody>
          <a:bodyPr/>
          <a:lstStyle>
            <a:lvl1pPr marL="252000" indent="-252000">
              <a:spcBef>
                <a:spcPts val="800"/>
              </a:spcBef>
              <a:defRPr/>
            </a:lvl1pPr>
            <a:lvl2pPr>
              <a:spcBef>
                <a:spcPts val="600"/>
              </a:spcBef>
              <a:defRPr/>
            </a:lvl2pPr>
            <a:lvl3pPr>
              <a:spcBef>
                <a:spcPts val="400"/>
              </a:spcBef>
              <a:defRPr/>
            </a:lvl3pPr>
            <a:lvl4pPr>
              <a:spcBef>
                <a:spcPts val="400"/>
              </a:spcBef>
              <a:defRPr spc="0" baseline="0"/>
            </a:lvl4pPr>
            <a:lvl5pPr>
              <a:spcBef>
                <a:spcPts val="4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93906649"/>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le and Content_3DXcite Template_2014">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Click to edit Master title style</a:t>
            </a:r>
            <a:endParaRPr lang="en-US"/>
          </a:p>
        </p:txBody>
      </p:sp>
      <p:sp>
        <p:nvSpPr>
          <p:cNvPr id="5" name="Content Placeholder 6"/>
          <p:cNvSpPr>
            <a:spLocks noGrp="1"/>
          </p:cNvSpPr>
          <p:nvPr>
            <p:ph sz="quarter" idx="15"/>
          </p:nvPr>
        </p:nvSpPr>
        <p:spPr>
          <a:xfrm>
            <a:off x="719138" y="879561"/>
            <a:ext cx="7921625" cy="3684501"/>
          </a:xfrm>
        </p:spPr>
        <p:txBody>
          <a:bodyPr/>
          <a:lstStyle>
            <a:lvl4pPr>
              <a:defRPr spc="0" baseline="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88946462"/>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wo Content_3DEXCITE Template_2015">
    <p:spTree>
      <p:nvGrpSpPr>
        <p:cNvPr id="1" name=""/>
        <p:cNvGrpSpPr/>
        <p:nvPr/>
      </p:nvGrpSpPr>
      <p:grpSpPr>
        <a:xfrm>
          <a:off x="0" y="0"/>
          <a:ext cx="0" cy="0"/>
          <a:chOff x="0" y="0"/>
          <a:chExt cx="0" cy="0"/>
        </a:xfrm>
      </p:grpSpPr>
      <p:sp>
        <p:nvSpPr>
          <p:cNvPr id="2" name="Titre 1"/>
          <p:cNvSpPr>
            <a:spLocks noGrp="1"/>
          </p:cNvSpPr>
          <p:nvPr>
            <p:ph type="title"/>
          </p:nvPr>
        </p:nvSpPr>
        <p:spPr>
          <a:xfrm>
            <a:off x="719572" y="361747"/>
            <a:ext cx="7920880" cy="374073"/>
          </a:xfrm>
        </p:spPr>
        <p:txBody>
          <a:bodyPr/>
          <a:lstStyle>
            <a:lvl1pPr algn="l">
              <a:defRPr baseline="0"/>
            </a:lvl1pPr>
          </a:lstStyle>
          <a:p>
            <a:r>
              <a:rPr lang="en-US" smtClean="0"/>
              <a:t>Click to edit Master title style</a:t>
            </a:r>
            <a:endParaRPr lang="fr-FR" dirty="0"/>
          </a:p>
        </p:txBody>
      </p:sp>
      <p:sp>
        <p:nvSpPr>
          <p:cNvPr id="7" name="Text Placeholder 7"/>
          <p:cNvSpPr>
            <a:spLocks noGrp="1"/>
          </p:cNvSpPr>
          <p:nvPr>
            <p:ph type="body" sz="quarter" idx="14" hasCustomPrompt="1"/>
          </p:nvPr>
        </p:nvSpPr>
        <p:spPr>
          <a:xfrm>
            <a:off x="719139" y="842963"/>
            <a:ext cx="7934324" cy="396549"/>
          </a:xfrm>
        </p:spPr>
        <p:txBody>
          <a:bodyPr wrap="square">
            <a:spAutoFit/>
          </a:bodyPr>
          <a:lstStyle>
            <a:lvl1pPr>
              <a:buFont typeface="Arial" pitchFamily="34" charset="0"/>
              <a:buNone/>
              <a:defRPr/>
            </a:lvl1pPr>
          </a:lstStyle>
          <a:p>
            <a:pPr lvl="0"/>
            <a:r>
              <a:rPr lang="en-US" dirty="0" smtClean="0"/>
              <a:t>Click to add subtitle</a:t>
            </a:r>
            <a:endParaRPr lang="en-US" dirty="0"/>
          </a:p>
        </p:txBody>
      </p:sp>
      <p:sp>
        <p:nvSpPr>
          <p:cNvPr id="6" name="Content Placeholder 6"/>
          <p:cNvSpPr>
            <a:spLocks noGrp="1"/>
          </p:cNvSpPr>
          <p:nvPr>
            <p:ph sz="quarter" idx="15"/>
          </p:nvPr>
        </p:nvSpPr>
        <p:spPr>
          <a:xfrm>
            <a:off x="719139" y="1276349"/>
            <a:ext cx="3840480" cy="3287713"/>
          </a:xfrm>
        </p:spPr>
        <p:txBody>
          <a:bodyPr/>
          <a:lstStyle>
            <a:lvl4pPr>
              <a:defRPr spc="0" baseline="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6"/>
          <p:cNvSpPr>
            <a:spLocks noGrp="1"/>
          </p:cNvSpPr>
          <p:nvPr>
            <p:ph sz="quarter" idx="16"/>
          </p:nvPr>
        </p:nvSpPr>
        <p:spPr>
          <a:xfrm>
            <a:off x="4812983" y="1275606"/>
            <a:ext cx="3840480" cy="3291840"/>
          </a:xfrm>
        </p:spPr>
        <p:txBody>
          <a:bodyPr/>
          <a:lstStyle>
            <a:lvl4pPr>
              <a:defRPr spc="0" baseline="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969758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Slide_CATIA Template_2015">
    <p:spTree>
      <p:nvGrpSpPr>
        <p:cNvPr id="1" name=""/>
        <p:cNvGrpSpPr/>
        <p:nvPr/>
      </p:nvGrpSpPr>
      <p:grpSpPr>
        <a:xfrm>
          <a:off x="0" y="0"/>
          <a:ext cx="0" cy="0"/>
          <a:chOff x="0" y="0"/>
          <a:chExt cx="0" cy="0"/>
        </a:xfrm>
      </p:grpSpPr>
      <p:sp>
        <p:nvSpPr>
          <p:cNvPr id="4" name="Espace réservé du texte 5"/>
          <p:cNvSpPr>
            <a:spLocks noGrp="1"/>
          </p:cNvSpPr>
          <p:nvPr>
            <p:ph type="body" sz="quarter" idx="11" hasCustomPrompt="1"/>
          </p:nvPr>
        </p:nvSpPr>
        <p:spPr>
          <a:xfrm>
            <a:off x="729343" y="1131670"/>
            <a:ext cx="7924119" cy="360000"/>
          </a:xfrm>
          <a:solidFill>
            <a:schemeClr val="tx1"/>
          </a:solidFill>
        </p:spPr>
        <p:txBody>
          <a:bodyPr lIns="288000" tIns="36000" rIns="72000" bIns="36000" anchor="ctr"/>
          <a:lstStyle>
            <a:lvl1pPr marL="0" indent="0">
              <a:spcBef>
                <a:spcPts val="0"/>
              </a:spcBef>
              <a:buNone/>
              <a:defRPr baseline="0">
                <a:solidFill>
                  <a:schemeClr val="bg1"/>
                </a:solidFill>
              </a:defRPr>
            </a:lvl1pPr>
          </a:lstStyle>
          <a:p>
            <a:pPr lvl="0"/>
            <a:r>
              <a:rPr lang="en-US" noProof="0" smtClean="0"/>
              <a:t>First item</a:t>
            </a:r>
            <a:endParaRPr lang="en-US" noProof="0"/>
          </a:p>
        </p:txBody>
      </p:sp>
      <p:sp>
        <p:nvSpPr>
          <p:cNvPr id="6" name="Espace réservé du texte 5"/>
          <p:cNvSpPr>
            <a:spLocks noGrp="1"/>
          </p:cNvSpPr>
          <p:nvPr>
            <p:ph type="body" sz="quarter" idx="13" hasCustomPrompt="1"/>
          </p:nvPr>
        </p:nvSpPr>
        <p:spPr>
          <a:xfrm>
            <a:off x="729343" y="1668708"/>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smtClean="0"/>
              <a:t>Second item</a:t>
            </a:r>
            <a:endParaRPr lang="en-US" noProof="0"/>
          </a:p>
        </p:txBody>
      </p:sp>
      <p:sp>
        <p:nvSpPr>
          <p:cNvPr id="8" name="Espace réservé du texte 5"/>
          <p:cNvSpPr>
            <a:spLocks noGrp="1"/>
          </p:cNvSpPr>
          <p:nvPr>
            <p:ph type="body" sz="quarter" idx="15" hasCustomPrompt="1"/>
          </p:nvPr>
        </p:nvSpPr>
        <p:spPr>
          <a:xfrm>
            <a:off x="729343" y="221175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smtClean="0"/>
              <a:t>Third item</a:t>
            </a:r>
            <a:endParaRPr lang="en-US" noProof="0"/>
          </a:p>
        </p:txBody>
      </p:sp>
      <p:sp>
        <p:nvSpPr>
          <p:cNvPr id="10" name="Espace réservé du texte 5"/>
          <p:cNvSpPr>
            <a:spLocks noGrp="1"/>
          </p:cNvSpPr>
          <p:nvPr>
            <p:ph type="body" sz="quarter" idx="17" hasCustomPrompt="1"/>
          </p:nvPr>
        </p:nvSpPr>
        <p:spPr>
          <a:xfrm>
            <a:off x="729343" y="275181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smtClean="0"/>
              <a:t>Fourth item</a:t>
            </a:r>
            <a:endParaRPr lang="en-US" noProof="0"/>
          </a:p>
        </p:txBody>
      </p:sp>
      <p:sp>
        <p:nvSpPr>
          <p:cNvPr id="12" name="Espace réservé du texte 5"/>
          <p:cNvSpPr>
            <a:spLocks noGrp="1"/>
          </p:cNvSpPr>
          <p:nvPr>
            <p:ph type="body" sz="quarter" idx="19" hasCustomPrompt="1"/>
          </p:nvPr>
        </p:nvSpPr>
        <p:spPr>
          <a:xfrm>
            <a:off x="729343" y="329187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smtClean="0"/>
              <a:t>Fifth item</a:t>
            </a:r>
            <a:endParaRPr lang="en-US" noProof="0"/>
          </a:p>
        </p:txBody>
      </p:sp>
      <p:sp>
        <p:nvSpPr>
          <p:cNvPr id="14" name="Espace réservé du texte 5"/>
          <p:cNvSpPr>
            <a:spLocks noGrp="1"/>
          </p:cNvSpPr>
          <p:nvPr>
            <p:ph type="body" sz="quarter" idx="21" hasCustomPrompt="1"/>
          </p:nvPr>
        </p:nvSpPr>
        <p:spPr>
          <a:xfrm>
            <a:off x="729343" y="383193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smtClean="0"/>
              <a:t>Sixth item</a:t>
            </a:r>
            <a:endParaRPr lang="en-US" noProof="0"/>
          </a:p>
        </p:txBody>
      </p:sp>
      <p:sp>
        <p:nvSpPr>
          <p:cNvPr id="16" name="Title 15"/>
          <p:cNvSpPr>
            <a:spLocks noGrp="1"/>
          </p:cNvSpPr>
          <p:nvPr>
            <p:ph type="title"/>
          </p:nvPr>
        </p:nvSpPr>
        <p:spPr/>
        <p:txBody>
          <a:bodyPr/>
          <a:lstStyle>
            <a:lvl1pPr>
              <a:defRPr baseline="0"/>
            </a:lvl1pPr>
          </a:lstStyle>
          <a:p>
            <a:r>
              <a:rPr lang="en-US" smtClean="0"/>
              <a:t>Click to edit Master title style</a:t>
            </a:r>
            <a:endParaRPr lang="en-US" dirty="0"/>
          </a:p>
        </p:txBody>
      </p:sp>
    </p:spTree>
    <p:extLst>
      <p:ext uri="{BB962C8B-B14F-4D97-AF65-F5344CB8AC3E}">
        <p14:creationId xmlns:p14="http://schemas.microsoft.com/office/powerpoint/2010/main" val="3553319070"/>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Only_3DEXCITE Template_2015">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5" name="Text Placeholder 7"/>
          <p:cNvSpPr>
            <a:spLocks noGrp="1"/>
          </p:cNvSpPr>
          <p:nvPr>
            <p:ph type="body" sz="quarter" idx="14" hasCustomPrompt="1"/>
          </p:nvPr>
        </p:nvSpPr>
        <p:spPr>
          <a:xfrm>
            <a:off x="719137" y="842963"/>
            <a:ext cx="7934325" cy="396549"/>
          </a:xfrm>
        </p:spPr>
        <p:txBody>
          <a:bodyPr wrap="square">
            <a:spAutoFit/>
          </a:bodyPr>
          <a:lstStyle>
            <a:lvl1pPr>
              <a:buFont typeface="Arial" pitchFamily="34" charset="0"/>
              <a:buNone/>
              <a:defRPr/>
            </a:lvl1pPr>
          </a:lstStyle>
          <a:p>
            <a:pPr lvl="0"/>
            <a:r>
              <a:rPr lang="en-US" dirty="0" smtClean="0"/>
              <a:t>Click to add subtitle</a:t>
            </a:r>
            <a:endParaRPr lang="en-US" dirty="0"/>
          </a:p>
        </p:txBody>
      </p:sp>
    </p:spTree>
    <p:extLst>
      <p:ext uri="{BB962C8B-B14F-4D97-AF65-F5344CB8AC3E}">
        <p14:creationId xmlns:p14="http://schemas.microsoft.com/office/powerpoint/2010/main" val="3745964519"/>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itle_3DEXCITE Template_2015">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baseline="0"/>
            </a:lvl1pPr>
          </a:lstStyle>
          <a:p>
            <a:r>
              <a:rPr lang="en-US" smtClean="0"/>
              <a:t>Click to edit Master title style</a:t>
            </a:r>
            <a:endParaRPr lang="en-US" dirty="0"/>
          </a:p>
        </p:txBody>
      </p:sp>
    </p:spTree>
    <p:extLst>
      <p:ext uri="{BB962C8B-B14F-4D97-AF65-F5344CB8AC3E}">
        <p14:creationId xmlns:p14="http://schemas.microsoft.com/office/powerpoint/2010/main" val="2024166304"/>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blank" preserve="1">
  <p:cSld name="Blank_3DEXCITE Template_2015">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4777070"/>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Back Cover_3DEXCITE Template_2015">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39975" y="41011"/>
            <a:ext cx="4464050" cy="4451853"/>
          </a:xfrm>
          <a:prstGeom prst="rect">
            <a:avLst/>
          </a:prstGeom>
        </p:spPr>
      </p:pic>
    </p:spTree>
    <p:extLst>
      <p:ext uri="{BB962C8B-B14F-4D97-AF65-F5344CB8AC3E}">
        <p14:creationId xmlns:p14="http://schemas.microsoft.com/office/powerpoint/2010/main" val="22515263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_CATIA Template_2015">
    <p:spTree>
      <p:nvGrpSpPr>
        <p:cNvPr id="1" name=""/>
        <p:cNvGrpSpPr/>
        <p:nvPr/>
      </p:nvGrpSpPr>
      <p:grpSpPr>
        <a:xfrm>
          <a:off x="0" y="0"/>
          <a:ext cx="0" cy="0"/>
          <a:chOff x="0" y="0"/>
          <a:chExt cx="0" cy="0"/>
        </a:xfrm>
      </p:grpSpPr>
      <p:sp>
        <p:nvSpPr>
          <p:cNvPr id="22" name="Text Placeholder 16"/>
          <p:cNvSpPr>
            <a:spLocks noGrp="1"/>
          </p:cNvSpPr>
          <p:nvPr>
            <p:ph type="body" sz="quarter" idx="11" hasCustomPrompt="1"/>
          </p:nvPr>
        </p:nvSpPr>
        <p:spPr>
          <a:xfrm>
            <a:off x="1367644" y="879562"/>
            <a:ext cx="7272808" cy="648072"/>
          </a:xfrm>
        </p:spPr>
        <p:txBody>
          <a:bodyPr anchor="ctr">
            <a:noAutofit/>
          </a:bodyPr>
          <a:lstStyle>
            <a:lvl1pPr algn="r">
              <a:lnSpc>
                <a:spcPct val="100000"/>
              </a:lnSpc>
              <a:spcBef>
                <a:spcPts val="0"/>
              </a:spcBef>
              <a:buFont typeface="Arial" pitchFamily="34" charset="0"/>
              <a:buNone/>
              <a:defRPr sz="3200" baseline="0"/>
            </a:lvl1pPr>
            <a:lvl2pPr>
              <a:buFont typeface="Arial" pitchFamily="34" charset="0"/>
              <a:buNone/>
              <a:defRPr/>
            </a:lvl2pPr>
            <a:lvl3pPr>
              <a:buFont typeface="Arial" pitchFamily="34" charset="0"/>
              <a:buNone/>
              <a:defRPr/>
            </a:lvl3pPr>
            <a:lvl4pPr>
              <a:buFont typeface="Arial" pitchFamily="34" charset="0"/>
              <a:buNone/>
              <a:defRPr/>
            </a:lvl4pPr>
            <a:lvl5pPr>
              <a:buNone/>
              <a:defRPr/>
            </a:lvl5pPr>
          </a:lstStyle>
          <a:p>
            <a:pPr lvl="0"/>
            <a:r>
              <a:rPr lang="en-US" dirty="0" smtClean="0"/>
              <a:t>Click to edit Master title style</a:t>
            </a:r>
            <a:endParaRPr lang="en-US" dirty="0"/>
          </a:p>
        </p:txBody>
      </p:sp>
      <p:sp>
        <p:nvSpPr>
          <p:cNvPr id="23" name="Text Placeholder 20"/>
          <p:cNvSpPr>
            <a:spLocks noGrp="1"/>
          </p:cNvSpPr>
          <p:nvPr>
            <p:ph type="body" sz="quarter" idx="12" hasCustomPrompt="1"/>
          </p:nvPr>
        </p:nvSpPr>
        <p:spPr>
          <a:xfrm>
            <a:off x="1368425" y="1707654"/>
            <a:ext cx="7272338" cy="468313"/>
          </a:xfrm>
        </p:spPr>
        <p:txBody>
          <a:bodyPr vert="horz" lIns="87916" tIns="43957" rIns="87916" bIns="43957" rtlCol="0" anchor="ctr">
            <a:noAutofit/>
          </a:bodyPr>
          <a:lstStyle>
            <a:lvl1pPr algn="r">
              <a:lnSpc>
                <a:spcPct val="100000"/>
              </a:lnSpc>
              <a:buFont typeface="Arial" pitchFamily="34" charset="0"/>
              <a:buNone/>
              <a:defRPr lang="en-US" sz="2000" b="0" i="0" kern="900" spc="0" baseline="0" dirty="0" smtClean="0">
                <a:solidFill>
                  <a:schemeClr val="tx1"/>
                </a:solidFill>
                <a:latin typeface="+mj-lt"/>
                <a:ea typeface="+mn-ea"/>
                <a:cs typeface="3ds Light"/>
              </a:defRPr>
            </a:lvl1pPr>
          </a:lstStyle>
          <a:p>
            <a:pPr marL="187200" lvl="0" indent="-259200" algn="r" defTabSz="879152" rtl="0" eaLnBrk="1" latinLnBrk="0" hangingPunct="1">
              <a:lnSpc>
                <a:spcPts val="2000"/>
              </a:lnSpc>
              <a:spcBef>
                <a:spcPts val="0"/>
              </a:spcBef>
              <a:buSzPct val="100000"/>
            </a:pPr>
            <a:r>
              <a:rPr lang="en-US" dirty="0" smtClean="0"/>
              <a:t>Click to add subtitle</a:t>
            </a:r>
          </a:p>
        </p:txBody>
      </p:sp>
    </p:spTree>
    <p:extLst>
      <p:ext uri="{BB962C8B-B14F-4D97-AF65-F5344CB8AC3E}">
        <p14:creationId xmlns:p14="http://schemas.microsoft.com/office/powerpoint/2010/main" val="241175308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ubtitle &amp; Content_CATIA Template_2015">
    <p:spTree>
      <p:nvGrpSpPr>
        <p:cNvPr id="1" name=""/>
        <p:cNvGrpSpPr/>
        <p:nvPr/>
      </p:nvGrpSpPr>
      <p:grpSpPr>
        <a:xfrm>
          <a:off x="0" y="0"/>
          <a:ext cx="0" cy="0"/>
          <a:chOff x="0" y="0"/>
          <a:chExt cx="0" cy="0"/>
        </a:xfrm>
      </p:grpSpPr>
      <p:sp>
        <p:nvSpPr>
          <p:cNvPr id="8" name="Text Placeholder 7"/>
          <p:cNvSpPr>
            <a:spLocks noGrp="1"/>
          </p:cNvSpPr>
          <p:nvPr>
            <p:ph type="body" sz="quarter" idx="14" hasCustomPrompt="1"/>
          </p:nvPr>
        </p:nvSpPr>
        <p:spPr>
          <a:xfrm>
            <a:off x="719572" y="842963"/>
            <a:ext cx="7926407" cy="396549"/>
          </a:xfrm>
        </p:spPr>
        <p:txBody>
          <a:bodyPr wrap="square">
            <a:spAutoFit/>
          </a:bodyPr>
          <a:lstStyle>
            <a:lvl1pPr>
              <a:buFont typeface="Arial" pitchFamily="34" charset="0"/>
              <a:buNone/>
              <a:defRPr baseline="0"/>
            </a:lvl1pPr>
          </a:lstStyle>
          <a:p>
            <a:pPr lvl="0"/>
            <a:r>
              <a:rPr lang="en-US" dirty="0" smtClean="0"/>
              <a:t>Click to add subtitle</a:t>
            </a:r>
            <a:endParaRPr lang="en-US" dirty="0"/>
          </a:p>
        </p:txBody>
      </p:sp>
      <p:sp>
        <p:nvSpPr>
          <p:cNvPr id="5" name="Title 4"/>
          <p:cNvSpPr>
            <a:spLocks noGrp="1"/>
          </p:cNvSpPr>
          <p:nvPr>
            <p:ph type="title"/>
          </p:nvPr>
        </p:nvSpPr>
        <p:spPr>
          <a:xfrm>
            <a:off x="719572" y="361747"/>
            <a:ext cx="7920880" cy="374073"/>
          </a:xfrm>
        </p:spPr>
        <p:txBody>
          <a:bodyPr/>
          <a:lstStyle/>
          <a:p>
            <a:r>
              <a:rPr lang="en-US" dirty="0" smtClean="0"/>
              <a:t>Click to edit Master title style</a:t>
            </a:r>
            <a:endParaRPr lang="en-US" dirty="0"/>
          </a:p>
        </p:txBody>
      </p:sp>
      <p:sp>
        <p:nvSpPr>
          <p:cNvPr id="7" name="Content Placeholder 6"/>
          <p:cNvSpPr>
            <a:spLocks noGrp="1"/>
          </p:cNvSpPr>
          <p:nvPr>
            <p:ph sz="quarter" idx="15"/>
          </p:nvPr>
        </p:nvSpPr>
        <p:spPr>
          <a:xfrm>
            <a:off x="719571" y="1276350"/>
            <a:ext cx="7950899" cy="3167608"/>
          </a:xfrm>
        </p:spPr>
        <p:txBody>
          <a:bodyPr/>
          <a:lstStyle>
            <a:lvl1pPr marL="252000" indent="-252000">
              <a:spcBef>
                <a:spcPts val="800"/>
              </a:spcBef>
              <a:defRPr/>
            </a:lvl1pPr>
            <a:lvl2pPr>
              <a:spcBef>
                <a:spcPts val="600"/>
              </a:spcBef>
              <a:defRPr/>
            </a:lvl2pPr>
            <a:lvl3pPr>
              <a:spcBef>
                <a:spcPts val="400"/>
              </a:spcBef>
              <a:defRPr/>
            </a:lvl3pPr>
            <a:lvl4pPr>
              <a:spcBef>
                <a:spcPts val="400"/>
              </a:spcBef>
              <a:defRPr spc="0" baseline="0"/>
            </a:lvl4pPr>
            <a:lvl5pPr>
              <a:spcBef>
                <a:spcPts val="4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349257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_CATIA Template_2015">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Click to edit Master title style</a:t>
            </a:r>
            <a:endParaRPr lang="en-US"/>
          </a:p>
        </p:txBody>
      </p:sp>
      <p:sp>
        <p:nvSpPr>
          <p:cNvPr id="5" name="Content Placeholder 6"/>
          <p:cNvSpPr>
            <a:spLocks noGrp="1"/>
          </p:cNvSpPr>
          <p:nvPr>
            <p:ph sz="quarter" idx="15"/>
          </p:nvPr>
        </p:nvSpPr>
        <p:spPr>
          <a:xfrm>
            <a:off x="719138" y="879561"/>
            <a:ext cx="7921625" cy="3684501"/>
          </a:xfrm>
        </p:spPr>
        <p:txBody>
          <a:bodyPr/>
          <a:lstStyle>
            <a:lvl4pPr>
              <a:defRPr spc="0" baseline="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144478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_CATIA Template_2015">
    <p:spTree>
      <p:nvGrpSpPr>
        <p:cNvPr id="1" name=""/>
        <p:cNvGrpSpPr/>
        <p:nvPr/>
      </p:nvGrpSpPr>
      <p:grpSpPr>
        <a:xfrm>
          <a:off x="0" y="0"/>
          <a:ext cx="0" cy="0"/>
          <a:chOff x="0" y="0"/>
          <a:chExt cx="0" cy="0"/>
        </a:xfrm>
      </p:grpSpPr>
      <p:sp>
        <p:nvSpPr>
          <p:cNvPr id="2" name="Titre 1"/>
          <p:cNvSpPr>
            <a:spLocks noGrp="1"/>
          </p:cNvSpPr>
          <p:nvPr>
            <p:ph type="title"/>
          </p:nvPr>
        </p:nvSpPr>
        <p:spPr>
          <a:xfrm>
            <a:off x="719572" y="361747"/>
            <a:ext cx="7920880" cy="374073"/>
          </a:xfrm>
        </p:spPr>
        <p:txBody>
          <a:bodyPr/>
          <a:lstStyle>
            <a:lvl1pPr algn="l">
              <a:defRPr baseline="0"/>
            </a:lvl1pPr>
          </a:lstStyle>
          <a:p>
            <a:r>
              <a:rPr lang="en-US" smtClean="0"/>
              <a:t>Click to edit Master title style</a:t>
            </a:r>
            <a:endParaRPr lang="fr-FR" dirty="0"/>
          </a:p>
        </p:txBody>
      </p:sp>
      <p:sp>
        <p:nvSpPr>
          <p:cNvPr id="7" name="Text Placeholder 7"/>
          <p:cNvSpPr>
            <a:spLocks noGrp="1"/>
          </p:cNvSpPr>
          <p:nvPr>
            <p:ph type="body" sz="quarter" idx="14" hasCustomPrompt="1"/>
          </p:nvPr>
        </p:nvSpPr>
        <p:spPr>
          <a:xfrm>
            <a:off x="719139" y="842963"/>
            <a:ext cx="7934324" cy="396549"/>
          </a:xfrm>
        </p:spPr>
        <p:txBody>
          <a:bodyPr wrap="square">
            <a:spAutoFit/>
          </a:bodyPr>
          <a:lstStyle>
            <a:lvl1pPr>
              <a:buFont typeface="Arial" pitchFamily="34" charset="0"/>
              <a:buNone/>
              <a:defRPr/>
            </a:lvl1pPr>
          </a:lstStyle>
          <a:p>
            <a:pPr lvl="0"/>
            <a:r>
              <a:rPr lang="en-US" dirty="0" smtClean="0"/>
              <a:t>Click to add subtitle</a:t>
            </a:r>
            <a:endParaRPr lang="en-US" dirty="0"/>
          </a:p>
        </p:txBody>
      </p:sp>
      <p:sp>
        <p:nvSpPr>
          <p:cNvPr id="6" name="Content Placeholder 6"/>
          <p:cNvSpPr>
            <a:spLocks noGrp="1"/>
          </p:cNvSpPr>
          <p:nvPr>
            <p:ph sz="quarter" idx="15"/>
          </p:nvPr>
        </p:nvSpPr>
        <p:spPr>
          <a:xfrm>
            <a:off x="719139" y="1276349"/>
            <a:ext cx="3840480" cy="3287713"/>
          </a:xfrm>
        </p:spPr>
        <p:txBody>
          <a:bodyPr/>
          <a:lstStyle>
            <a:lvl4pPr>
              <a:defRPr spc="0" baseline="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6"/>
          <p:cNvSpPr>
            <a:spLocks noGrp="1"/>
          </p:cNvSpPr>
          <p:nvPr>
            <p:ph sz="quarter" idx="16"/>
          </p:nvPr>
        </p:nvSpPr>
        <p:spPr>
          <a:xfrm>
            <a:off x="4812983" y="1275606"/>
            <a:ext cx="3840480" cy="3291840"/>
          </a:xfrm>
        </p:spPr>
        <p:txBody>
          <a:bodyPr/>
          <a:lstStyle>
            <a:lvl4pPr>
              <a:defRPr spc="0" baseline="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257230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mp; Subtitle_CATIA Template_2015">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5" name="Text Placeholder 7"/>
          <p:cNvSpPr>
            <a:spLocks noGrp="1"/>
          </p:cNvSpPr>
          <p:nvPr>
            <p:ph type="body" sz="quarter" idx="14" hasCustomPrompt="1"/>
          </p:nvPr>
        </p:nvSpPr>
        <p:spPr>
          <a:xfrm>
            <a:off x="719137" y="842963"/>
            <a:ext cx="7934325" cy="396549"/>
          </a:xfrm>
        </p:spPr>
        <p:txBody>
          <a:bodyPr wrap="square">
            <a:spAutoFit/>
          </a:bodyPr>
          <a:lstStyle>
            <a:lvl1pPr>
              <a:buFont typeface="Arial" pitchFamily="34" charset="0"/>
              <a:buNone/>
              <a:defRPr/>
            </a:lvl1pPr>
          </a:lstStyle>
          <a:p>
            <a:pPr lvl="0"/>
            <a:r>
              <a:rPr lang="en-US" dirty="0" smtClean="0"/>
              <a:t>Click to add subtitle</a:t>
            </a:r>
            <a:endParaRPr lang="en-US" dirty="0"/>
          </a:p>
        </p:txBody>
      </p:sp>
    </p:spTree>
    <p:extLst>
      <p:ext uri="{BB962C8B-B14F-4D97-AF65-F5344CB8AC3E}">
        <p14:creationId xmlns:p14="http://schemas.microsoft.com/office/powerpoint/2010/main" val="3640589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Blue_Corp Template_2015">
    <p:bg>
      <p:bgPr>
        <a:solidFill>
          <a:schemeClr val="accent1"/>
        </a:solidFill>
        <a:effectLst/>
      </p:bgPr>
    </p:bg>
    <p:spTree>
      <p:nvGrpSpPr>
        <p:cNvPr id="1" name=""/>
        <p:cNvGrpSpPr/>
        <p:nvPr/>
      </p:nvGrpSpPr>
      <p:grpSpPr>
        <a:xfrm>
          <a:off x="0" y="0"/>
          <a:ext cx="0" cy="0"/>
          <a:chOff x="0" y="0"/>
          <a:chExt cx="0" cy="0"/>
        </a:xfrm>
      </p:grpSpPr>
      <p:sp>
        <p:nvSpPr>
          <p:cNvPr id="9"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bg1"/>
                </a:solidFill>
                <a:effectLst/>
                <a:latin typeface="+mj-lt"/>
                <a:ea typeface="+mj-ea"/>
                <a:cs typeface="3ds Light"/>
              </a:defRPr>
            </a:lvl1pPr>
          </a:lstStyle>
          <a:p>
            <a:r>
              <a:rPr lang="en-US" noProof="0" dirty="0" smtClean="0"/>
              <a:t>Click to edit title</a:t>
            </a:r>
            <a:endParaRPr lang="en-US" noProof="0" dirty="0"/>
          </a:p>
        </p:txBody>
      </p:sp>
      <p:sp>
        <p:nvSpPr>
          <p:cNvPr id="15" name="Text Placeholder 14"/>
          <p:cNvSpPr>
            <a:spLocks noGrp="1"/>
          </p:cNvSpPr>
          <p:nvPr>
            <p:ph type="body" sz="quarter" idx="11" hasCustomPrompt="1"/>
          </p:nvPr>
        </p:nvSpPr>
        <p:spPr>
          <a:xfrm>
            <a:off x="4572000" y="1491630"/>
            <a:ext cx="4032250" cy="431800"/>
          </a:xfrm>
        </p:spPr>
        <p:txBody>
          <a:bodyPr anchor="ctr">
            <a:normAutofit/>
          </a:bodyPr>
          <a:lstStyle>
            <a:lvl1pPr algn="r">
              <a:lnSpc>
                <a:spcPct val="100000"/>
              </a:lnSpc>
              <a:spcBef>
                <a:spcPts val="0"/>
              </a:spcBef>
              <a:buFont typeface="Arial" pitchFamily="34" charset="0"/>
              <a:buNone/>
              <a:defRPr sz="2000" baseline="0">
                <a:solidFill>
                  <a:schemeClr val="bg1"/>
                </a:solidFill>
                <a:latin typeface="+mj-lt"/>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smtClean="0"/>
              <a:t>Click to add subtitle</a:t>
            </a:r>
            <a:endParaRPr lang="en-US" dirty="0"/>
          </a:p>
        </p:txBody>
      </p:sp>
      <p:sp>
        <p:nvSpPr>
          <p:cNvPr id="14" name="TextBox 13"/>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b="1" i="0" cap="none" spc="0" dirty="0" smtClean="0">
                <a:ln>
                  <a:noFill/>
                </a:ln>
                <a:solidFill>
                  <a:schemeClr val="bg1"/>
                </a:solidFill>
                <a:effectLst/>
                <a:latin typeface="Arial Narrow" pitchFamily="34" charset="0"/>
                <a:cs typeface="Arial" pitchFamily="34" charset="0"/>
              </a:rPr>
              <a:t>3DS.COM</a:t>
            </a:r>
            <a:r>
              <a:rPr lang="en-US" sz="600" b="0" cap="none" spc="0" baseline="0" dirty="0" smtClean="0">
                <a:ln>
                  <a:noFill/>
                </a:ln>
                <a:solidFill>
                  <a:schemeClr val="bg1"/>
                </a:solidFill>
                <a:effectLst/>
                <a:latin typeface="Arial Narrow" pitchFamily="34" charset="0"/>
                <a:cs typeface="Arial" pitchFamily="34" charset="0"/>
              </a:rPr>
              <a:t> </a:t>
            </a:r>
            <a:r>
              <a:rPr lang="en-US" sz="600" b="0" cap="none" spc="0" dirty="0" smtClean="0">
                <a:ln>
                  <a:noFill/>
                </a:ln>
                <a:solidFill>
                  <a:schemeClr val="bg1"/>
                </a:solidFill>
                <a:effectLst/>
                <a:latin typeface="Arial Narrow" pitchFamily="34" charset="0"/>
                <a:cs typeface="Arial" pitchFamily="34" charset="0"/>
              </a:rPr>
              <a:t>© </a:t>
            </a:r>
            <a:r>
              <a:rPr lang="en-US" sz="600" b="0" cap="none" spc="0" dirty="0" err="1" smtClean="0">
                <a:ln>
                  <a:noFill/>
                </a:ln>
                <a:solidFill>
                  <a:schemeClr val="bg1"/>
                </a:solidFill>
                <a:effectLst/>
                <a:latin typeface="Arial Narrow" pitchFamily="34" charset="0"/>
                <a:cs typeface="Arial" pitchFamily="34" charset="0"/>
              </a:rPr>
              <a:t>Dassault</a:t>
            </a:r>
            <a:r>
              <a:rPr lang="en-US" sz="600" b="0" cap="none" spc="0" dirty="0" smtClean="0">
                <a:ln>
                  <a:noFill/>
                </a:ln>
                <a:solidFill>
                  <a:schemeClr val="bg1"/>
                </a:solidFill>
                <a:effectLst/>
                <a:latin typeface="Arial Narrow" pitchFamily="34" charset="0"/>
                <a:cs typeface="Arial" pitchFamily="34" charset="0"/>
              </a:rPr>
              <a:t> </a:t>
            </a:r>
            <a:r>
              <a:rPr lang="en-US" sz="600" b="0" cap="none" spc="0" dirty="0" err="1" smtClean="0">
                <a:ln>
                  <a:noFill/>
                </a:ln>
                <a:solidFill>
                  <a:schemeClr val="bg1"/>
                </a:solidFill>
                <a:effectLst/>
                <a:latin typeface="Arial Narrow" pitchFamily="34" charset="0"/>
                <a:cs typeface="Arial" pitchFamily="34" charset="0"/>
              </a:rPr>
              <a:t>Systèmes</a:t>
            </a:r>
            <a:r>
              <a:rPr lang="en-US" sz="600" b="0" cap="none" spc="0" dirty="0" smtClean="0">
                <a:ln>
                  <a:noFill/>
                </a:ln>
                <a:solidFill>
                  <a:schemeClr val="bg1"/>
                </a:solidFill>
                <a:effectLst/>
                <a:latin typeface="Arial Narrow" pitchFamily="34" charset="0"/>
                <a:cs typeface="Arial" pitchFamily="34" charset="0"/>
              </a:rPr>
              <a:t> | </a:t>
            </a:r>
            <a:r>
              <a:rPr lang="en-US" sz="600" b="0" cap="none" spc="0" noProof="0" dirty="0" smtClean="0">
                <a:ln>
                  <a:noFill/>
                </a:ln>
                <a:solidFill>
                  <a:schemeClr val="bg1"/>
                </a:solidFill>
                <a:effectLst/>
                <a:latin typeface="Arial Narrow" pitchFamily="34" charset="0"/>
                <a:cs typeface="Arial" pitchFamily="34" charset="0"/>
              </a:rPr>
              <a:t>Confidential</a:t>
            </a:r>
            <a:r>
              <a:rPr lang="en-US" sz="600" b="0" cap="none" spc="0" dirty="0" smtClean="0">
                <a:ln>
                  <a:noFill/>
                </a:ln>
                <a:solidFill>
                  <a:schemeClr val="bg1"/>
                </a:solidFill>
                <a:effectLst/>
                <a:latin typeface="Arial Narrow" pitchFamily="34" charset="0"/>
                <a:cs typeface="Arial" pitchFamily="34" charset="0"/>
              </a:rPr>
              <a:t> Information | </a:t>
            </a:r>
            <a:fld id="{7932CEB9-7706-4840-A8AE-48D24CB336EF}" type="datetimeFigureOut">
              <a:rPr lang="en-US" sz="600" b="0" cap="none" spc="0" smtClean="0">
                <a:ln>
                  <a:noFill/>
                </a:ln>
                <a:solidFill>
                  <a:schemeClr val="bg1"/>
                </a:solidFill>
                <a:effectLst/>
                <a:latin typeface="Arial Narrow" pitchFamily="34" charset="0"/>
                <a:cs typeface="Arial" pitchFamily="34" charset="0"/>
              </a:rPr>
              <a:pPr marL="0" marR="0" indent="0" algn="ctr" defTabSz="914400" rtl="0" eaLnBrk="1" fontAlgn="auto" latinLnBrk="0" hangingPunct="1">
                <a:lnSpc>
                  <a:spcPct val="100000"/>
                </a:lnSpc>
                <a:spcBef>
                  <a:spcPts val="0"/>
                </a:spcBef>
                <a:spcAft>
                  <a:spcPts val="0"/>
                </a:spcAft>
                <a:buClrTx/>
                <a:buSzTx/>
                <a:buFontTx/>
                <a:buNone/>
                <a:tabLst/>
                <a:defRPr/>
              </a:pPr>
              <a:t>9/7/2018</a:t>
            </a:fld>
            <a:r>
              <a:rPr lang="en-US" sz="600" b="0" cap="none" spc="0" dirty="0" smtClean="0">
                <a:ln>
                  <a:noFill/>
                </a:ln>
                <a:solidFill>
                  <a:schemeClr val="bg1"/>
                </a:solidFill>
                <a:effectLst/>
                <a:latin typeface="Arial Narrow" pitchFamily="34" charset="0"/>
                <a:cs typeface="Arial" pitchFamily="34" charset="0"/>
              </a:rPr>
              <a:t> | ref.: 3DS_Document_2015</a:t>
            </a:r>
            <a:endParaRPr lang="en-US" sz="600" b="0" cap="none" spc="0" dirty="0">
              <a:ln>
                <a:noFill/>
              </a:ln>
              <a:solidFill>
                <a:schemeClr val="bg1"/>
              </a:solidFill>
              <a:effectLst/>
              <a:latin typeface="Arial Narrow" pitchFamily="34" charset="0"/>
              <a:cs typeface="Arial" pitchFamily="34" charset="0"/>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86" y="903515"/>
            <a:ext cx="2919743" cy="3450051"/>
          </a:xfrm>
          <a:prstGeom prst="rect">
            <a:avLst/>
          </a:prstGeom>
        </p:spPr>
      </p:pic>
    </p:spTree>
    <p:extLst>
      <p:ext uri="{BB962C8B-B14F-4D97-AF65-F5344CB8AC3E}">
        <p14:creationId xmlns:p14="http://schemas.microsoft.com/office/powerpoint/2010/main" val="53628473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_CATIA Template_2015">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baseline="0"/>
            </a:lvl1pPr>
          </a:lstStyle>
          <a:p>
            <a:r>
              <a:rPr lang="en-US" smtClean="0"/>
              <a:t>Click to edit Master title style</a:t>
            </a:r>
            <a:endParaRPr lang="en-US" dirty="0"/>
          </a:p>
        </p:txBody>
      </p:sp>
    </p:spTree>
    <p:extLst>
      <p:ext uri="{BB962C8B-B14F-4D97-AF65-F5344CB8AC3E}">
        <p14:creationId xmlns:p14="http://schemas.microsoft.com/office/powerpoint/2010/main" val="3314896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_CATIA Template_2015">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19130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ack Cover_CATIA Template_2015">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39975" y="41011"/>
            <a:ext cx="4464050" cy="4451853"/>
          </a:xfrm>
          <a:prstGeom prst="rect">
            <a:avLst/>
          </a:prstGeom>
        </p:spPr>
      </p:pic>
    </p:spTree>
    <p:extLst>
      <p:ext uri="{BB962C8B-B14F-4D97-AF65-F5344CB8AC3E}">
        <p14:creationId xmlns:p14="http://schemas.microsoft.com/office/powerpoint/2010/main" val="39649568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itle Slide_SOLIDWORKS Template_2015">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86" y="903515"/>
            <a:ext cx="2919743" cy="3450051"/>
          </a:xfrm>
          <a:prstGeom prst="rect">
            <a:avLst/>
          </a:prstGeom>
        </p:spPr>
      </p:pic>
      <p:sp>
        <p:nvSpPr>
          <p:cNvPr id="12"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tx1"/>
                </a:solidFill>
                <a:effectLst/>
                <a:latin typeface="+mj-lt"/>
                <a:ea typeface="+mj-ea"/>
                <a:cs typeface="3ds Light"/>
              </a:defRPr>
            </a:lvl1pPr>
          </a:lstStyle>
          <a:p>
            <a:r>
              <a:rPr lang="en-US" noProof="0" dirty="0" smtClean="0"/>
              <a:t>Click to edit title</a:t>
            </a:r>
            <a:endParaRPr lang="en-US" noProof="0" dirty="0"/>
          </a:p>
        </p:txBody>
      </p:sp>
      <p:sp>
        <p:nvSpPr>
          <p:cNvPr id="9" name="Text Placeholder 14"/>
          <p:cNvSpPr>
            <a:spLocks noGrp="1"/>
          </p:cNvSpPr>
          <p:nvPr>
            <p:ph type="body" sz="quarter" idx="11" hasCustomPrompt="1"/>
          </p:nvPr>
        </p:nvSpPr>
        <p:spPr>
          <a:xfrm>
            <a:off x="4572000" y="1491630"/>
            <a:ext cx="4032250" cy="431800"/>
          </a:xfrm>
        </p:spPr>
        <p:txBody>
          <a:bodyPr anchor="ctr">
            <a:noAutofit/>
          </a:bodyPr>
          <a:lstStyle>
            <a:lvl1pPr algn="r">
              <a:lnSpc>
                <a:spcPct val="100000"/>
              </a:lnSpc>
              <a:spcBef>
                <a:spcPts val="0"/>
              </a:spcBef>
              <a:buFont typeface="Arial" pitchFamily="34" charset="0"/>
              <a:buNone/>
              <a:defRPr sz="2000"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smtClean="0"/>
              <a:t>Click to add subtitle</a:t>
            </a:r>
            <a:endParaRPr lang="en-US" dirty="0"/>
          </a:p>
        </p:txBody>
      </p:sp>
      <p:sp>
        <p:nvSpPr>
          <p:cNvPr id="13" name="TextBox 12"/>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smtClean="0">
                <a:ln>
                  <a:noFill/>
                </a:ln>
                <a:solidFill>
                  <a:srgbClr val="005386"/>
                </a:solidFill>
                <a:effectLst/>
                <a:latin typeface="Arial Narrow" pitchFamily="34" charset="0"/>
                <a:cs typeface="Arial" pitchFamily="34" charset="0"/>
              </a:rPr>
              <a:t>3DS.COM</a:t>
            </a:r>
            <a:r>
              <a:rPr lang="en-US" sz="600" b="1" i="0" cap="none" spc="0" dirty="0" smtClean="0">
                <a:ln>
                  <a:noFill/>
                </a:ln>
                <a:solidFill>
                  <a:schemeClr val="accent4"/>
                </a:solidFill>
                <a:effectLst/>
                <a:latin typeface="Arial Narrow" pitchFamily="34" charset="0"/>
                <a:cs typeface="Arial" pitchFamily="34" charset="0"/>
              </a:rPr>
              <a:t> </a:t>
            </a:r>
            <a:r>
              <a:rPr lang="en-US" sz="600" b="0" cap="none" spc="0" dirty="0" smtClean="0">
                <a:ln>
                  <a:noFill/>
                </a:ln>
                <a:solidFill>
                  <a:srgbClr val="005386"/>
                </a:solidFill>
                <a:effectLst/>
                <a:latin typeface="Arial Narrow" pitchFamily="34" charset="0"/>
                <a:cs typeface="Arial" pitchFamily="34" charset="0"/>
              </a:rPr>
              <a:t>© </a:t>
            </a:r>
            <a:r>
              <a:rPr lang="en-US" sz="600" b="0" cap="none" spc="0" dirty="0" err="1" smtClean="0">
                <a:ln>
                  <a:noFill/>
                </a:ln>
                <a:solidFill>
                  <a:srgbClr val="005386"/>
                </a:solidFill>
                <a:effectLst/>
                <a:latin typeface="Arial Narrow" pitchFamily="34" charset="0"/>
                <a:cs typeface="Arial" pitchFamily="34" charset="0"/>
              </a:rPr>
              <a:t>Dassault</a:t>
            </a:r>
            <a:r>
              <a:rPr lang="en-US" sz="600" b="0" cap="none" spc="0" dirty="0" smtClean="0">
                <a:ln>
                  <a:noFill/>
                </a:ln>
                <a:solidFill>
                  <a:srgbClr val="005386"/>
                </a:solidFill>
                <a:effectLst/>
                <a:latin typeface="Arial Narrow" pitchFamily="34" charset="0"/>
                <a:cs typeface="Arial" pitchFamily="34" charset="0"/>
              </a:rPr>
              <a:t> </a:t>
            </a:r>
            <a:r>
              <a:rPr lang="en-US" sz="600" b="0" cap="none" spc="0" dirty="0" err="1" smtClean="0">
                <a:ln>
                  <a:noFill/>
                </a:ln>
                <a:solidFill>
                  <a:srgbClr val="005386"/>
                </a:solidFill>
                <a:effectLst/>
                <a:latin typeface="Arial Narrow" pitchFamily="34" charset="0"/>
                <a:cs typeface="Arial" pitchFamily="34" charset="0"/>
              </a:rPr>
              <a:t>Systèmes</a:t>
            </a:r>
            <a:r>
              <a:rPr lang="en-US" sz="600" b="0" cap="none" spc="0" dirty="0" smtClean="0">
                <a:ln>
                  <a:noFill/>
                </a:ln>
                <a:solidFill>
                  <a:srgbClr val="005386"/>
                </a:solidFill>
                <a:effectLst/>
                <a:latin typeface="Arial Narrow" pitchFamily="34" charset="0"/>
                <a:cs typeface="Arial" pitchFamily="34" charset="0"/>
              </a:rPr>
              <a:t> | </a:t>
            </a:r>
            <a:r>
              <a:rPr lang="en-US" sz="600" b="0" cap="none" spc="0" noProof="0" dirty="0" smtClean="0">
                <a:ln>
                  <a:noFill/>
                </a:ln>
                <a:solidFill>
                  <a:srgbClr val="005386"/>
                </a:solidFill>
                <a:effectLst/>
                <a:latin typeface="Arial Narrow" pitchFamily="34" charset="0"/>
                <a:cs typeface="Arial" pitchFamily="34" charset="0"/>
              </a:rPr>
              <a:t>Confidential</a:t>
            </a:r>
            <a:r>
              <a:rPr lang="en-US" sz="600" b="0" cap="none" spc="0" dirty="0" smtClean="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9/7/2018</a:t>
            </a:fld>
            <a:r>
              <a:rPr lang="en-US" sz="600" b="0" cap="none" spc="0" dirty="0" smtClean="0">
                <a:ln>
                  <a:noFill/>
                </a:ln>
                <a:solidFill>
                  <a:srgbClr val="005386"/>
                </a:solidFill>
                <a:effectLst/>
                <a:latin typeface="Arial Narrow" pitchFamily="34" charset="0"/>
                <a:cs typeface="Arial" pitchFamily="34" charset="0"/>
              </a:rPr>
              <a:t> | ref.: 3DS_Document_2015</a:t>
            </a:r>
            <a:endParaRPr lang="en-US" sz="600" b="0" cap="none" spc="0" dirty="0">
              <a:ln>
                <a:noFill/>
              </a:ln>
              <a:solidFill>
                <a:srgbClr val="005386"/>
              </a:solidFill>
              <a:effectLst/>
              <a:latin typeface="Arial Narrow" pitchFamily="34" charset="0"/>
              <a:cs typeface="Arial" pitchFamily="34" charset="0"/>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92079" y="4719511"/>
            <a:ext cx="2580927" cy="243820"/>
          </a:xfrm>
          <a:prstGeom prst="rect">
            <a:avLst/>
          </a:prstGeom>
        </p:spPr>
      </p:pic>
    </p:spTree>
    <p:extLst>
      <p:ext uri="{BB962C8B-B14F-4D97-AF65-F5344CB8AC3E}">
        <p14:creationId xmlns:p14="http://schemas.microsoft.com/office/powerpoint/2010/main" val="811334196"/>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le Slide Blue_SOLIDWORKS Template_2015">
    <p:bg>
      <p:bgPr>
        <a:solidFill>
          <a:schemeClr val="accent1"/>
        </a:solidFill>
        <a:effectLst/>
      </p:bgPr>
    </p:bg>
    <p:spTree>
      <p:nvGrpSpPr>
        <p:cNvPr id="1" name=""/>
        <p:cNvGrpSpPr/>
        <p:nvPr/>
      </p:nvGrpSpPr>
      <p:grpSpPr>
        <a:xfrm>
          <a:off x="0" y="0"/>
          <a:ext cx="0" cy="0"/>
          <a:chOff x="0" y="0"/>
          <a:chExt cx="0" cy="0"/>
        </a:xfrm>
      </p:grpSpPr>
      <p:sp>
        <p:nvSpPr>
          <p:cNvPr id="9"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bg1"/>
                </a:solidFill>
                <a:effectLst/>
                <a:latin typeface="+mj-lt"/>
                <a:ea typeface="+mj-ea"/>
                <a:cs typeface="3ds Light"/>
              </a:defRPr>
            </a:lvl1pPr>
          </a:lstStyle>
          <a:p>
            <a:r>
              <a:rPr lang="en-US" noProof="0" dirty="0" smtClean="0"/>
              <a:t>Click to edit title</a:t>
            </a:r>
            <a:endParaRPr lang="en-US" noProof="0" dirty="0"/>
          </a:p>
        </p:txBody>
      </p:sp>
      <p:sp>
        <p:nvSpPr>
          <p:cNvPr id="15" name="Text Placeholder 14"/>
          <p:cNvSpPr>
            <a:spLocks noGrp="1"/>
          </p:cNvSpPr>
          <p:nvPr>
            <p:ph type="body" sz="quarter" idx="11" hasCustomPrompt="1"/>
          </p:nvPr>
        </p:nvSpPr>
        <p:spPr>
          <a:xfrm>
            <a:off x="4572000" y="1491630"/>
            <a:ext cx="4032250" cy="431800"/>
          </a:xfrm>
        </p:spPr>
        <p:txBody>
          <a:bodyPr anchor="ctr">
            <a:normAutofit/>
          </a:bodyPr>
          <a:lstStyle>
            <a:lvl1pPr algn="r">
              <a:lnSpc>
                <a:spcPct val="100000"/>
              </a:lnSpc>
              <a:spcBef>
                <a:spcPts val="0"/>
              </a:spcBef>
              <a:buFont typeface="Arial" pitchFamily="34" charset="0"/>
              <a:buNone/>
              <a:defRPr sz="2000" baseline="0">
                <a:solidFill>
                  <a:schemeClr val="bg1"/>
                </a:solidFill>
                <a:latin typeface="+mj-lt"/>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smtClean="0"/>
              <a:t>Click to add subtitle</a:t>
            </a:r>
            <a:endParaRPr lang="en-US" dirty="0"/>
          </a:p>
        </p:txBody>
      </p:sp>
      <p:sp>
        <p:nvSpPr>
          <p:cNvPr id="14" name="TextBox 13"/>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b="1" i="0" cap="none" spc="0" dirty="0" smtClean="0">
                <a:ln>
                  <a:noFill/>
                </a:ln>
                <a:solidFill>
                  <a:schemeClr val="bg1"/>
                </a:solidFill>
                <a:effectLst/>
                <a:latin typeface="Arial Narrow" pitchFamily="34" charset="0"/>
                <a:cs typeface="Arial" pitchFamily="34" charset="0"/>
              </a:rPr>
              <a:t>3DS.COM</a:t>
            </a:r>
            <a:r>
              <a:rPr lang="en-US" sz="600" b="0" cap="none" spc="0" baseline="0" dirty="0" smtClean="0">
                <a:ln>
                  <a:noFill/>
                </a:ln>
                <a:solidFill>
                  <a:schemeClr val="bg1"/>
                </a:solidFill>
                <a:effectLst/>
                <a:latin typeface="Arial Narrow" pitchFamily="34" charset="0"/>
                <a:cs typeface="Arial" pitchFamily="34" charset="0"/>
              </a:rPr>
              <a:t> </a:t>
            </a:r>
            <a:r>
              <a:rPr lang="en-US" sz="600" b="0" cap="none" spc="0" dirty="0" smtClean="0">
                <a:ln>
                  <a:noFill/>
                </a:ln>
                <a:solidFill>
                  <a:schemeClr val="bg1"/>
                </a:solidFill>
                <a:effectLst/>
                <a:latin typeface="Arial Narrow" pitchFamily="34" charset="0"/>
                <a:cs typeface="Arial" pitchFamily="34" charset="0"/>
              </a:rPr>
              <a:t>© </a:t>
            </a:r>
            <a:r>
              <a:rPr lang="en-US" sz="600" b="0" cap="none" spc="0" dirty="0" err="1" smtClean="0">
                <a:ln>
                  <a:noFill/>
                </a:ln>
                <a:solidFill>
                  <a:schemeClr val="bg1"/>
                </a:solidFill>
                <a:effectLst/>
                <a:latin typeface="Arial Narrow" pitchFamily="34" charset="0"/>
                <a:cs typeface="Arial" pitchFamily="34" charset="0"/>
              </a:rPr>
              <a:t>Dassault</a:t>
            </a:r>
            <a:r>
              <a:rPr lang="en-US" sz="600" b="0" cap="none" spc="0" dirty="0" smtClean="0">
                <a:ln>
                  <a:noFill/>
                </a:ln>
                <a:solidFill>
                  <a:schemeClr val="bg1"/>
                </a:solidFill>
                <a:effectLst/>
                <a:latin typeface="Arial Narrow" pitchFamily="34" charset="0"/>
                <a:cs typeface="Arial" pitchFamily="34" charset="0"/>
              </a:rPr>
              <a:t> </a:t>
            </a:r>
            <a:r>
              <a:rPr lang="en-US" sz="600" b="0" cap="none" spc="0" dirty="0" err="1" smtClean="0">
                <a:ln>
                  <a:noFill/>
                </a:ln>
                <a:solidFill>
                  <a:schemeClr val="bg1"/>
                </a:solidFill>
                <a:effectLst/>
                <a:latin typeface="Arial Narrow" pitchFamily="34" charset="0"/>
                <a:cs typeface="Arial" pitchFamily="34" charset="0"/>
              </a:rPr>
              <a:t>Systèmes</a:t>
            </a:r>
            <a:r>
              <a:rPr lang="en-US" sz="600" b="0" cap="none" spc="0" dirty="0" smtClean="0">
                <a:ln>
                  <a:noFill/>
                </a:ln>
                <a:solidFill>
                  <a:schemeClr val="bg1"/>
                </a:solidFill>
                <a:effectLst/>
                <a:latin typeface="Arial Narrow" pitchFamily="34" charset="0"/>
                <a:cs typeface="Arial" pitchFamily="34" charset="0"/>
              </a:rPr>
              <a:t> | </a:t>
            </a:r>
            <a:r>
              <a:rPr lang="en-US" sz="600" b="0" cap="none" spc="0" noProof="0" dirty="0" smtClean="0">
                <a:ln>
                  <a:noFill/>
                </a:ln>
                <a:solidFill>
                  <a:schemeClr val="bg1"/>
                </a:solidFill>
                <a:effectLst/>
                <a:latin typeface="Arial Narrow" pitchFamily="34" charset="0"/>
                <a:cs typeface="Arial" pitchFamily="34" charset="0"/>
              </a:rPr>
              <a:t>Confidential</a:t>
            </a:r>
            <a:r>
              <a:rPr lang="en-US" sz="600" b="0" cap="none" spc="0" dirty="0" smtClean="0">
                <a:ln>
                  <a:noFill/>
                </a:ln>
                <a:solidFill>
                  <a:schemeClr val="bg1"/>
                </a:solidFill>
                <a:effectLst/>
                <a:latin typeface="Arial Narrow" pitchFamily="34" charset="0"/>
                <a:cs typeface="Arial" pitchFamily="34" charset="0"/>
              </a:rPr>
              <a:t> Information | </a:t>
            </a:r>
            <a:fld id="{7932CEB9-7706-4840-A8AE-48D24CB336EF}" type="datetimeFigureOut">
              <a:rPr lang="en-US" sz="600" b="0" cap="none" spc="0" smtClean="0">
                <a:ln>
                  <a:noFill/>
                </a:ln>
                <a:solidFill>
                  <a:schemeClr val="bg1"/>
                </a:solidFill>
                <a:effectLst/>
                <a:latin typeface="Arial Narrow" pitchFamily="34" charset="0"/>
                <a:cs typeface="Arial" pitchFamily="34" charset="0"/>
              </a:rPr>
              <a:pPr marL="0" marR="0" indent="0" algn="ctr" defTabSz="914400" rtl="0" eaLnBrk="1" fontAlgn="auto" latinLnBrk="0" hangingPunct="1">
                <a:lnSpc>
                  <a:spcPct val="100000"/>
                </a:lnSpc>
                <a:spcBef>
                  <a:spcPts val="0"/>
                </a:spcBef>
                <a:spcAft>
                  <a:spcPts val="0"/>
                </a:spcAft>
                <a:buClrTx/>
                <a:buSzTx/>
                <a:buFontTx/>
                <a:buNone/>
                <a:tabLst/>
                <a:defRPr/>
              </a:pPr>
              <a:t>9/7/2018</a:t>
            </a:fld>
            <a:r>
              <a:rPr lang="en-US" sz="600" b="0" cap="none" spc="0" dirty="0" smtClean="0">
                <a:ln>
                  <a:noFill/>
                </a:ln>
                <a:solidFill>
                  <a:schemeClr val="bg1"/>
                </a:solidFill>
                <a:effectLst/>
                <a:latin typeface="Arial Narrow" pitchFamily="34" charset="0"/>
                <a:cs typeface="Arial" pitchFamily="34" charset="0"/>
              </a:rPr>
              <a:t> | ref.: 3DS_Document_2015</a:t>
            </a:r>
            <a:endParaRPr lang="en-US" sz="600" b="0" cap="none" spc="0" dirty="0">
              <a:ln>
                <a:noFill/>
              </a:ln>
              <a:solidFill>
                <a:schemeClr val="bg1"/>
              </a:solidFill>
              <a:effectLst/>
              <a:latin typeface="Arial Narrow" pitchFamily="34" charset="0"/>
              <a:cs typeface="Arial" pitchFamily="34" charset="0"/>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86" y="903515"/>
            <a:ext cx="2919743" cy="3450051"/>
          </a:xfrm>
          <a:prstGeom prst="rect">
            <a:avLst/>
          </a:prstGeom>
        </p:spPr>
      </p:pic>
    </p:spTree>
    <p:extLst>
      <p:ext uri="{BB962C8B-B14F-4D97-AF65-F5344CB8AC3E}">
        <p14:creationId xmlns:p14="http://schemas.microsoft.com/office/powerpoint/2010/main" val="3017533742"/>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genda Slide_SOLIDWORKS Template_2015">
    <p:spTree>
      <p:nvGrpSpPr>
        <p:cNvPr id="1" name=""/>
        <p:cNvGrpSpPr/>
        <p:nvPr/>
      </p:nvGrpSpPr>
      <p:grpSpPr>
        <a:xfrm>
          <a:off x="0" y="0"/>
          <a:ext cx="0" cy="0"/>
          <a:chOff x="0" y="0"/>
          <a:chExt cx="0" cy="0"/>
        </a:xfrm>
      </p:grpSpPr>
      <p:sp>
        <p:nvSpPr>
          <p:cNvPr id="4" name="Espace réservé du texte 5"/>
          <p:cNvSpPr>
            <a:spLocks noGrp="1"/>
          </p:cNvSpPr>
          <p:nvPr>
            <p:ph type="body" sz="quarter" idx="11" hasCustomPrompt="1"/>
          </p:nvPr>
        </p:nvSpPr>
        <p:spPr>
          <a:xfrm>
            <a:off x="729343" y="1131670"/>
            <a:ext cx="7924119" cy="360000"/>
          </a:xfrm>
          <a:solidFill>
            <a:schemeClr val="tx1"/>
          </a:solidFill>
        </p:spPr>
        <p:txBody>
          <a:bodyPr lIns="288000" tIns="36000" rIns="72000" bIns="36000" anchor="ctr"/>
          <a:lstStyle>
            <a:lvl1pPr marL="0" indent="0">
              <a:spcBef>
                <a:spcPts val="0"/>
              </a:spcBef>
              <a:buNone/>
              <a:defRPr baseline="0">
                <a:solidFill>
                  <a:schemeClr val="bg1"/>
                </a:solidFill>
              </a:defRPr>
            </a:lvl1pPr>
          </a:lstStyle>
          <a:p>
            <a:pPr lvl="0"/>
            <a:r>
              <a:rPr lang="en-US" noProof="0" smtClean="0"/>
              <a:t>First item</a:t>
            </a:r>
            <a:endParaRPr lang="en-US" noProof="0"/>
          </a:p>
        </p:txBody>
      </p:sp>
      <p:sp>
        <p:nvSpPr>
          <p:cNvPr id="6" name="Espace réservé du texte 5"/>
          <p:cNvSpPr>
            <a:spLocks noGrp="1"/>
          </p:cNvSpPr>
          <p:nvPr>
            <p:ph type="body" sz="quarter" idx="13" hasCustomPrompt="1"/>
          </p:nvPr>
        </p:nvSpPr>
        <p:spPr>
          <a:xfrm>
            <a:off x="729343" y="1668708"/>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smtClean="0"/>
              <a:t>Second item</a:t>
            </a:r>
            <a:endParaRPr lang="en-US" noProof="0"/>
          </a:p>
        </p:txBody>
      </p:sp>
      <p:sp>
        <p:nvSpPr>
          <p:cNvPr id="8" name="Espace réservé du texte 5"/>
          <p:cNvSpPr>
            <a:spLocks noGrp="1"/>
          </p:cNvSpPr>
          <p:nvPr>
            <p:ph type="body" sz="quarter" idx="15" hasCustomPrompt="1"/>
          </p:nvPr>
        </p:nvSpPr>
        <p:spPr>
          <a:xfrm>
            <a:off x="729343" y="221175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smtClean="0"/>
              <a:t>Third item</a:t>
            </a:r>
            <a:endParaRPr lang="en-US" noProof="0"/>
          </a:p>
        </p:txBody>
      </p:sp>
      <p:sp>
        <p:nvSpPr>
          <p:cNvPr id="10" name="Espace réservé du texte 5"/>
          <p:cNvSpPr>
            <a:spLocks noGrp="1"/>
          </p:cNvSpPr>
          <p:nvPr>
            <p:ph type="body" sz="quarter" idx="17" hasCustomPrompt="1"/>
          </p:nvPr>
        </p:nvSpPr>
        <p:spPr>
          <a:xfrm>
            <a:off x="729343" y="275181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smtClean="0"/>
              <a:t>Fourth item</a:t>
            </a:r>
            <a:endParaRPr lang="en-US" noProof="0"/>
          </a:p>
        </p:txBody>
      </p:sp>
      <p:sp>
        <p:nvSpPr>
          <p:cNvPr id="12" name="Espace réservé du texte 5"/>
          <p:cNvSpPr>
            <a:spLocks noGrp="1"/>
          </p:cNvSpPr>
          <p:nvPr>
            <p:ph type="body" sz="quarter" idx="19" hasCustomPrompt="1"/>
          </p:nvPr>
        </p:nvSpPr>
        <p:spPr>
          <a:xfrm>
            <a:off x="729343" y="329187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smtClean="0"/>
              <a:t>Fifth item</a:t>
            </a:r>
            <a:endParaRPr lang="en-US" noProof="0"/>
          </a:p>
        </p:txBody>
      </p:sp>
      <p:sp>
        <p:nvSpPr>
          <p:cNvPr id="14" name="Espace réservé du texte 5"/>
          <p:cNvSpPr>
            <a:spLocks noGrp="1"/>
          </p:cNvSpPr>
          <p:nvPr>
            <p:ph type="body" sz="quarter" idx="21" hasCustomPrompt="1"/>
          </p:nvPr>
        </p:nvSpPr>
        <p:spPr>
          <a:xfrm>
            <a:off x="729343" y="383193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smtClean="0"/>
              <a:t>Sixth item</a:t>
            </a:r>
            <a:endParaRPr lang="en-US" noProof="0"/>
          </a:p>
        </p:txBody>
      </p:sp>
      <p:sp>
        <p:nvSpPr>
          <p:cNvPr id="16" name="Title 15"/>
          <p:cNvSpPr>
            <a:spLocks noGrp="1"/>
          </p:cNvSpPr>
          <p:nvPr>
            <p:ph type="title"/>
          </p:nvPr>
        </p:nvSpPr>
        <p:spPr/>
        <p:txBody>
          <a:bodyPr/>
          <a:lstStyle>
            <a:lvl1pPr>
              <a:defRPr baseline="0"/>
            </a:lvl1pPr>
          </a:lstStyle>
          <a:p>
            <a:r>
              <a:rPr lang="en-US" smtClean="0"/>
              <a:t>Click to edit Master title style</a:t>
            </a:r>
            <a:endParaRPr lang="en-US" dirty="0"/>
          </a:p>
        </p:txBody>
      </p:sp>
    </p:spTree>
    <p:extLst>
      <p:ext uri="{BB962C8B-B14F-4D97-AF65-F5344CB8AC3E}">
        <p14:creationId xmlns:p14="http://schemas.microsoft.com/office/powerpoint/2010/main" val="294968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Header_SOLIDWORKS Template_2015">
    <p:spTree>
      <p:nvGrpSpPr>
        <p:cNvPr id="1" name=""/>
        <p:cNvGrpSpPr/>
        <p:nvPr/>
      </p:nvGrpSpPr>
      <p:grpSpPr>
        <a:xfrm>
          <a:off x="0" y="0"/>
          <a:ext cx="0" cy="0"/>
          <a:chOff x="0" y="0"/>
          <a:chExt cx="0" cy="0"/>
        </a:xfrm>
      </p:grpSpPr>
      <p:sp>
        <p:nvSpPr>
          <p:cNvPr id="22" name="Text Placeholder 16"/>
          <p:cNvSpPr>
            <a:spLocks noGrp="1"/>
          </p:cNvSpPr>
          <p:nvPr>
            <p:ph type="body" sz="quarter" idx="11" hasCustomPrompt="1"/>
          </p:nvPr>
        </p:nvSpPr>
        <p:spPr>
          <a:xfrm>
            <a:off x="1367644" y="879562"/>
            <a:ext cx="7272808" cy="648072"/>
          </a:xfrm>
        </p:spPr>
        <p:txBody>
          <a:bodyPr anchor="ctr">
            <a:noAutofit/>
          </a:bodyPr>
          <a:lstStyle>
            <a:lvl1pPr algn="r">
              <a:lnSpc>
                <a:spcPct val="100000"/>
              </a:lnSpc>
              <a:spcBef>
                <a:spcPts val="0"/>
              </a:spcBef>
              <a:buFont typeface="Arial" pitchFamily="34" charset="0"/>
              <a:buNone/>
              <a:defRPr sz="3200" baseline="0"/>
            </a:lvl1pPr>
            <a:lvl2pPr>
              <a:buFont typeface="Arial" pitchFamily="34" charset="0"/>
              <a:buNone/>
              <a:defRPr/>
            </a:lvl2pPr>
            <a:lvl3pPr>
              <a:buFont typeface="Arial" pitchFamily="34" charset="0"/>
              <a:buNone/>
              <a:defRPr/>
            </a:lvl3pPr>
            <a:lvl4pPr>
              <a:buFont typeface="Arial" pitchFamily="34" charset="0"/>
              <a:buNone/>
              <a:defRPr/>
            </a:lvl4pPr>
            <a:lvl5pPr>
              <a:buNone/>
              <a:defRPr/>
            </a:lvl5pPr>
          </a:lstStyle>
          <a:p>
            <a:pPr lvl="0"/>
            <a:r>
              <a:rPr lang="en-US" dirty="0" smtClean="0"/>
              <a:t>Click to edit Master title style</a:t>
            </a:r>
            <a:endParaRPr lang="en-US" dirty="0"/>
          </a:p>
        </p:txBody>
      </p:sp>
      <p:sp>
        <p:nvSpPr>
          <p:cNvPr id="23" name="Text Placeholder 20"/>
          <p:cNvSpPr>
            <a:spLocks noGrp="1"/>
          </p:cNvSpPr>
          <p:nvPr>
            <p:ph type="body" sz="quarter" idx="12" hasCustomPrompt="1"/>
          </p:nvPr>
        </p:nvSpPr>
        <p:spPr>
          <a:xfrm>
            <a:off x="1368425" y="1707654"/>
            <a:ext cx="7272338" cy="468313"/>
          </a:xfrm>
        </p:spPr>
        <p:txBody>
          <a:bodyPr vert="horz" lIns="87916" tIns="43957" rIns="87916" bIns="43957" rtlCol="0" anchor="ctr">
            <a:noAutofit/>
          </a:bodyPr>
          <a:lstStyle>
            <a:lvl1pPr algn="r">
              <a:lnSpc>
                <a:spcPct val="100000"/>
              </a:lnSpc>
              <a:buFont typeface="Arial" pitchFamily="34" charset="0"/>
              <a:buNone/>
              <a:defRPr lang="en-US" sz="2000" b="0" i="0" kern="900" spc="0" baseline="0" dirty="0" smtClean="0">
                <a:solidFill>
                  <a:schemeClr val="tx1"/>
                </a:solidFill>
                <a:latin typeface="+mj-lt"/>
                <a:ea typeface="+mn-ea"/>
                <a:cs typeface="3ds Light"/>
              </a:defRPr>
            </a:lvl1pPr>
          </a:lstStyle>
          <a:p>
            <a:pPr marL="187200" lvl="0" indent="-259200" algn="r" defTabSz="879152" rtl="0" eaLnBrk="1" latinLnBrk="0" hangingPunct="1">
              <a:lnSpc>
                <a:spcPts val="2000"/>
              </a:lnSpc>
              <a:spcBef>
                <a:spcPts val="0"/>
              </a:spcBef>
              <a:buSzPct val="100000"/>
            </a:pPr>
            <a:r>
              <a:rPr lang="en-US" dirty="0" smtClean="0"/>
              <a:t>Click to add subtitle</a:t>
            </a:r>
          </a:p>
        </p:txBody>
      </p:sp>
    </p:spTree>
    <p:extLst>
      <p:ext uri="{BB962C8B-B14F-4D97-AF65-F5344CB8AC3E}">
        <p14:creationId xmlns:p14="http://schemas.microsoft.com/office/powerpoint/2010/main" val="1907875711"/>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ubtitle &amp; Content_SOLIDWORKS Template_2015">
    <p:spTree>
      <p:nvGrpSpPr>
        <p:cNvPr id="1" name=""/>
        <p:cNvGrpSpPr/>
        <p:nvPr/>
      </p:nvGrpSpPr>
      <p:grpSpPr>
        <a:xfrm>
          <a:off x="0" y="0"/>
          <a:ext cx="0" cy="0"/>
          <a:chOff x="0" y="0"/>
          <a:chExt cx="0" cy="0"/>
        </a:xfrm>
      </p:grpSpPr>
      <p:sp>
        <p:nvSpPr>
          <p:cNvPr id="8" name="Text Placeholder 7"/>
          <p:cNvSpPr>
            <a:spLocks noGrp="1"/>
          </p:cNvSpPr>
          <p:nvPr>
            <p:ph type="body" sz="quarter" idx="14" hasCustomPrompt="1"/>
          </p:nvPr>
        </p:nvSpPr>
        <p:spPr>
          <a:xfrm>
            <a:off x="719572" y="842963"/>
            <a:ext cx="7926407" cy="396549"/>
          </a:xfrm>
        </p:spPr>
        <p:txBody>
          <a:bodyPr wrap="square">
            <a:spAutoFit/>
          </a:bodyPr>
          <a:lstStyle>
            <a:lvl1pPr>
              <a:buFont typeface="Arial" pitchFamily="34" charset="0"/>
              <a:buNone/>
              <a:defRPr baseline="0"/>
            </a:lvl1pPr>
          </a:lstStyle>
          <a:p>
            <a:pPr lvl="0"/>
            <a:r>
              <a:rPr lang="en-US" dirty="0" smtClean="0"/>
              <a:t>Click to add subtitle</a:t>
            </a:r>
            <a:endParaRPr lang="en-US" dirty="0"/>
          </a:p>
        </p:txBody>
      </p:sp>
      <p:sp>
        <p:nvSpPr>
          <p:cNvPr id="5" name="Title 4"/>
          <p:cNvSpPr>
            <a:spLocks noGrp="1"/>
          </p:cNvSpPr>
          <p:nvPr>
            <p:ph type="title"/>
          </p:nvPr>
        </p:nvSpPr>
        <p:spPr>
          <a:xfrm>
            <a:off x="719572" y="361747"/>
            <a:ext cx="7920880" cy="374073"/>
          </a:xfrm>
        </p:spPr>
        <p:txBody>
          <a:bodyPr/>
          <a:lstStyle/>
          <a:p>
            <a:r>
              <a:rPr lang="en-US" dirty="0" smtClean="0"/>
              <a:t>Click to edit Master title style</a:t>
            </a:r>
            <a:endParaRPr lang="en-US" dirty="0"/>
          </a:p>
        </p:txBody>
      </p:sp>
      <p:sp>
        <p:nvSpPr>
          <p:cNvPr id="7" name="Content Placeholder 6"/>
          <p:cNvSpPr>
            <a:spLocks noGrp="1"/>
          </p:cNvSpPr>
          <p:nvPr>
            <p:ph sz="quarter" idx="15"/>
          </p:nvPr>
        </p:nvSpPr>
        <p:spPr>
          <a:xfrm>
            <a:off x="719571" y="1276350"/>
            <a:ext cx="7950899" cy="3167608"/>
          </a:xfrm>
        </p:spPr>
        <p:txBody>
          <a:bodyPr/>
          <a:lstStyle>
            <a:lvl1pPr marL="252000" indent="-252000">
              <a:spcBef>
                <a:spcPts val="800"/>
              </a:spcBef>
              <a:defRPr/>
            </a:lvl1pPr>
            <a:lvl2pPr>
              <a:spcBef>
                <a:spcPts val="600"/>
              </a:spcBef>
              <a:defRPr/>
            </a:lvl2pPr>
            <a:lvl3pPr>
              <a:spcBef>
                <a:spcPts val="400"/>
              </a:spcBef>
              <a:defRPr/>
            </a:lvl3pPr>
            <a:lvl4pPr>
              <a:spcBef>
                <a:spcPts val="400"/>
              </a:spcBef>
              <a:defRPr spc="0" baseline="0"/>
            </a:lvl4pPr>
            <a:lvl5pPr>
              <a:spcBef>
                <a:spcPts val="4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845271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Only_SOLIDWORKS Template_2015">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Click to edit Master title style</a:t>
            </a:r>
            <a:endParaRPr lang="en-US"/>
          </a:p>
        </p:txBody>
      </p:sp>
      <p:sp>
        <p:nvSpPr>
          <p:cNvPr id="5" name="Content Placeholder 6"/>
          <p:cNvSpPr>
            <a:spLocks noGrp="1"/>
          </p:cNvSpPr>
          <p:nvPr>
            <p:ph sz="quarter" idx="15"/>
          </p:nvPr>
        </p:nvSpPr>
        <p:spPr>
          <a:xfrm>
            <a:off x="719138" y="879561"/>
            <a:ext cx="7921625" cy="3684501"/>
          </a:xfrm>
        </p:spPr>
        <p:txBody>
          <a:bodyPr/>
          <a:lstStyle>
            <a:lvl4pPr>
              <a:defRPr spc="0" baseline="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35666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ntent_SOLIDWORKS Template_2015">
    <p:spTree>
      <p:nvGrpSpPr>
        <p:cNvPr id="1" name=""/>
        <p:cNvGrpSpPr/>
        <p:nvPr/>
      </p:nvGrpSpPr>
      <p:grpSpPr>
        <a:xfrm>
          <a:off x="0" y="0"/>
          <a:ext cx="0" cy="0"/>
          <a:chOff x="0" y="0"/>
          <a:chExt cx="0" cy="0"/>
        </a:xfrm>
      </p:grpSpPr>
      <p:sp>
        <p:nvSpPr>
          <p:cNvPr id="2" name="Titre 1"/>
          <p:cNvSpPr>
            <a:spLocks noGrp="1"/>
          </p:cNvSpPr>
          <p:nvPr>
            <p:ph type="title"/>
          </p:nvPr>
        </p:nvSpPr>
        <p:spPr>
          <a:xfrm>
            <a:off x="719572" y="361747"/>
            <a:ext cx="7920880" cy="374073"/>
          </a:xfrm>
        </p:spPr>
        <p:txBody>
          <a:bodyPr/>
          <a:lstStyle>
            <a:lvl1pPr algn="l">
              <a:defRPr baseline="0"/>
            </a:lvl1pPr>
          </a:lstStyle>
          <a:p>
            <a:r>
              <a:rPr lang="en-US" smtClean="0"/>
              <a:t>Click to edit Master title style</a:t>
            </a:r>
            <a:endParaRPr lang="fr-FR" dirty="0"/>
          </a:p>
        </p:txBody>
      </p:sp>
      <p:sp>
        <p:nvSpPr>
          <p:cNvPr id="7" name="Text Placeholder 7"/>
          <p:cNvSpPr>
            <a:spLocks noGrp="1"/>
          </p:cNvSpPr>
          <p:nvPr>
            <p:ph type="body" sz="quarter" idx="14" hasCustomPrompt="1"/>
          </p:nvPr>
        </p:nvSpPr>
        <p:spPr>
          <a:xfrm>
            <a:off x="719139" y="842963"/>
            <a:ext cx="7934324" cy="396549"/>
          </a:xfrm>
        </p:spPr>
        <p:txBody>
          <a:bodyPr wrap="square">
            <a:spAutoFit/>
          </a:bodyPr>
          <a:lstStyle>
            <a:lvl1pPr>
              <a:buFont typeface="Arial" pitchFamily="34" charset="0"/>
              <a:buNone/>
              <a:defRPr/>
            </a:lvl1pPr>
          </a:lstStyle>
          <a:p>
            <a:pPr lvl="0"/>
            <a:r>
              <a:rPr lang="en-US" dirty="0" smtClean="0"/>
              <a:t>Click to add subtitle</a:t>
            </a:r>
            <a:endParaRPr lang="en-US" dirty="0"/>
          </a:p>
        </p:txBody>
      </p:sp>
      <p:sp>
        <p:nvSpPr>
          <p:cNvPr id="6" name="Content Placeholder 6"/>
          <p:cNvSpPr>
            <a:spLocks noGrp="1"/>
          </p:cNvSpPr>
          <p:nvPr>
            <p:ph sz="quarter" idx="15"/>
          </p:nvPr>
        </p:nvSpPr>
        <p:spPr>
          <a:xfrm>
            <a:off x="719139" y="1276349"/>
            <a:ext cx="3840480" cy="3287713"/>
          </a:xfrm>
        </p:spPr>
        <p:txBody>
          <a:bodyPr/>
          <a:lstStyle>
            <a:lvl4pPr>
              <a:defRPr spc="0" baseline="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6"/>
          <p:cNvSpPr>
            <a:spLocks noGrp="1"/>
          </p:cNvSpPr>
          <p:nvPr>
            <p:ph sz="quarter" idx="16"/>
          </p:nvPr>
        </p:nvSpPr>
        <p:spPr>
          <a:xfrm>
            <a:off x="4812983" y="1275606"/>
            <a:ext cx="3840480" cy="3291840"/>
          </a:xfrm>
        </p:spPr>
        <p:txBody>
          <a:bodyPr/>
          <a:lstStyle>
            <a:lvl4pPr>
              <a:defRPr spc="0" baseline="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31264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Slide_Corp Template_2015">
    <p:spTree>
      <p:nvGrpSpPr>
        <p:cNvPr id="1" name=""/>
        <p:cNvGrpSpPr/>
        <p:nvPr/>
      </p:nvGrpSpPr>
      <p:grpSpPr>
        <a:xfrm>
          <a:off x="0" y="0"/>
          <a:ext cx="0" cy="0"/>
          <a:chOff x="0" y="0"/>
          <a:chExt cx="0" cy="0"/>
        </a:xfrm>
      </p:grpSpPr>
      <p:sp>
        <p:nvSpPr>
          <p:cNvPr id="4" name="Espace réservé du texte 5"/>
          <p:cNvSpPr>
            <a:spLocks noGrp="1"/>
          </p:cNvSpPr>
          <p:nvPr>
            <p:ph type="body" sz="quarter" idx="11" hasCustomPrompt="1"/>
          </p:nvPr>
        </p:nvSpPr>
        <p:spPr>
          <a:xfrm>
            <a:off x="729343" y="1131670"/>
            <a:ext cx="7924119" cy="360000"/>
          </a:xfrm>
          <a:solidFill>
            <a:srgbClr val="005386"/>
          </a:solidFill>
        </p:spPr>
        <p:txBody>
          <a:bodyPr lIns="288000" tIns="36000" rIns="72000" bIns="36000" anchor="ctr"/>
          <a:lstStyle>
            <a:lvl1pPr marL="0" indent="0">
              <a:spcBef>
                <a:spcPts val="0"/>
              </a:spcBef>
              <a:buNone/>
              <a:defRPr baseline="0">
                <a:solidFill>
                  <a:schemeClr val="bg1"/>
                </a:solidFill>
              </a:defRPr>
            </a:lvl1pPr>
          </a:lstStyle>
          <a:p>
            <a:pPr lvl="0"/>
            <a:r>
              <a:rPr lang="en-US" noProof="0" smtClean="0"/>
              <a:t>First item</a:t>
            </a:r>
            <a:endParaRPr lang="en-US" noProof="0"/>
          </a:p>
        </p:txBody>
      </p:sp>
      <p:sp>
        <p:nvSpPr>
          <p:cNvPr id="6" name="Espace réservé du texte 5"/>
          <p:cNvSpPr>
            <a:spLocks noGrp="1"/>
          </p:cNvSpPr>
          <p:nvPr>
            <p:ph type="body" sz="quarter" idx="13" hasCustomPrompt="1"/>
          </p:nvPr>
        </p:nvSpPr>
        <p:spPr>
          <a:xfrm>
            <a:off x="729343" y="1668708"/>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smtClean="0"/>
              <a:t>Second item</a:t>
            </a:r>
            <a:endParaRPr lang="en-US" noProof="0"/>
          </a:p>
        </p:txBody>
      </p:sp>
      <p:sp>
        <p:nvSpPr>
          <p:cNvPr id="8" name="Espace réservé du texte 5"/>
          <p:cNvSpPr>
            <a:spLocks noGrp="1"/>
          </p:cNvSpPr>
          <p:nvPr>
            <p:ph type="body" sz="quarter" idx="15" hasCustomPrompt="1"/>
          </p:nvPr>
        </p:nvSpPr>
        <p:spPr>
          <a:xfrm>
            <a:off x="729343" y="221175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smtClean="0"/>
              <a:t>Third item</a:t>
            </a:r>
            <a:endParaRPr lang="en-US" noProof="0"/>
          </a:p>
        </p:txBody>
      </p:sp>
      <p:sp>
        <p:nvSpPr>
          <p:cNvPr id="10" name="Espace réservé du texte 5"/>
          <p:cNvSpPr>
            <a:spLocks noGrp="1"/>
          </p:cNvSpPr>
          <p:nvPr>
            <p:ph type="body" sz="quarter" idx="17" hasCustomPrompt="1"/>
          </p:nvPr>
        </p:nvSpPr>
        <p:spPr>
          <a:xfrm>
            <a:off x="729343" y="275181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smtClean="0"/>
              <a:t>Fourth item</a:t>
            </a:r>
            <a:endParaRPr lang="en-US" noProof="0"/>
          </a:p>
        </p:txBody>
      </p:sp>
      <p:sp>
        <p:nvSpPr>
          <p:cNvPr id="12" name="Espace réservé du texte 5"/>
          <p:cNvSpPr>
            <a:spLocks noGrp="1"/>
          </p:cNvSpPr>
          <p:nvPr>
            <p:ph type="body" sz="quarter" idx="19" hasCustomPrompt="1"/>
          </p:nvPr>
        </p:nvSpPr>
        <p:spPr>
          <a:xfrm>
            <a:off x="729343" y="329187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smtClean="0"/>
              <a:t>Fifth item</a:t>
            </a:r>
            <a:endParaRPr lang="en-US" noProof="0"/>
          </a:p>
        </p:txBody>
      </p:sp>
      <p:sp>
        <p:nvSpPr>
          <p:cNvPr id="14" name="Espace réservé du texte 5"/>
          <p:cNvSpPr>
            <a:spLocks noGrp="1"/>
          </p:cNvSpPr>
          <p:nvPr>
            <p:ph type="body" sz="quarter" idx="21" hasCustomPrompt="1"/>
          </p:nvPr>
        </p:nvSpPr>
        <p:spPr>
          <a:xfrm>
            <a:off x="729343" y="383193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smtClean="0"/>
              <a:t>Sixth item</a:t>
            </a:r>
            <a:endParaRPr lang="en-US" noProof="0"/>
          </a:p>
        </p:txBody>
      </p:sp>
      <p:sp>
        <p:nvSpPr>
          <p:cNvPr id="16" name="Title 15"/>
          <p:cNvSpPr>
            <a:spLocks noGrp="1"/>
          </p:cNvSpPr>
          <p:nvPr>
            <p:ph type="title"/>
          </p:nvPr>
        </p:nvSpPr>
        <p:spPr/>
        <p:txBody>
          <a:bodyPr/>
          <a:lstStyle>
            <a:lvl1pPr>
              <a:defRPr baseline="0"/>
            </a:lvl1pPr>
          </a:lstStyle>
          <a:p>
            <a:r>
              <a:rPr lang="en-US" smtClean="0"/>
              <a:t>Click to edit Master title style</a:t>
            </a:r>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Subtitle_SOLIDWORKS Template_2015">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5" name="Text Placeholder 7"/>
          <p:cNvSpPr>
            <a:spLocks noGrp="1"/>
          </p:cNvSpPr>
          <p:nvPr>
            <p:ph type="body" sz="quarter" idx="14" hasCustomPrompt="1"/>
          </p:nvPr>
        </p:nvSpPr>
        <p:spPr>
          <a:xfrm>
            <a:off x="719137" y="842963"/>
            <a:ext cx="7934325" cy="396549"/>
          </a:xfrm>
        </p:spPr>
        <p:txBody>
          <a:bodyPr wrap="square">
            <a:spAutoFit/>
          </a:bodyPr>
          <a:lstStyle>
            <a:lvl1pPr>
              <a:buFont typeface="Arial" pitchFamily="34" charset="0"/>
              <a:buNone/>
              <a:defRPr/>
            </a:lvl1pPr>
          </a:lstStyle>
          <a:p>
            <a:pPr lvl="0"/>
            <a:r>
              <a:rPr lang="en-US" dirty="0" smtClean="0"/>
              <a:t>Click to add subtitle</a:t>
            </a:r>
            <a:endParaRPr lang="en-US" dirty="0"/>
          </a:p>
        </p:txBody>
      </p:sp>
    </p:spTree>
    <p:extLst>
      <p:ext uri="{BB962C8B-B14F-4D97-AF65-F5344CB8AC3E}">
        <p14:creationId xmlns:p14="http://schemas.microsoft.com/office/powerpoint/2010/main" val="205530732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_SOLIDWORKS Template_2015">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baseline="0"/>
            </a:lvl1pPr>
          </a:lstStyle>
          <a:p>
            <a:r>
              <a:rPr lang="en-US" smtClean="0"/>
              <a:t>Click to edit Master title style</a:t>
            </a:r>
            <a:endParaRPr lang="en-US" dirty="0"/>
          </a:p>
        </p:txBody>
      </p:sp>
    </p:spTree>
    <p:extLst>
      <p:ext uri="{BB962C8B-B14F-4D97-AF65-F5344CB8AC3E}">
        <p14:creationId xmlns:p14="http://schemas.microsoft.com/office/powerpoint/2010/main" val="412883236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_SOLIDWORKS Template_2015">
    <p:spTree>
      <p:nvGrpSpPr>
        <p:cNvPr id="1" name=""/>
        <p:cNvGrpSpPr/>
        <p:nvPr/>
      </p:nvGrpSpPr>
      <p:grpSpPr>
        <a:xfrm>
          <a:off x="0" y="0"/>
          <a:ext cx="0" cy="0"/>
          <a:chOff x="0" y="0"/>
          <a:chExt cx="0" cy="0"/>
        </a:xfrm>
      </p:grpSpPr>
    </p:spTree>
    <p:extLst>
      <p:ext uri="{BB962C8B-B14F-4D97-AF65-F5344CB8AC3E}">
        <p14:creationId xmlns:p14="http://schemas.microsoft.com/office/powerpoint/2010/main" val="97731188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ack Cover_SOLIDWORKS Template_2015">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39975" y="41011"/>
            <a:ext cx="4464050" cy="4451853"/>
          </a:xfrm>
          <a:prstGeom prst="rect">
            <a:avLst/>
          </a:prstGeom>
        </p:spPr>
      </p:pic>
    </p:spTree>
    <p:extLst>
      <p:ext uri="{BB962C8B-B14F-4D97-AF65-F5344CB8AC3E}">
        <p14:creationId xmlns:p14="http://schemas.microsoft.com/office/powerpoint/2010/main" val="324691785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Title Slide_ENOVIA Template_2015">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86" y="903515"/>
            <a:ext cx="2919743" cy="3450051"/>
          </a:xfrm>
          <a:prstGeom prst="rect">
            <a:avLst/>
          </a:prstGeom>
        </p:spPr>
      </p:pic>
      <p:sp>
        <p:nvSpPr>
          <p:cNvPr id="12"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tx1"/>
                </a:solidFill>
                <a:effectLst/>
                <a:latin typeface="+mj-lt"/>
                <a:ea typeface="+mj-ea"/>
                <a:cs typeface="3ds Light"/>
              </a:defRPr>
            </a:lvl1pPr>
          </a:lstStyle>
          <a:p>
            <a:r>
              <a:rPr lang="en-US" noProof="0" dirty="0" smtClean="0"/>
              <a:t>Click to edit title</a:t>
            </a:r>
            <a:endParaRPr lang="en-US" noProof="0" dirty="0"/>
          </a:p>
        </p:txBody>
      </p:sp>
      <p:sp>
        <p:nvSpPr>
          <p:cNvPr id="9" name="Text Placeholder 14"/>
          <p:cNvSpPr>
            <a:spLocks noGrp="1"/>
          </p:cNvSpPr>
          <p:nvPr>
            <p:ph type="body" sz="quarter" idx="11" hasCustomPrompt="1"/>
          </p:nvPr>
        </p:nvSpPr>
        <p:spPr>
          <a:xfrm>
            <a:off x="4572000" y="1491630"/>
            <a:ext cx="4032250" cy="431800"/>
          </a:xfrm>
        </p:spPr>
        <p:txBody>
          <a:bodyPr anchor="ctr">
            <a:noAutofit/>
          </a:bodyPr>
          <a:lstStyle>
            <a:lvl1pPr algn="r">
              <a:lnSpc>
                <a:spcPct val="100000"/>
              </a:lnSpc>
              <a:spcBef>
                <a:spcPts val="0"/>
              </a:spcBef>
              <a:buFont typeface="Arial" pitchFamily="34" charset="0"/>
              <a:buNone/>
              <a:defRPr sz="2000"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smtClean="0"/>
              <a:t>Click to add subtitle</a:t>
            </a:r>
            <a:endParaRPr lang="en-US" dirty="0"/>
          </a:p>
        </p:txBody>
      </p:sp>
      <p:sp>
        <p:nvSpPr>
          <p:cNvPr id="13" name="TextBox 12"/>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smtClean="0">
                <a:ln>
                  <a:noFill/>
                </a:ln>
                <a:solidFill>
                  <a:srgbClr val="005386"/>
                </a:solidFill>
                <a:effectLst/>
                <a:latin typeface="Arial Narrow" pitchFamily="34" charset="0"/>
                <a:cs typeface="Arial" pitchFamily="34" charset="0"/>
              </a:rPr>
              <a:t>3DS.COM</a:t>
            </a:r>
            <a:r>
              <a:rPr lang="en-US" sz="600" b="1" i="0" cap="none" spc="0" dirty="0" smtClean="0">
                <a:ln>
                  <a:noFill/>
                </a:ln>
                <a:solidFill>
                  <a:schemeClr val="accent4"/>
                </a:solidFill>
                <a:effectLst/>
                <a:latin typeface="Arial Narrow" pitchFamily="34" charset="0"/>
                <a:cs typeface="Arial" pitchFamily="34" charset="0"/>
              </a:rPr>
              <a:t> </a:t>
            </a:r>
            <a:r>
              <a:rPr lang="en-US" sz="600" b="0" cap="none" spc="0" dirty="0" smtClean="0">
                <a:ln>
                  <a:noFill/>
                </a:ln>
                <a:solidFill>
                  <a:srgbClr val="005386"/>
                </a:solidFill>
                <a:effectLst/>
                <a:latin typeface="Arial Narrow" pitchFamily="34" charset="0"/>
                <a:cs typeface="Arial" pitchFamily="34" charset="0"/>
              </a:rPr>
              <a:t>© </a:t>
            </a:r>
            <a:r>
              <a:rPr lang="en-US" sz="600" b="0" cap="none" spc="0" dirty="0" err="1" smtClean="0">
                <a:ln>
                  <a:noFill/>
                </a:ln>
                <a:solidFill>
                  <a:srgbClr val="005386"/>
                </a:solidFill>
                <a:effectLst/>
                <a:latin typeface="Arial Narrow" pitchFamily="34" charset="0"/>
                <a:cs typeface="Arial" pitchFamily="34" charset="0"/>
              </a:rPr>
              <a:t>Dassault</a:t>
            </a:r>
            <a:r>
              <a:rPr lang="en-US" sz="600" b="0" cap="none" spc="0" dirty="0" smtClean="0">
                <a:ln>
                  <a:noFill/>
                </a:ln>
                <a:solidFill>
                  <a:srgbClr val="005386"/>
                </a:solidFill>
                <a:effectLst/>
                <a:latin typeface="Arial Narrow" pitchFamily="34" charset="0"/>
                <a:cs typeface="Arial" pitchFamily="34" charset="0"/>
              </a:rPr>
              <a:t> </a:t>
            </a:r>
            <a:r>
              <a:rPr lang="en-US" sz="600" b="0" cap="none" spc="0" dirty="0" err="1" smtClean="0">
                <a:ln>
                  <a:noFill/>
                </a:ln>
                <a:solidFill>
                  <a:srgbClr val="005386"/>
                </a:solidFill>
                <a:effectLst/>
                <a:latin typeface="Arial Narrow" pitchFamily="34" charset="0"/>
                <a:cs typeface="Arial" pitchFamily="34" charset="0"/>
              </a:rPr>
              <a:t>Systèmes</a:t>
            </a:r>
            <a:r>
              <a:rPr lang="en-US" sz="600" b="0" cap="none" spc="0" dirty="0" smtClean="0">
                <a:ln>
                  <a:noFill/>
                </a:ln>
                <a:solidFill>
                  <a:srgbClr val="005386"/>
                </a:solidFill>
                <a:effectLst/>
                <a:latin typeface="Arial Narrow" pitchFamily="34" charset="0"/>
                <a:cs typeface="Arial" pitchFamily="34" charset="0"/>
              </a:rPr>
              <a:t> | </a:t>
            </a:r>
            <a:r>
              <a:rPr lang="en-US" sz="600" b="0" cap="none" spc="0" noProof="0" dirty="0" smtClean="0">
                <a:ln>
                  <a:noFill/>
                </a:ln>
                <a:solidFill>
                  <a:srgbClr val="005386"/>
                </a:solidFill>
                <a:effectLst/>
                <a:latin typeface="Arial Narrow" pitchFamily="34" charset="0"/>
                <a:cs typeface="Arial" pitchFamily="34" charset="0"/>
              </a:rPr>
              <a:t>Confidential</a:t>
            </a:r>
            <a:r>
              <a:rPr lang="en-US" sz="600" b="0" cap="none" spc="0" dirty="0" smtClean="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9/7/2018</a:t>
            </a:fld>
            <a:r>
              <a:rPr lang="en-US" sz="600" b="0" cap="none" spc="0" dirty="0" smtClean="0">
                <a:ln>
                  <a:noFill/>
                </a:ln>
                <a:solidFill>
                  <a:srgbClr val="005386"/>
                </a:solidFill>
                <a:effectLst/>
                <a:latin typeface="Arial Narrow" pitchFamily="34" charset="0"/>
                <a:cs typeface="Arial" pitchFamily="34" charset="0"/>
              </a:rPr>
              <a:t> | ref.: 3DS_Document_2015</a:t>
            </a:r>
            <a:endParaRPr lang="en-US" sz="600" b="0" cap="none" spc="0" dirty="0">
              <a:ln>
                <a:noFill/>
              </a:ln>
              <a:solidFill>
                <a:srgbClr val="005386"/>
              </a:solidFill>
              <a:effectLst/>
              <a:latin typeface="Arial Narrow" pitchFamily="34" charset="0"/>
              <a:cs typeface="Arial" pitchFamily="34" charset="0"/>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92079" y="4719511"/>
            <a:ext cx="2580927" cy="243820"/>
          </a:xfrm>
          <a:prstGeom prst="rect">
            <a:avLst/>
          </a:prstGeom>
        </p:spPr>
      </p:pic>
    </p:spTree>
    <p:extLst>
      <p:ext uri="{BB962C8B-B14F-4D97-AF65-F5344CB8AC3E}">
        <p14:creationId xmlns:p14="http://schemas.microsoft.com/office/powerpoint/2010/main" val="2639199932"/>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itle Slide Blue_ENOVIA Template_2015">
    <p:bg>
      <p:bgPr>
        <a:solidFill>
          <a:schemeClr val="accent1"/>
        </a:solidFill>
        <a:effectLst/>
      </p:bgPr>
    </p:bg>
    <p:spTree>
      <p:nvGrpSpPr>
        <p:cNvPr id="1" name=""/>
        <p:cNvGrpSpPr/>
        <p:nvPr/>
      </p:nvGrpSpPr>
      <p:grpSpPr>
        <a:xfrm>
          <a:off x="0" y="0"/>
          <a:ext cx="0" cy="0"/>
          <a:chOff x="0" y="0"/>
          <a:chExt cx="0" cy="0"/>
        </a:xfrm>
      </p:grpSpPr>
      <p:sp>
        <p:nvSpPr>
          <p:cNvPr id="9"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bg1"/>
                </a:solidFill>
                <a:effectLst/>
                <a:latin typeface="+mj-lt"/>
                <a:ea typeface="+mj-ea"/>
                <a:cs typeface="3ds Light"/>
              </a:defRPr>
            </a:lvl1pPr>
          </a:lstStyle>
          <a:p>
            <a:r>
              <a:rPr lang="en-US" noProof="0" dirty="0" smtClean="0"/>
              <a:t>Click to edit title</a:t>
            </a:r>
            <a:endParaRPr lang="en-US" noProof="0" dirty="0"/>
          </a:p>
        </p:txBody>
      </p:sp>
      <p:sp>
        <p:nvSpPr>
          <p:cNvPr id="15" name="Text Placeholder 14"/>
          <p:cNvSpPr>
            <a:spLocks noGrp="1"/>
          </p:cNvSpPr>
          <p:nvPr>
            <p:ph type="body" sz="quarter" idx="11" hasCustomPrompt="1"/>
          </p:nvPr>
        </p:nvSpPr>
        <p:spPr>
          <a:xfrm>
            <a:off x="4572000" y="1491630"/>
            <a:ext cx="4032250" cy="431800"/>
          </a:xfrm>
        </p:spPr>
        <p:txBody>
          <a:bodyPr anchor="ctr">
            <a:normAutofit/>
          </a:bodyPr>
          <a:lstStyle>
            <a:lvl1pPr algn="r">
              <a:lnSpc>
                <a:spcPct val="100000"/>
              </a:lnSpc>
              <a:spcBef>
                <a:spcPts val="0"/>
              </a:spcBef>
              <a:buFont typeface="Arial" pitchFamily="34" charset="0"/>
              <a:buNone/>
              <a:defRPr sz="2000" baseline="0">
                <a:solidFill>
                  <a:schemeClr val="bg1"/>
                </a:solidFill>
                <a:latin typeface="+mj-lt"/>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smtClean="0"/>
              <a:t>Click to add subtitle</a:t>
            </a:r>
            <a:endParaRPr lang="en-US" dirty="0"/>
          </a:p>
        </p:txBody>
      </p:sp>
      <p:sp>
        <p:nvSpPr>
          <p:cNvPr id="14" name="TextBox 13"/>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b="1" i="0" cap="none" spc="0" dirty="0" smtClean="0">
                <a:ln>
                  <a:noFill/>
                </a:ln>
                <a:solidFill>
                  <a:schemeClr val="bg1"/>
                </a:solidFill>
                <a:effectLst/>
                <a:latin typeface="Arial Narrow" pitchFamily="34" charset="0"/>
                <a:cs typeface="Arial" pitchFamily="34" charset="0"/>
              </a:rPr>
              <a:t>3DS.COM</a:t>
            </a:r>
            <a:r>
              <a:rPr lang="en-US" sz="600" b="0" cap="none" spc="0" baseline="0" dirty="0" smtClean="0">
                <a:ln>
                  <a:noFill/>
                </a:ln>
                <a:solidFill>
                  <a:schemeClr val="bg1"/>
                </a:solidFill>
                <a:effectLst/>
                <a:latin typeface="Arial Narrow" pitchFamily="34" charset="0"/>
                <a:cs typeface="Arial" pitchFamily="34" charset="0"/>
              </a:rPr>
              <a:t> </a:t>
            </a:r>
            <a:r>
              <a:rPr lang="en-US" sz="600" b="0" cap="none" spc="0" dirty="0" smtClean="0">
                <a:ln>
                  <a:noFill/>
                </a:ln>
                <a:solidFill>
                  <a:schemeClr val="bg1"/>
                </a:solidFill>
                <a:effectLst/>
                <a:latin typeface="Arial Narrow" pitchFamily="34" charset="0"/>
                <a:cs typeface="Arial" pitchFamily="34" charset="0"/>
              </a:rPr>
              <a:t>© </a:t>
            </a:r>
            <a:r>
              <a:rPr lang="en-US" sz="600" b="0" cap="none" spc="0" dirty="0" err="1" smtClean="0">
                <a:ln>
                  <a:noFill/>
                </a:ln>
                <a:solidFill>
                  <a:schemeClr val="bg1"/>
                </a:solidFill>
                <a:effectLst/>
                <a:latin typeface="Arial Narrow" pitchFamily="34" charset="0"/>
                <a:cs typeface="Arial" pitchFamily="34" charset="0"/>
              </a:rPr>
              <a:t>Dassault</a:t>
            </a:r>
            <a:r>
              <a:rPr lang="en-US" sz="600" b="0" cap="none" spc="0" dirty="0" smtClean="0">
                <a:ln>
                  <a:noFill/>
                </a:ln>
                <a:solidFill>
                  <a:schemeClr val="bg1"/>
                </a:solidFill>
                <a:effectLst/>
                <a:latin typeface="Arial Narrow" pitchFamily="34" charset="0"/>
                <a:cs typeface="Arial" pitchFamily="34" charset="0"/>
              </a:rPr>
              <a:t> </a:t>
            </a:r>
            <a:r>
              <a:rPr lang="en-US" sz="600" b="0" cap="none" spc="0" dirty="0" err="1" smtClean="0">
                <a:ln>
                  <a:noFill/>
                </a:ln>
                <a:solidFill>
                  <a:schemeClr val="bg1"/>
                </a:solidFill>
                <a:effectLst/>
                <a:latin typeface="Arial Narrow" pitchFamily="34" charset="0"/>
                <a:cs typeface="Arial" pitchFamily="34" charset="0"/>
              </a:rPr>
              <a:t>Systèmes</a:t>
            </a:r>
            <a:r>
              <a:rPr lang="en-US" sz="600" b="0" cap="none" spc="0" dirty="0" smtClean="0">
                <a:ln>
                  <a:noFill/>
                </a:ln>
                <a:solidFill>
                  <a:schemeClr val="bg1"/>
                </a:solidFill>
                <a:effectLst/>
                <a:latin typeface="Arial Narrow" pitchFamily="34" charset="0"/>
                <a:cs typeface="Arial" pitchFamily="34" charset="0"/>
              </a:rPr>
              <a:t> | </a:t>
            </a:r>
            <a:r>
              <a:rPr lang="en-US" sz="600" b="0" cap="none" spc="0" noProof="0" dirty="0" smtClean="0">
                <a:ln>
                  <a:noFill/>
                </a:ln>
                <a:solidFill>
                  <a:schemeClr val="bg1"/>
                </a:solidFill>
                <a:effectLst/>
                <a:latin typeface="Arial Narrow" pitchFamily="34" charset="0"/>
                <a:cs typeface="Arial" pitchFamily="34" charset="0"/>
              </a:rPr>
              <a:t>Confidential</a:t>
            </a:r>
            <a:r>
              <a:rPr lang="en-US" sz="600" b="0" cap="none" spc="0" dirty="0" smtClean="0">
                <a:ln>
                  <a:noFill/>
                </a:ln>
                <a:solidFill>
                  <a:schemeClr val="bg1"/>
                </a:solidFill>
                <a:effectLst/>
                <a:latin typeface="Arial Narrow" pitchFamily="34" charset="0"/>
                <a:cs typeface="Arial" pitchFamily="34" charset="0"/>
              </a:rPr>
              <a:t> Information | </a:t>
            </a:r>
            <a:fld id="{7932CEB9-7706-4840-A8AE-48D24CB336EF}" type="datetimeFigureOut">
              <a:rPr lang="en-US" sz="600" b="0" cap="none" spc="0" smtClean="0">
                <a:ln>
                  <a:noFill/>
                </a:ln>
                <a:solidFill>
                  <a:schemeClr val="bg1"/>
                </a:solidFill>
                <a:effectLst/>
                <a:latin typeface="Arial Narrow" pitchFamily="34" charset="0"/>
                <a:cs typeface="Arial" pitchFamily="34" charset="0"/>
              </a:rPr>
              <a:pPr marL="0" marR="0" indent="0" algn="ctr" defTabSz="914400" rtl="0" eaLnBrk="1" fontAlgn="auto" latinLnBrk="0" hangingPunct="1">
                <a:lnSpc>
                  <a:spcPct val="100000"/>
                </a:lnSpc>
                <a:spcBef>
                  <a:spcPts val="0"/>
                </a:spcBef>
                <a:spcAft>
                  <a:spcPts val="0"/>
                </a:spcAft>
                <a:buClrTx/>
                <a:buSzTx/>
                <a:buFontTx/>
                <a:buNone/>
                <a:tabLst/>
                <a:defRPr/>
              </a:pPr>
              <a:t>9/7/2018</a:t>
            </a:fld>
            <a:r>
              <a:rPr lang="en-US" sz="600" b="0" cap="none" spc="0" dirty="0" smtClean="0">
                <a:ln>
                  <a:noFill/>
                </a:ln>
                <a:solidFill>
                  <a:schemeClr val="bg1"/>
                </a:solidFill>
                <a:effectLst/>
                <a:latin typeface="Arial Narrow" pitchFamily="34" charset="0"/>
                <a:cs typeface="Arial" pitchFamily="34" charset="0"/>
              </a:rPr>
              <a:t> | ref.: 3DS_Document_2015</a:t>
            </a:r>
            <a:endParaRPr lang="en-US" sz="600" b="0" cap="none" spc="0" dirty="0">
              <a:ln>
                <a:noFill/>
              </a:ln>
              <a:solidFill>
                <a:schemeClr val="bg1"/>
              </a:solidFill>
              <a:effectLst/>
              <a:latin typeface="Arial Narrow" pitchFamily="34" charset="0"/>
              <a:cs typeface="Arial" pitchFamily="34" charset="0"/>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86" y="903515"/>
            <a:ext cx="2919743" cy="3450051"/>
          </a:xfrm>
          <a:prstGeom prst="rect">
            <a:avLst/>
          </a:prstGeom>
        </p:spPr>
      </p:pic>
    </p:spTree>
    <p:extLst>
      <p:ext uri="{BB962C8B-B14F-4D97-AF65-F5344CB8AC3E}">
        <p14:creationId xmlns:p14="http://schemas.microsoft.com/office/powerpoint/2010/main" val="826235055"/>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genda Slide_ENOVIA Template_2015">
    <p:spTree>
      <p:nvGrpSpPr>
        <p:cNvPr id="1" name=""/>
        <p:cNvGrpSpPr/>
        <p:nvPr/>
      </p:nvGrpSpPr>
      <p:grpSpPr>
        <a:xfrm>
          <a:off x="0" y="0"/>
          <a:ext cx="0" cy="0"/>
          <a:chOff x="0" y="0"/>
          <a:chExt cx="0" cy="0"/>
        </a:xfrm>
      </p:grpSpPr>
      <p:sp>
        <p:nvSpPr>
          <p:cNvPr id="4" name="Espace réservé du texte 5"/>
          <p:cNvSpPr>
            <a:spLocks noGrp="1"/>
          </p:cNvSpPr>
          <p:nvPr>
            <p:ph type="body" sz="quarter" idx="11" hasCustomPrompt="1"/>
          </p:nvPr>
        </p:nvSpPr>
        <p:spPr>
          <a:xfrm>
            <a:off x="729343" y="1131670"/>
            <a:ext cx="7924119" cy="360000"/>
          </a:xfrm>
          <a:solidFill>
            <a:schemeClr val="tx1"/>
          </a:solidFill>
        </p:spPr>
        <p:txBody>
          <a:bodyPr lIns="288000" tIns="36000" rIns="72000" bIns="36000" anchor="ctr"/>
          <a:lstStyle>
            <a:lvl1pPr marL="0" indent="0">
              <a:spcBef>
                <a:spcPts val="0"/>
              </a:spcBef>
              <a:buNone/>
              <a:defRPr baseline="0">
                <a:solidFill>
                  <a:schemeClr val="bg1"/>
                </a:solidFill>
              </a:defRPr>
            </a:lvl1pPr>
          </a:lstStyle>
          <a:p>
            <a:pPr lvl="0"/>
            <a:r>
              <a:rPr lang="en-US" noProof="0" smtClean="0"/>
              <a:t>First item</a:t>
            </a:r>
            <a:endParaRPr lang="en-US" noProof="0"/>
          </a:p>
        </p:txBody>
      </p:sp>
      <p:sp>
        <p:nvSpPr>
          <p:cNvPr id="6" name="Espace réservé du texte 5"/>
          <p:cNvSpPr>
            <a:spLocks noGrp="1"/>
          </p:cNvSpPr>
          <p:nvPr>
            <p:ph type="body" sz="quarter" idx="13" hasCustomPrompt="1"/>
          </p:nvPr>
        </p:nvSpPr>
        <p:spPr>
          <a:xfrm>
            <a:off x="729343" y="1668708"/>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smtClean="0"/>
              <a:t>Second item</a:t>
            </a:r>
            <a:endParaRPr lang="en-US" noProof="0"/>
          </a:p>
        </p:txBody>
      </p:sp>
      <p:sp>
        <p:nvSpPr>
          <p:cNvPr id="8" name="Espace réservé du texte 5"/>
          <p:cNvSpPr>
            <a:spLocks noGrp="1"/>
          </p:cNvSpPr>
          <p:nvPr>
            <p:ph type="body" sz="quarter" idx="15" hasCustomPrompt="1"/>
          </p:nvPr>
        </p:nvSpPr>
        <p:spPr>
          <a:xfrm>
            <a:off x="729343" y="221175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smtClean="0"/>
              <a:t>Third item</a:t>
            </a:r>
            <a:endParaRPr lang="en-US" noProof="0"/>
          </a:p>
        </p:txBody>
      </p:sp>
      <p:sp>
        <p:nvSpPr>
          <p:cNvPr id="10" name="Espace réservé du texte 5"/>
          <p:cNvSpPr>
            <a:spLocks noGrp="1"/>
          </p:cNvSpPr>
          <p:nvPr>
            <p:ph type="body" sz="quarter" idx="17" hasCustomPrompt="1"/>
          </p:nvPr>
        </p:nvSpPr>
        <p:spPr>
          <a:xfrm>
            <a:off x="729343" y="275181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smtClean="0"/>
              <a:t>Fourth item</a:t>
            </a:r>
            <a:endParaRPr lang="en-US" noProof="0"/>
          </a:p>
        </p:txBody>
      </p:sp>
      <p:sp>
        <p:nvSpPr>
          <p:cNvPr id="12" name="Espace réservé du texte 5"/>
          <p:cNvSpPr>
            <a:spLocks noGrp="1"/>
          </p:cNvSpPr>
          <p:nvPr>
            <p:ph type="body" sz="quarter" idx="19" hasCustomPrompt="1"/>
          </p:nvPr>
        </p:nvSpPr>
        <p:spPr>
          <a:xfrm>
            <a:off x="729343" y="329187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smtClean="0"/>
              <a:t>Fifth item</a:t>
            </a:r>
            <a:endParaRPr lang="en-US" noProof="0"/>
          </a:p>
        </p:txBody>
      </p:sp>
      <p:sp>
        <p:nvSpPr>
          <p:cNvPr id="14" name="Espace réservé du texte 5"/>
          <p:cNvSpPr>
            <a:spLocks noGrp="1"/>
          </p:cNvSpPr>
          <p:nvPr>
            <p:ph type="body" sz="quarter" idx="21" hasCustomPrompt="1"/>
          </p:nvPr>
        </p:nvSpPr>
        <p:spPr>
          <a:xfrm>
            <a:off x="729343" y="383193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smtClean="0"/>
              <a:t>Sixth item</a:t>
            </a:r>
            <a:endParaRPr lang="en-US" noProof="0"/>
          </a:p>
        </p:txBody>
      </p:sp>
      <p:sp>
        <p:nvSpPr>
          <p:cNvPr id="16" name="Title 15"/>
          <p:cNvSpPr>
            <a:spLocks noGrp="1"/>
          </p:cNvSpPr>
          <p:nvPr>
            <p:ph type="title"/>
          </p:nvPr>
        </p:nvSpPr>
        <p:spPr/>
        <p:txBody>
          <a:bodyPr/>
          <a:lstStyle>
            <a:lvl1pPr>
              <a:defRPr baseline="0"/>
            </a:lvl1pPr>
          </a:lstStyle>
          <a:p>
            <a:r>
              <a:rPr lang="en-US" smtClean="0"/>
              <a:t>Click to edit Master title style</a:t>
            </a:r>
            <a:endParaRPr lang="en-US" dirty="0"/>
          </a:p>
        </p:txBody>
      </p:sp>
    </p:spTree>
    <p:extLst>
      <p:ext uri="{BB962C8B-B14F-4D97-AF65-F5344CB8AC3E}">
        <p14:creationId xmlns:p14="http://schemas.microsoft.com/office/powerpoint/2010/main" val="338983037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Header_ENOVIA Template_2015">
    <p:spTree>
      <p:nvGrpSpPr>
        <p:cNvPr id="1" name=""/>
        <p:cNvGrpSpPr/>
        <p:nvPr/>
      </p:nvGrpSpPr>
      <p:grpSpPr>
        <a:xfrm>
          <a:off x="0" y="0"/>
          <a:ext cx="0" cy="0"/>
          <a:chOff x="0" y="0"/>
          <a:chExt cx="0" cy="0"/>
        </a:xfrm>
      </p:grpSpPr>
      <p:sp>
        <p:nvSpPr>
          <p:cNvPr id="22" name="Text Placeholder 16"/>
          <p:cNvSpPr>
            <a:spLocks noGrp="1"/>
          </p:cNvSpPr>
          <p:nvPr>
            <p:ph type="body" sz="quarter" idx="11" hasCustomPrompt="1"/>
          </p:nvPr>
        </p:nvSpPr>
        <p:spPr>
          <a:xfrm>
            <a:off x="1367644" y="879562"/>
            <a:ext cx="7272808" cy="648072"/>
          </a:xfrm>
        </p:spPr>
        <p:txBody>
          <a:bodyPr anchor="ctr">
            <a:noAutofit/>
          </a:bodyPr>
          <a:lstStyle>
            <a:lvl1pPr algn="r">
              <a:lnSpc>
                <a:spcPct val="100000"/>
              </a:lnSpc>
              <a:spcBef>
                <a:spcPts val="0"/>
              </a:spcBef>
              <a:buFont typeface="Arial" pitchFamily="34" charset="0"/>
              <a:buNone/>
              <a:defRPr sz="3200" baseline="0"/>
            </a:lvl1pPr>
            <a:lvl2pPr>
              <a:buFont typeface="Arial" pitchFamily="34" charset="0"/>
              <a:buNone/>
              <a:defRPr/>
            </a:lvl2pPr>
            <a:lvl3pPr>
              <a:buFont typeface="Arial" pitchFamily="34" charset="0"/>
              <a:buNone/>
              <a:defRPr/>
            </a:lvl3pPr>
            <a:lvl4pPr>
              <a:buFont typeface="Arial" pitchFamily="34" charset="0"/>
              <a:buNone/>
              <a:defRPr/>
            </a:lvl4pPr>
            <a:lvl5pPr>
              <a:buNone/>
              <a:defRPr/>
            </a:lvl5pPr>
          </a:lstStyle>
          <a:p>
            <a:pPr lvl="0"/>
            <a:r>
              <a:rPr lang="en-US" dirty="0" smtClean="0"/>
              <a:t>Click to edit Master title style</a:t>
            </a:r>
            <a:endParaRPr lang="en-US" dirty="0"/>
          </a:p>
        </p:txBody>
      </p:sp>
      <p:sp>
        <p:nvSpPr>
          <p:cNvPr id="23" name="Text Placeholder 20"/>
          <p:cNvSpPr>
            <a:spLocks noGrp="1"/>
          </p:cNvSpPr>
          <p:nvPr>
            <p:ph type="body" sz="quarter" idx="12" hasCustomPrompt="1"/>
          </p:nvPr>
        </p:nvSpPr>
        <p:spPr>
          <a:xfrm>
            <a:off x="1368425" y="1707654"/>
            <a:ext cx="7272338" cy="468313"/>
          </a:xfrm>
        </p:spPr>
        <p:txBody>
          <a:bodyPr vert="horz" lIns="87916" tIns="43957" rIns="87916" bIns="43957" rtlCol="0" anchor="ctr">
            <a:noAutofit/>
          </a:bodyPr>
          <a:lstStyle>
            <a:lvl1pPr algn="r">
              <a:lnSpc>
                <a:spcPct val="100000"/>
              </a:lnSpc>
              <a:buFont typeface="Arial" pitchFamily="34" charset="0"/>
              <a:buNone/>
              <a:defRPr lang="en-US" sz="2000" b="0" i="0" kern="900" spc="0" baseline="0" dirty="0" smtClean="0">
                <a:solidFill>
                  <a:schemeClr val="tx1"/>
                </a:solidFill>
                <a:latin typeface="+mj-lt"/>
                <a:ea typeface="+mn-ea"/>
                <a:cs typeface="3ds Light"/>
              </a:defRPr>
            </a:lvl1pPr>
          </a:lstStyle>
          <a:p>
            <a:pPr marL="187200" lvl="0" indent="-259200" algn="r" defTabSz="879152" rtl="0" eaLnBrk="1" latinLnBrk="0" hangingPunct="1">
              <a:lnSpc>
                <a:spcPts val="2000"/>
              </a:lnSpc>
              <a:spcBef>
                <a:spcPts val="0"/>
              </a:spcBef>
              <a:buSzPct val="100000"/>
            </a:pPr>
            <a:r>
              <a:rPr lang="en-US" dirty="0" smtClean="0"/>
              <a:t>Click to add subtitle</a:t>
            </a:r>
          </a:p>
        </p:txBody>
      </p:sp>
    </p:spTree>
    <p:extLst>
      <p:ext uri="{BB962C8B-B14F-4D97-AF65-F5344CB8AC3E}">
        <p14:creationId xmlns:p14="http://schemas.microsoft.com/office/powerpoint/2010/main" val="1208381679"/>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amp; Content_ENOVIA Template_2015">
    <p:spTree>
      <p:nvGrpSpPr>
        <p:cNvPr id="1" name=""/>
        <p:cNvGrpSpPr/>
        <p:nvPr/>
      </p:nvGrpSpPr>
      <p:grpSpPr>
        <a:xfrm>
          <a:off x="0" y="0"/>
          <a:ext cx="0" cy="0"/>
          <a:chOff x="0" y="0"/>
          <a:chExt cx="0" cy="0"/>
        </a:xfrm>
      </p:grpSpPr>
      <p:sp>
        <p:nvSpPr>
          <p:cNvPr id="8" name="Text Placeholder 7"/>
          <p:cNvSpPr>
            <a:spLocks noGrp="1"/>
          </p:cNvSpPr>
          <p:nvPr>
            <p:ph type="body" sz="quarter" idx="14" hasCustomPrompt="1"/>
          </p:nvPr>
        </p:nvSpPr>
        <p:spPr>
          <a:xfrm>
            <a:off x="719572" y="842963"/>
            <a:ext cx="7926407" cy="396549"/>
          </a:xfrm>
        </p:spPr>
        <p:txBody>
          <a:bodyPr wrap="square">
            <a:spAutoFit/>
          </a:bodyPr>
          <a:lstStyle>
            <a:lvl1pPr>
              <a:buFont typeface="Arial" pitchFamily="34" charset="0"/>
              <a:buNone/>
              <a:defRPr baseline="0"/>
            </a:lvl1pPr>
          </a:lstStyle>
          <a:p>
            <a:pPr lvl="0"/>
            <a:r>
              <a:rPr lang="en-US" dirty="0" smtClean="0"/>
              <a:t>Click to add subtitle</a:t>
            </a:r>
            <a:endParaRPr lang="en-US" dirty="0"/>
          </a:p>
        </p:txBody>
      </p:sp>
      <p:sp>
        <p:nvSpPr>
          <p:cNvPr id="5" name="Title 4"/>
          <p:cNvSpPr>
            <a:spLocks noGrp="1"/>
          </p:cNvSpPr>
          <p:nvPr>
            <p:ph type="title"/>
          </p:nvPr>
        </p:nvSpPr>
        <p:spPr>
          <a:xfrm>
            <a:off x="719572" y="361747"/>
            <a:ext cx="7920880" cy="374073"/>
          </a:xfrm>
        </p:spPr>
        <p:txBody>
          <a:bodyPr/>
          <a:lstStyle/>
          <a:p>
            <a:r>
              <a:rPr lang="en-US" dirty="0" smtClean="0"/>
              <a:t>Click to edit Master title style</a:t>
            </a:r>
            <a:endParaRPr lang="en-US" dirty="0"/>
          </a:p>
        </p:txBody>
      </p:sp>
      <p:sp>
        <p:nvSpPr>
          <p:cNvPr id="7" name="Content Placeholder 6"/>
          <p:cNvSpPr>
            <a:spLocks noGrp="1"/>
          </p:cNvSpPr>
          <p:nvPr>
            <p:ph sz="quarter" idx="15"/>
          </p:nvPr>
        </p:nvSpPr>
        <p:spPr>
          <a:xfrm>
            <a:off x="719571" y="1276350"/>
            <a:ext cx="7950899" cy="3167608"/>
          </a:xfrm>
        </p:spPr>
        <p:txBody>
          <a:bodyPr/>
          <a:lstStyle>
            <a:lvl1pPr marL="252000" indent="-252000">
              <a:spcBef>
                <a:spcPts val="800"/>
              </a:spcBef>
              <a:defRPr/>
            </a:lvl1pPr>
            <a:lvl2pPr>
              <a:spcBef>
                <a:spcPts val="600"/>
              </a:spcBef>
              <a:defRPr/>
            </a:lvl2pPr>
            <a:lvl3pPr>
              <a:spcBef>
                <a:spcPts val="400"/>
              </a:spcBef>
              <a:defRPr/>
            </a:lvl3pPr>
            <a:lvl4pPr>
              <a:spcBef>
                <a:spcPts val="400"/>
              </a:spcBef>
              <a:defRPr spc="0" baseline="0"/>
            </a:lvl4pPr>
            <a:lvl5pPr>
              <a:spcBef>
                <a:spcPts val="4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2651191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Content_ENOVIA Template_2015">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Click to edit Master title style</a:t>
            </a:r>
            <a:endParaRPr lang="en-US"/>
          </a:p>
        </p:txBody>
      </p:sp>
      <p:sp>
        <p:nvSpPr>
          <p:cNvPr id="5" name="Content Placeholder 6"/>
          <p:cNvSpPr>
            <a:spLocks noGrp="1"/>
          </p:cNvSpPr>
          <p:nvPr>
            <p:ph sz="quarter" idx="15"/>
          </p:nvPr>
        </p:nvSpPr>
        <p:spPr>
          <a:xfrm>
            <a:off x="719138" y="879561"/>
            <a:ext cx="7921625" cy="3684501"/>
          </a:xfrm>
        </p:spPr>
        <p:txBody>
          <a:bodyPr/>
          <a:lstStyle>
            <a:lvl4pPr>
              <a:defRPr spc="0" baseline="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1115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_Corp Template_2015">
    <p:spTree>
      <p:nvGrpSpPr>
        <p:cNvPr id="1" name=""/>
        <p:cNvGrpSpPr/>
        <p:nvPr/>
      </p:nvGrpSpPr>
      <p:grpSpPr>
        <a:xfrm>
          <a:off x="0" y="0"/>
          <a:ext cx="0" cy="0"/>
          <a:chOff x="0" y="0"/>
          <a:chExt cx="0" cy="0"/>
        </a:xfrm>
      </p:grpSpPr>
      <p:sp>
        <p:nvSpPr>
          <p:cNvPr id="22" name="Text Placeholder 16"/>
          <p:cNvSpPr>
            <a:spLocks noGrp="1"/>
          </p:cNvSpPr>
          <p:nvPr>
            <p:ph type="body" sz="quarter" idx="11" hasCustomPrompt="1"/>
          </p:nvPr>
        </p:nvSpPr>
        <p:spPr>
          <a:xfrm>
            <a:off x="1367644" y="879562"/>
            <a:ext cx="7272808" cy="648072"/>
          </a:xfrm>
        </p:spPr>
        <p:txBody>
          <a:bodyPr anchor="ctr">
            <a:noAutofit/>
          </a:bodyPr>
          <a:lstStyle>
            <a:lvl1pPr algn="r">
              <a:lnSpc>
                <a:spcPct val="100000"/>
              </a:lnSpc>
              <a:spcBef>
                <a:spcPts val="0"/>
              </a:spcBef>
              <a:buFont typeface="Arial" pitchFamily="34" charset="0"/>
              <a:buNone/>
              <a:defRPr sz="3200" baseline="0"/>
            </a:lvl1pPr>
            <a:lvl2pPr>
              <a:buFont typeface="Arial" pitchFamily="34" charset="0"/>
              <a:buNone/>
              <a:defRPr/>
            </a:lvl2pPr>
            <a:lvl3pPr>
              <a:buFont typeface="Arial" pitchFamily="34" charset="0"/>
              <a:buNone/>
              <a:defRPr/>
            </a:lvl3pPr>
            <a:lvl4pPr>
              <a:buFont typeface="Arial" pitchFamily="34" charset="0"/>
              <a:buNone/>
              <a:defRPr/>
            </a:lvl4pPr>
            <a:lvl5pPr>
              <a:buNone/>
              <a:defRPr/>
            </a:lvl5pPr>
          </a:lstStyle>
          <a:p>
            <a:pPr lvl="0"/>
            <a:r>
              <a:rPr lang="en-US" dirty="0" smtClean="0"/>
              <a:t>Click to edit Master title style</a:t>
            </a:r>
            <a:endParaRPr lang="en-US" dirty="0"/>
          </a:p>
        </p:txBody>
      </p:sp>
      <p:sp>
        <p:nvSpPr>
          <p:cNvPr id="23" name="Text Placeholder 20"/>
          <p:cNvSpPr>
            <a:spLocks noGrp="1"/>
          </p:cNvSpPr>
          <p:nvPr>
            <p:ph type="body" sz="quarter" idx="12" hasCustomPrompt="1"/>
          </p:nvPr>
        </p:nvSpPr>
        <p:spPr>
          <a:xfrm>
            <a:off x="1368425" y="1707654"/>
            <a:ext cx="7272338" cy="468313"/>
          </a:xfrm>
        </p:spPr>
        <p:txBody>
          <a:bodyPr vert="horz" lIns="87916" tIns="43957" rIns="87916" bIns="43957" rtlCol="0" anchor="ctr">
            <a:noAutofit/>
          </a:bodyPr>
          <a:lstStyle>
            <a:lvl1pPr algn="r">
              <a:lnSpc>
                <a:spcPct val="100000"/>
              </a:lnSpc>
              <a:buFont typeface="Arial" pitchFamily="34" charset="0"/>
              <a:buNone/>
              <a:defRPr lang="en-US" sz="2000" b="0" i="0" kern="900" spc="0" baseline="0" dirty="0" smtClean="0">
                <a:solidFill>
                  <a:schemeClr val="tx1"/>
                </a:solidFill>
                <a:latin typeface="+mj-lt"/>
                <a:ea typeface="+mn-ea"/>
                <a:cs typeface="3ds Light"/>
              </a:defRPr>
            </a:lvl1pPr>
          </a:lstStyle>
          <a:p>
            <a:pPr marL="187200" lvl="0" indent="-259200" algn="r" defTabSz="879152" rtl="0" eaLnBrk="1" latinLnBrk="0" hangingPunct="1">
              <a:lnSpc>
                <a:spcPts val="2000"/>
              </a:lnSpc>
              <a:spcBef>
                <a:spcPts val="0"/>
              </a:spcBef>
              <a:buSzPct val="100000"/>
            </a:pPr>
            <a:r>
              <a:rPr lang="en-US" dirty="0" smtClean="0"/>
              <a:t>Click to add subtitle</a:t>
            </a:r>
          </a:p>
        </p:txBody>
      </p:sp>
    </p:spTree>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ntent_ENOVIA Template_2015">
    <p:spTree>
      <p:nvGrpSpPr>
        <p:cNvPr id="1" name=""/>
        <p:cNvGrpSpPr/>
        <p:nvPr/>
      </p:nvGrpSpPr>
      <p:grpSpPr>
        <a:xfrm>
          <a:off x="0" y="0"/>
          <a:ext cx="0" cy="0"/>
          <a:chOff x="0" y="0"/>
          <a:chExt cx="0" cy="0"/>
        </a:xfrm>
      </p:grpSpPr>
      <p:sp>
        <p:nvSpPr>
          <p:cNvPr id="2" name="Titre 1"/>
          <p:cNvSpPr>
            <a:spLocks noGrp="1"/>
          </p:cNvSpPr>
          <p:nvPr>
            <p:ph type="title"/>
          </p:nvPr>
        </p:nvSpPr>
        <p:spPr>
          <a:xfrm>
            <a:off x="719572" y="361747"/>
            <a:ext cx="7920880" cy="374073"/>
          </a:xfrm>
        </p:spPr>
        <p:txBody>
          <a:bodyPr/>
          <a:lstStyle>
            <a:lvl1pPr algn="l">
              <a:defRPr baseline="0"/>
            </a:lvl1pPr>
          </a:lstStyle>
          <a:p>
            <a:r>
              <a:rPr lang="en-US" smtClean="0"/>
              <a:t>Click to edit Master title style</a:t>
            </a:r>
            <a:endParaRPr lang="fr-FR" dirty="0"/>
          </a:p>
        </p:txBody>
      </p:sp>
      <p:sp>
        <p:nvSpPr>
          <p:cNvPr id="7" name="Text Placeholder 7"/>
          <p:cNvSpPr>
            <a:spLocks noGrp="1"/>
          </p:cNvSpPr>
          <p:nvPr>
            <p:ph type="body" sz="quarter" idx="14" hasCustomPrompt="1"/>
          </p:nvPr>
        </p:nvSpPr>
        <p:spPr>
          <a:xfrm>
            <a:off x="719139" y="842963"/>
            <a:ext cx="7934324" cy="396549"/>
          </a:xfrm>
        </p:spPr>
        <p:txBody>
          <a:bodyPr wrap="square">
            <a:spAutoFit/>
          </a:bodyPr>
          <a:lstStyle>
            <a:lvl1pPr>
              <a:buFont typeface="Arial" pitchFamily="34" charset="0"/>
              <a:buNone/>
              <a:defRPr/>
            </a:lvl1pPr>
          </a:lstStyle>
          <a:p>
            <a:pPr lvl="0"/>
            <a:r>
              <a:rPr lang="en-US" dirty="0" smtClean="0"/>
              <a:t>Click to add subtitle</a:t>
            </a:r>
            <a:endParaRPr lang="en-US" dirty="0"/>
          </a:p>
        </p:txBody>
      </p:sp>
      <p:sp>
        <p:nvSpPr>
          <p:cNvPr id="6" name="Content Placeholder 6"/>
          <p:cNvSpPr>
            <a:spLocks noGrp="1"/>
          </p:cNvSpPr>
          <p:nvPr>
            <p:ph sz="quarter" idx="15"/>
          </p:nvPr>
        </p:nvSpPr>
        <p:spPr>
          <a:xfrm>
            <a:off x="719139" y="1276349"/>
            <a:ext cx="3840480" cy="3287713"/>
          </a:xfrm>
        </p:spPr>
        <p:txBody>
          <a:bodyPr/>
          <a:lstStyle>
            <a:lvl4pPr>
              <a:defRPr spc="0" baseline="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6"/>
          <p:cNvSpPr>
            <a:spLocks noGrp="1"/>
          </p:cNvSpPr>
          <p:nvPr>
            <p:ph sz="quarter" idx="16"/>
          </p:nvPr>
        </p:nvSpPr>
        <p:spPr>
          <a:xfrm>
            <a:off x="4812983" y="1275606"/>
            <a:ext cx="3840480" cy="3291840"/>
          </a:xfrm>
        </p:spPr>
        <p:txBody>
          <a:bodyPr/>
          <a:lstStyle>
            <a:lvl4pPr>
              <a:defRPr spc="0" baseline="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24445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Subtitle_ENOVIA Template_2015">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5" name="Text Placeholder 7"/>
          <p:cNvSpPr>
            <a:spLocks noGrp="1"/>
          </p:cNvSpPr>
          <p:nvPr>
            <p:ph type="body" sz="quarter" idx="14" hasCustomPrompt="1"/>
          </p:nvPr>
        </p:nvSpPr>
        <p:spPr>
          <a:xfrm>
            <a:off x="719137" y="842963"/>
            <a:ext cx="7934325" cy="396549"/>
          </a:xfrm>
        </p:spPr>
        <p:txBody>
          <a:bodyPr wrap="square">
            <a:spAutoFit/>
          </a:bodyPr>
          <a:lstStyle>
            <a:lvl1pPr>
              <a:buFont typeface="Arial" pitchFamily="34" charset="0"/>
              <a:buNone/>
              <a:defRPr/>
            </a:lvl1pPr>
          </a:lstStyle>
          <a:p>
            <a:pPr lvl="0"/>
            <a:r>
              <a:rPr lang="en-US" dirty="0" smtClean="0"/>
              <a:t>Click to add subtitle</a:t>
            </a:r>
            <a:endParaRPr lang="en-US" dirty="0"/>
          </a:p>
        </p:txBody>
      </p:sp>
    </p:spTree>
    <p:extLst>
      <p:ext uri="{BB962C8B-B14F-4D97-AF65-F5344CB8AC3E}">
        <p14:creationId xmlns:p14="http://schemas.microsoft.com/office/powerpoint/2010/main" val="276105220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_ENOVIA Template_2015">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baseline="0"/>
            </a:lvl1pPr>
          </a:lstStyle>
          <a:p>
            <a:r>
              <a:rPr lang="en-US" smtClean="0"/>
              <a:t>Click to edit Master title style</a:t>
            </a:r>
            <a:endParaRPr lang="en-US" dirty="0"/>
          </a:p>
        </p:txBody>
      </p:sp>
    </p:spTree>
    <p:extLst>
      <p:ext uri="{BB962C8B-B14F-4D97-AF65-F5344CB8AC3E}">
        <p14:creationId xmlns:p14="http://schemas.microsoft.com/office/powerpoint/2010/main" val="395295068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_ENOVIA Template_2015">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025703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ack Cover_ENOVIA Template_2015">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39975" y="41011"/>
            <a:ext cx="4464050" cy="4451853"/>
          </a:xfrm>
          <a:prstGeom prst="rect">
            <a:avLst/>
          </a:prstGeom>
        </p:spPr>
      </p:pic>
    </p:spTree>
    <p:extLst>
      <p:ext uri="{BB962C8B-B14F-4D97-AF65-F5344CB8AC3E}">
        <p14:creationId xmlns:p14="http://schemas.microsoft.com/office/powerpoint/2010/main" val="314669468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Title Slide_DELMIA Template_2015">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86" y="903515"/>
            <a:ext cx="2919743" cy="3450051"/>
          </a:xfrm>
          <a:prstGeom prst="rect">
            <a:avLst/>
          </a:prstGeom>
        </p:spPr>
      </p:pic>
      <p:sp>
        <p:nvSpPr>
          <p:cNvPr id="12"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tx1"/>
                </a:solidFill>
                <a:effectLst/>
                <a:latin typeface="+mj-lt"/>
                <a:ea typeface="+mj-ea"/>
                <a:cs typeface="3ds Light"/>
              </a:defRPr>
            </a:lvl1pPr>
          </a:lstStyle>
          <a:p>
            <a:r>
              <a:rPr lang="en-US" noProof="0" dirty="0" smtClean="0"/>
              <a:t>Click to edit title</a:t>
            </a:r>
            <a:endParaRPr lang="en-US" noProof="0" dirty="0"/>
          </a:p>
        </p:txBody>
      </p:sp>
      <p:sp>
        <p:nvSpPr>
          <p:cNvPr id="9" name="Text Placeholder 14"/>
          <p:cNvSpPr>
            <a:spLocks noGrp="1"/>
          </p:cNvSpPr>
          <p:nvPr>
            <p:ph type="body" sz="quarter" idx="11" hasCustomPrompt="1"/>
          </p:nvPr>
        </p:nvSpPr>
        <p:spPr>
          <a:xfrm>
            <a:off x="4572000" y="1491630"/>
            <a:ext cx="4032250" cy="431800"/>
          </a:xfrm>
        </p:spPr>
        <p:txBody>
          <a:bodyPr anchor="ctr">
            <a:noAutofit/>
          </a:bodyPr>
          <a:lstStyle>
            <a:lvl1pPr algn="r">
              <a:lnSpc>
                <a:spcPct val="100000"/>
              </a:lnSpc>
              <a:spcBef>
                <a:spcPts val="0"/>
              </a:spcBef>
              <a:buFont typeface="Arial" pitchFamily="34" charset="0"/>
              <a:buNone/>
              <a:defRPr sz="2000"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smtClean="0"/>
              <a:t>Click to add subtitle</a:t>
            </a:r>
            <a:endParaRPr lang="en-US" dirty="0"/>
          </a:p>
        </p:txBody>
      </p:sp>
      <p:sp>
        <p:nvSpPr>
          <p:cNvPr id="13" name="TextBox 12"/>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smtClean="0">
                <a:ln>
                  <a:noFill/>
                </a:ln>
                <a:solidFill>
                  <a:srgbClr val="005386"/>
                </a:solidFill>
                <a:effectLst/>
                <a:latin typeface="Arial Narrow" pitchFamily="34" charset="0"/>
                <a:cs typeface="Arial" pitchFamily="34" charset="0"/>
              </a:rPr>
              <a:t>3DS.COM</a:t>
            </a:r>
            <a:r>
              <a:rPr lang="en-US" sz="600" b="1" i="0" cap="none" spc="0" dirty="0" smtClean="0">
                <a:ln>
                  <a:noFill/>
                </a:ln>
                <a:solidFill>
                  <a:schemeClr val="accent4"/>
                </a:solidFill>
                <a:effectLst/>
                <a:latin typeface="Arial Narrow" pitchFamily="34" charset="0"/>
                <a:cs typeface="Arial" pitchFamily="34" charset="0"/>
              </a:rPr>
              <a:t> </a:t>
            </a:r>
            <a:r>
              <a:rPr lang="en-US" sz="600" b="0" cap="none" spc="0" dirty="0" smtClean="0">
                <a:ln>
                  <a:noFill/>
                </a:ln>
                <a:solidFill>
                  <a:srgbClr val="005386"/>
                </a:solidFill>
                <a:effectLst/>
                <a:latin typeface="Arial Narrow" pitchFamily="34" charset="0"/>
                <a:cs typeface="Arial" pitchFamily="34" charset="0"/>
              </a:rPr>
              <a:t>© </a:t>
            </a:r>
            <a:r>
              <a:rPr lang="en-US" sz="600" b="0" cap="none" spc="0" dirty="0" err="1" smtClean="0">
                <a:ln>
                  <a:noFill/>
                </a:ln>
                <a:solidFill>
                  <a:srgbClr val="005386"/>
                </a:solidFill>
                <a:effectLst/>
                <a:latin typeface="Arial Narrow" pitchFamily="34" charset="0"/>
                <a:cs typeface="Arial" pitchFamily="34" charset="0"/>
              </a:rPr>
              <a:t>Dassault</a:t>
            </a:r>
            <a:r>
              <a:rPr lang="en-US" sz="600" b="0" cap="none" spc="0" dirty="0" smtClean="0">
                <a:ln>
                  <a:noFill/>
                </a:ln>
                <a:solidFill>
                  <a:srgbClr val="005386"/>
                </a:solidFill>
                <a:effectLst/>
                <a:latin typeface="Arial Narrow" pitchFamily="34" charset="0"/>
                <a:cs typeface="Arial" pitchFamily="34" charset="0"/>
              </a:rPr>
              <a:t> </a:t>
            </a:r>
            <a:r>
              <a:rPr lang="en-US" sz="600" b="0" cap="none" spc="0" dirty="0" err="1" smtClean="0">
                <a:ln>
                  <a:noFill/>
                </a:ln>
                <a:solidFill>
                  <a:srgbClr val="005386"/>
                </a:solidFill>
                <a:effectLst/>
                <a:latin typeface="Arial Narrow" pitchFamily="34" charset="0"/>
                <a:cs typeface="Arial" pitchFamily="34" charset="0"/>
              </a:rPr>
              <a:t>Systèmes</a:t>
            </a:r>
            <a:r>
              <a:rPr lang="en-US" sz="600" b="0" cap="none" spc="0" dirty="0" smtClean="0">
                <a:ln>
                  <a:noFill/>
                </a:ln>
                <a:solidFill>
                  <a:srgbClr val="005386"/>
                </a:solidFill>
                <a:effectLst/>
                <a:latin typeface="Arial Narrow" pitchFamily="34" charset="0"/>
                <a:cs typeface="Arial" pitchFamily="34" charset="0"/>
              </a:rPr>
              <a:t> | </a:t>
            </a:r>
            <a:r>
              <a:rPr lang="en-US" sz="600" b="0" cap="none" spc="0" noProof="0" dirty="0" smtClean="0">
                <a:ln>
                  <a:noFill/>
                </a:ln>
                <a:solidFill>
                  <a:srgbClr val="005386"/>
                </a:solidFill>
                <a:effectLst/>
                <a:latin typeface="Arial Narrow" pitchFamily="34" charset="0"/>
                <a:cs typeface="Arial" pitchFamily="34" charset="0"/>
              </a:rPr>
              <a:t>Confidential</a:t>
            </a:r>
            <a:r>
              <a:rPr lang="en-US" sz="600" b="0" cap="none" spc="0" dirty="0" smtClean="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9/7/2018</a:t>
            </a:fld>
            <a:r>
              <a:rPr lang="en-US" sz="600" b="0" cap="none" spc="0" dirty="0" smtClean="0">
                <a:ln>
                  <a:noFill/>
                </a:ln>
                <a:solidFill>
                  <a:srgbClr val="005386"/>
                </a:solidFill>
                <a:effectLst/>
                <a:latin typeface="Arial Narrow" pitchFamily="34" charset="0"/>
                <a:cs typeface="Arial" pitchFamily="34" charset="0"/>
              </a:rPr>
              <a:t> | ref.: 3DS_Document_2015</a:t>
            </a:r>
            <a:endParaRPr lang="en-US" sz="600" b="0" cap="none" spc="0" dirty="0">
              <a:ln>
                <a:noFill/>
              </a:ln>
              <a:solidFill>
                <a:srgbClr val="005386"/>
              </a:solidFill>
              <a:effectLst/>
              <a:latin typeface="Arial Narrow" pitchFamily="34" charset="0"/>
              <a:cs typeface="Arial" pitchFamily="34" charset="0"/>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92079" y="4719511"/>
            <a:ext cx="2580927" cy="243820"/>
          </a:xfrm>
          <a:prstGeom prst="rect">
            <a:avLst/>
          </a:prstGeom>
        </p:spPr>
      </p:pic>
    </p:spTree>
    <p:extLst>
      <p:ext uri="{BB962C8B-B14F-4D97-AF65-F5344CB8AC3E}">
        <p14:creationId xmlns:p14="http://schemas.microsoft.com/office/powerpoint/2010/main" val="473932040"/>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Title Slide Blue_DELMIA Template_2015">
    <p:bg>
      <p:bgPr>
        <a:solidFill>
          <a:schemeClr val="accent1"/>
        </a:solidFill>
        <a:effectLst/>
      </p:bgPr>
    </p:bg>
    <p:spTree>
      <p:nvGrpSpPr>
        <p:cNvPr id="1" name=""/>
        <p:cNvGrpSpPr/>
        <p:nvPr/>
      </p:nvGrpSpPr>
      <p:grpSpPr>
        <a:xfrm>
          <a:off x="0" y="0"/>
          <a:ext cx="0" cy="0"/>
          <a:chOff x="0" y="0"/>
          <a:chExt cx="0" cy="0"/>
        </a:xfrm>
      </p:grpSpPr>
      <p:sp>
        <p:nvSpPr>
          <p:cNvPr id="9"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bg1"/>
                </a:solidFill>
                <a:effectLst/>
                <a:latin typeface="+mj-lt"/>
                <a:ea typeface="+mj-ea"/>
                <a:cs typeface="3ds Light"/>
              </a:defRPr>
            </a:lvl1pPr>
          </a:lstStyle>
          <a:p>
            <a:r>
              <a:rPr lang="en-US" noProof="0" dirty="0" smtClean="0"/>
              <a:t>Click to edit title</a:t>
            </a:r>
            <a:endParaRPr lang="en-US" noProof="0" dirty="0"/>
          </a:p>
        </p:txBody>
      </p:sp>
      <p:sp>
        <p:nvSpPr>
          <p:cNvPr id="15" name="Text Placeholder 14"/>
          <p:cNvSpPr>
            <a:spLocks noGrp="1"/>
          </p:cNvSpPr>
          <p:nvPr>
            <p:ph type="body" sz="quarter" idx="11" hasCustomPrompt="1"/>
          </p:nvPr>
        </p:nvSpPr>
        <p:spPr>
          <a:xfrm>
            <a:off x="4572000" y="1491630"/>
            <a:ext cx="4032250" cy="431800"/>
          </a:xfrm>
        </p:spPr>
        <p:txBody>
          <a:bodyPr anchor="ctr">
            <a:normAutofit/>
          </a:bodyPr>
          <a:lstStyle>
            <a:lvl1pPr algn="r">
              <a:lnSpc>
                <a:spcPct val="100000"/>
              </a:lnSpc>
              <a:spcBef>
                <a:spcPts val="0"/>
              </a:spcBef>
              <a:buFont typeface="Arial" pitchFamily="34" charset="0"/>
              <a:buNone/>
              <a:defRPr sz="2000" baseline="0">
                <a:solidFill>
                  <a:schemeClr val="bg1"/>
                </a:solidFill>
                <a:latin typeface="+mj-lt"/>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smtClean="0"/>
              <a:t>Click to add subtitle</a:t>
            </a:r>
            <a:endParaRPr lang="en-US" dirty="0"/>
          </a:p>
        </p:txBody>
      </p:sp>
      <p:sp>
        <p:nvSpPr>
          <p:cNvPr id="14" name="TextBox 13"/>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b="1" i="0" cap="none" spc="0" dirty="0" smtClean="0">
                <a:ln>
                  <a:noFill/>
                </a:ln>
                <a:solidFill>
                  <a:schemeClr val="bg1"/>
                </a:solidFill>
                <a:effectLst/>
                <a:latin typeface="Arial Narrow" pitchFamily="34" charset="0"/>
                <a:cs typeface="Arial" pitchFamily="34" charset="0"/>
              </a:rPr>
              <a:t>3DS.COM</a:t>
            </a:r>
            <a:r>
              <a:rPr lang="en-US" sz="600" b="0" cap="none" spc="0" baseline="0" dirty="0" smtClean="0">
                <a:ln>
                  <a:noFill/>
                </a:ln>
                <a:solidFill>
                  <a:schemeClr val="bg1"/>
                </a:solidFill>
                <a:effectLst/>
                <a:latin typeface="Arial Narrow" pitchFamily="34" charset="0"/>
                <a:cs typeface="Arial" pitchFamily="34" charset="0"/>
              </a:rPr>
              <a:t> </a:t>
            </a:r>
            <a:r>
              <a:rPr lang="en-US" sz="600" b="0" cap="none" spc="0" dirty="0" smtClean="0">
                <a:ln>
                  <a:noFill/>
                </a:ln>
                <a:solidFill>
                  <a:schemeClr val="bg1"/>
                </a:solidFill>
                <a:effectLst/>
                <a:latin typeface="Arial Narrow" pitchFamily="34" charset="0"/>
                <a:cs typeface="Arial" pitchFamily="34" charset="0"/>
              </a:rPr>
              <a:t>© </a:t>
            </a:r>
            <a:r>
              <a:rPr lang="en-US" sz="600" b="0" cap="none" spc="0" dirty="0" err="1" smtClean="0">
                <a:ln>
                  <a:noFill/>
                </a:ln>
                <a:solidFill>
                  <a:schemeClr val="bg1"/>
                </a:solidFill>
                <a:effectLst/>
                <a:latin typeface="Arial Narrow" pitchFamily="34" charset="0"/>
                <a:cs typeface="Arial" pitchFamily="34" charset="0"/>
              </a:rPr>
              <a:t>Dassault</a:t>
            </a:r>
            <a:r>
              <a:rPr lang="en-US" sz="600" b="0" cap="none" spc="0" dirty="0" smtClean="0">
                <a:ln>
                  <a:noFill/>
                </a:ln>
                <a:solidFill>
                  <a:schemeClr val="bg1"/>
                </a:solidFill>
                <a:effectLst/>
                <a:latin typeface="Arial Narrow" pitchFamily="34" charset="0"/>
                <a:cs typeface="Arial" pitchFamily="34" charset="0"/>
              </a:rPr>
              <a:t> </a:t>
            </a:r>
            <a:r>
              <a:rPr lang="en-US" sz="600" b="0" cap="none" spc="0" dirty="0" err="1" smtClean="0">
                <a:ln>
                  <a:noFill/>
                </a:ln>
                <a:solidFill>
                  <a:schemeClr val="bg1"/>
                </a:solidFill>
                <a:effectLst/>
                <a:latin typeface="Arial Narrow" pitchFamily="34" charset="0"/>
                <a:cs typeface="Arial" pitchFamily="34" charset="0"/>
              </a:rPr>
              <a:t>Systèmes</a:t>
            </a:r>
            <a:r>
              <a:rPr lang="en-US" sz="600" b="0" cap="none" spc="0" dirty="0" smtClean="0">
                <a:ln>
                  <a:noFill/>
                </a:ln>
                <a:solidFill>
                  <a:schemeClr val="bg1"/>
                </a:solidFill>
                <a:effectLst/>
                <a:latin typeface="Arial Narrow" pitchFamily="34" charset="0"/>
                <a:cs typeface="Arial" pitchFamily="34" charset="0"/>
              </a:rPr>
              <a:t> | </a:t>
            </a:r>
            <a:r>
              <a:rPr lang="en-US" sz="600" b="0" cap="none" spc="0" noProof="0" dirty="0" smtClean="0">
                <a:ln>
                  <a:noFill/>
                </a:ln>
                <a:solidFill>
                  <a:schemeClr val="bg1"/>
                </a:solidFill>
                <a:effectLst/>
                <a:latin typeface="Arial Narrow" pitchFamily="34" charset="0"/>
                <a:cs typeface="Arial" pitchFamily="34" charset="0"/>
              </a:rPr>
              <a:t>Confidential</a:t>
            </a:r>
            <a:r>
              <a:rPr lang="en-US" sz="600" b="0" cap="none" spc="0" dirty="0" smtClean="0">
                <a:ln>
                  <a:noFill/>
                </a:ln>
                <a:solidFill>
                  <a:schemeClr val="bg1"/>
                </a:solidFill>
                <a:effectLst/>
                <a:latin typeface="Arial Narrow" pitchFamily="34" charset="0"/>
                <a:cs typeface="Arial" pitchFamily="34" charset="0"/>
              </a:rPr>
              <a:t> Information | </a:t>
            </a:r>
            <a:fld id="{7932CEB9-7706-4840-A8AE-48D24CB336EF}" type="datetimeFigureOut">
              <a:rPr lang="en-US" sz="600" b="0" cap="none" spc="0" smtClean="0">
                <a:ln>
                  <a:noFill/>
                </a:ln>
                <a:solidFill>
                  <a:schemeClr val="bg1"/>
                </a:solidFill>
                <a:effectLst/>
                <a:latin typeface="Arial Narrow" pitchFamily="34" charset="0"/>
                <a:cs typeface="Arial" pitchFamily="34" charset="0"/>
              </a:rPr>
              <a:pPr marL="0" marR="0" indent="0" algn="ctr" defTabSz="914400" rtl="0" eaLnBrk="1" fontAlgn="auto" latinLnBrk="0" hangingPunct="1">
                <a:lnSpc>
                  <a:spcPct val="100000"/>
                </a:lnSpc>
                <a:spcBef>
                  <a:spcPts val="0"/>
                </a:spcBef>
                <a:spcAft>
                  <a:spcPts val="0"/>
                </a:spcAft>
                <a:buClrTx/>
                <a:buSzTx/>
                <a:buFontTx/>
                <a:buNone/>
                <a:tabLst/>
                <a:defRPr/>
              </a:pPr>
              <a:t>9/7/2018</a:t>
            </a:fld>
            <a:r>
              <a:rPr lang="en-US" sz="600" b="0" cap="none" spc="0" dirty="0" smtClean="0">
                <a:ln>
                  <a:noFill/>
                </a:ln>
                <a:solidFill>
                  <a:schemeClr val="bg1"/>
                </a:solidFill>
                <a:effectLst/>
                <a:latin typeface="Arial Narrow" pitchFamily="34" charset="0"/>
                <a:cs typeface="Arial" pitchFamily="34" charset="0"/>
              </a:rPr>
              <a:t> | ref.: 3DS_Document_2015</a:t>
            </a:r>
            <a:endParaRPr lang="en-US" sz="600" b="0" cap="none" spc="0" dirty="0">
              <a:ln>
                <a:noFill/>
              </a:ln>
              <a:solidFill>
                <a:schemeClr val="bg1"/>
              </a:solidFill>
              <a:effectLst/>
              <a:latin typeface="Arial Narrow" pitchFamily="34" charset="0"/>
              <a:cs typeface="Arial" pitchFamily="34" charset="0"/>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86" y="903515"/>
            <a:ext cx="2919743" cy="3450051"/>
          </a:xfrm>
          <a:prstGeom prst="rect">
            <a:avLst/>
          </a:prstGeom>
        </p:spPr>
      </p:pic>
    </p:spTree>
    <p:extLst>
      <p:ext uri="{BB962C8B-B14F-4D97-AF65-F5344CB8AC3E}">
        <p14:creationId xmlns:p14="http://schemas.microsoft.com/office/powerpoint/2010/main" val="903360781"/>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genda Slide_DELMIA Template_2015">
    <p:spTree>
      <p:nvGrpSpPr>
        <p:cNvPr id="1" name=""/>
        <p:cNvGrpSpPr/>
        <p:nvPr/>
      </p:nvGrpSpPr>
      <p:grpSpPr>
        <a:xfrm>
          <a:off x="0" y="0"/>
          <a:ext cx="0" cy="0"/>
          <a:chOff x="0" y="0"/>
          <a:chExt cx="0" cy="0"/>
        </a:xfrm>
      </p:grpSpPr>
      <p:sp>
        <p:nvSpPr>
          <p:cNvPr id="4" name="Espace réservé du texte 5"/>
          <p:cNvSpPr>
            <a:spLocks noGrp="1"/>
          </p:cNvSpPr>
          <p:nvPr>
            <p:ph type="body" sz="quarter" idx="11" hasCustomPrompt="1"/>
          </p:nvPr>
        </p:nvSpPr>
        <p:spPr>
          <a:xfrm>
            <a:off x="729343" y="1131670"/>
            <a:ext cx="7924119" cy="360000"/>
          </a:xfrm>
          <a:solidFill>
            <a:schemeClr val="tx1"/>
          </a:solidFill>
        </p:spPr>
        <p:txBody>
          <a:bodyPr lIns="288000" tIns="36000" rIns="72000" bIns="36000" anchor="ctr"/>
          <a:lstStyle>
            <a:lvl1pPr marL="0" indent="0">
              <a:spcBef>
                <a:spcPts val="0"/>
              </a:spcBef>
              <a:buNone/>
              <a:defRPr baseline="0">
                <a:solidFill>
                  <a:schemeClr val="bg1"/>
                </a:solidFill>
              </a:defRPr>
            </a:lvl1pPr>
          </a:lstStyle>
          <a:p>
            <a:pPr lvl="0"/>
            <a:r>
              <a:rPr lang="en-US" noProof="0" smtClean="0"/>
              <a:t>First item</a:t>
            </a:r>
            <a:endParaRPr lang="en-US" noProof="0"/>
          </a:p>
        </p:txBody>
      </p:sp>
      <p:sp>
        <p:nvSpPr>
          <p:cNvPr id="6" name="Espace réservé du texte 5"/>
          <p:cNvSpPr>
            <a:spLocks noGrp="1"/>
          </p:cNvSpPr>
          <p:nvPr>
            <p:ph type="body" sz="quarter" idx="13" hasCustomPrompt="1"/>
          </p:nvPr>
        </p:nvSpPr>
        <p:spPr>
          <a:xfrm>
            <a:off x="729343" y="1668708"/>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smtClean="0"/>
              <a:t>Second item</a:t>
            </a:r>
            <a:endParaRPr lang="en-US" noProof="0"/>
          </a:p>
        </p:txBody>
      </p:sp>
      <p:sp>
        <p:nvSpPr>
          <p:cNvPr id="8" name="Espace réservé du texte 5"/>
          <p:cNvSpPr>
            <a:spLocks noGrp="1"/>
          </p:cNvSpPr>
          <p:nvPr>
            <p:ph type="body" sz="quarter" idx="15" hasCustomPrompt="1"/>
          </p:nvPr>
        </p:nvSpPr>
        <p:spPr>
          <a:xfrm>
            <a:off x="729343" y="221175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smtClean="0"/>
              <a:t>Third item</a:t>
            </a:r>
            <a:endParaRPr lang="en-US" noProof="0"/>
          </a:p>
        </p:txBody>
      </p:sp>
      <p:sp>
        <p:nvSpPr>
          <p:cNvPr id="10" name="Espace réservé du texte 5"/>
          <p:cNvSpPr>
            <a:spLocks noGrp="1"/>
          </p:cNvSpPr>
          <p:nvPr>
            <p:ph type="body" sz="quarter" idx="17" hasCustomPrompt="1"/>
          </p:nvPr>
        </p:nvSpPr>
        <p:spPr>
          <a:xfrm>
            <a:off x="729343" y="275181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smtClean="0"/>
              <a:t>Fourth item</a:t>
            </a:r>
            <a:endParaRPr lang="en-US" noProof="0"/>
          </a:p>
        </p:txBody>
      </p:sp>
      <p:sp>
        <p:nvSpPr>
          <p:cNvPr id="12" name="Espace réservé du texte 5"/>
          <p:cNvSpPr>
            <a:spLocks noGrp="1"/>
          </p:cNvSpPr>
          <p:nvPr>
            <p:ph type="body" sz="quarter" idx="19" hasCustomPrompt="1"/>
          </p:nvPr>
        </p:nvSpPr>
        <p:spPr>
          <a:xfrm>
            <a:off x="729343" y="329187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smtClean="0"/>
              <a:t>Fifth item</a:t>
            </a:r>
            <a:endParaRPr lang="en-US" noProof="0"/>
          </a:p>
        </p:txBody>
      </p:sp>
      <p:sp>
        <p:nvSpPr>
          <p:cNvPr id="14" name="Espace réservé du texte 5"/>
          <p:cNvSpPr>
            <a:spLocks noGrp="1"/>
          </p:cNvSpPr>
          <p:nvPr>
            <p:ph type="body" sz="quarter" idx="21" hasCustomPrompt="1"/>
          </p:nvPr>
        </p:nvSpPr>
        <p:spPr>
          <a:xfrm>
            <a:off x="729343" y="383193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smtClean="0"/>
              <a:t>Sixth item</a:t>
            </a:r>
            <a:endParaRPr lang="en-US" noProof="0"/>
          </a:p>
        </p:txBody>
      </p:sp>
      <p:sp>
        <p:nvSpPr>
          <p:cNvPr id="16" name="Title 15"/>
          <p:cNvSpPr>
            <a:spLocks noGrp="1"/>
          </p:cNvSpPr>
          <p:nvPr>
            <p:ph type="title"/>
          </p:nvPr>
        </p:nvSpPr>
        <p:spPr/>
        <p:txBody>
          <a:bodyPr/>
          <a:lstStyle>
            <a:lvl1pPr>
              <a:defRPr baseline="0"/>
            </a:lvl1pPr>
          </a:lstStyle>
          <a:p>
            <a:r>
              <a:rPr lang="en-US" smtClean="0"/>
              <a:t>Click to edit Master title style</a:t>
            </a:r>
            <a:endParaRPr lang="en-US" dirty="0"/>
          </a:p>
        </p:txBody>
      </p:sp>
    </p:spTree>
    <p:extLst>
      <p:ext uri="{BB962C8B-B14F-4D97-AF65-F5344CB8AC3E}">
        <p14:creationId xmlns:p14="http://schemas.microsoft.com/office/powerpoint/2010/main" val="217403740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ection Header_DELMIA Template_2015">
    <p:spTree>
      <p:nvGrpSpPr>
        <p:cNvPr id="1" name=""/>
        <p:cNvGrpSpPr/>
        <p:nvPr/>
      </p:nvGrpSpPr>
      <p:grpSpPr>
        <a:xfrm>
          <a:off x="0" y="0"/>
          <a:ext cx="0" cy="0"/>
          <a:chOff x="0" y="0"/>
          <a:chExt cx="0" cy="0"/>
        </a:xfrm>
      </p:grpSpPr>
      <p:sp>
        <p:nvSpPr>
          <p:cNvPr id="22" name="Text Placeholder 16"/>
          <p:cNvSpPr>
            <a:spLocks noGrp="1"/>
          </p:cNvSpPr>
          <p:nvPr>
            <p:ph type="body" sz="quarter" idx="11" hasCustomPrompt="1"/>
          </p:nvPr>
        </p:nvSpPr>
        <p:spPr>
          <a:xfrm>
            <a:off x="1367644" y="879562"/>
            <a:ext cx="7272808" cy="648072"/>
          </a:xfrm>
        </p:spPr>
        <p:txBody>
          <a:bodyPr anchor="ctr">
            <a:noAutofit/>
          </a:bodyPr>
          <a:lstStyle>
            <a:lvl1pPr algn="r">
              <a:lnSpc>
                <a:spcPct val="100000"/>
              </a:lnSpc>
              <a:spcBef>
                <a:spcPts val="0"/>
              </a:spcBef>
              <a:buFont typeface="Arial" pitchFamily="34" charset="0"/>
              <a:buNone/>
              <a:defRPr sz="3200" baseline="0"/>
            </a:lvl1pPr>
            <a:lvl2pPr>
              <a:buFont typeface="Arial" pitchFamily="34" charset="0"/>
              <a:buNone/>
              <a:defRPr/>
            </a:lvl2pPr>
            <a:lvl3pPr>
              <a:buFont typeface="Arial" pitchFamily="34" charset="0"/>
              <a:buNone/>
              <a:defRPr/>
            </a:lvl3pPr>
            <a:lvl4pPr>
              <a:buFont typeface="Arial" pitchFamily="34" charset="0"/>
              <a:buNone/>
              <a:defRPr/>
            </a:lvl4pPr>
            <a:lvl5pPr>
              <a:buNone/>
              <a:defRPr/>
            </a:lvl5pPr>
          </a:lstStyle>
          <a:p>
            <a:pPr lvl="0"/>
            <a:r>
              <a:rPr lang="en-US" dirty="0" smtClean="0"/>
              <a:t>Click to edit Master title style</a:t>
            </a:r>
            <a:endParaRPr lang="en-US" dirty="0"/>
          </a:p>
        </p:txBody>
      </p:sp>
      <p:sp>
        <p:nvSpPr>
          <p:cNvPr id="23" name="Text Placeholder 20"/>
          <p:cNvSpPr>
            <a:spLocks noGrp="1"/>
          </p:cNvSpPr>
          <p:nvPr>
            <p:ph type="body" sz="quarter" idx="12" hasCustomPrompt="1"/>
          </p:nvPr>
        </p:nvSpPr>
        <p:spPr>
          <a:xfrm>
            <a:off x="1368425" y="1707654"/>
            <a:ext cx="7272338" cy="468313"/>
          </a:xfrm>
        </p:spPr>
        <p:txBody>
          <a:bodyPr vert="horz" lIns="87916" tIns="43957" rIns="87916" bIns="43957" rtlCol="0" anchor="ctr">
            <a:noAutofit/>
          </a:bodyPr>
          <a:lstStyle>
            <a:lvl1pPr algn="r">
              <a:lnSpc>
                <a:spcPct val="100000"/>
              </a:lnSpc>
              <a:buFont typeface="Arial" pitchFamily="34" charset="0"/>
              <a:buNone/>
              <a:defRPr lang="en-US" sz="2000" b="0" i="0" kern="900" spc="0" baseline="0" dirty="0" smtClean="0">
                <a:solidFill>
                  <a:schemeClr val="tx1"/>
                </a:solidFill>
                <a:latin typeface="+mj-lt"/>
                <a:ea typeface="+mn-ea"/>
                <a:cs typeface="3ds Light"/>
              </a:defRPr>
            </a:lvl1pPr>
          </a:lstStyle>
          <a:p>
            <a:pPr marL="187200" lvl="0" indent="-259200" algn="r" defTabSz="879152" rtl="0" eaLnBrk="1" latinLnBrk="0" hangingPunct="1">
              <a:lnSpc>
                <a:spcPts val="2000"/>
              </a:lnSpc>
              <a:spcBef>
                <a:spcPts val="0"/>
              </a:spcBef>
              <a:buSzPct val="100000"/>
            </a:pPr>
            <a:r>
              <a:rPr lang="en-US" dirty="0" smtClean="0"/>
              <a:t>Click to add subtitle</a:t>
            </a:r>
          </a:p>
        </p:txBody>
      </p:sp>
    </p:spTree>
    <p:extLst>
      <p:ext uri="{BB962C8B-B14F-4D97-AF65-F5344CB8AC3E}">
        <p14:creationId xmlns:p14="http://schemas.microsoft.com/office/powerpoint/2010/main" val="837854174"/>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ubtitle &amp; Content_DELMIA Template_2015">
    <p:spTree>
      <p:nvGrpSpPr>
        <p:cNvPr id="1" name=""/>
        <p:cNvGrpSpPr/>
        <p:nvPr/>
      </p:nvGrpSpPr>
      <p:grpSpPr>
        <a:xfrm>
          <a:off x="0" y="0"/>
          <a:ext cx="0" cy="0"/>
          <a:chOff x="0" y="0"/>
          <a:chExt cx="0" cy="0"/>
        </a:xfrm>
      </p:grpSpPr>
      <p:sp>
        <p:nvSpPr>
          <p:cNvPr id="8" name="Text Placeholder 7"/>
          <p:cNvSpPr>
            <a:spLocks noGrp="1"/>
          </p:cNvSpPr>
          <p:nvPr>
            <p:ph type="body" sz="quarter" idx="14" hasCustomPrompt="1"/>
          </p:nvPr>
        </p:nvSpPr>
        <p:spPr>
          <a:xfrm>
            <a:off x="719572" y="842963"/>
            <a:ext cx="7926407" cy="396549"/>
          </a:xfrm>
        </p:spPr>
        <p:txBody>
          <a:bodyPr wrap="square">
            <a:spAutoFit/>
          </a:bodyPr>
          <a:lstStyle>
            <a:lvl1pPr>
              <a:buFont typeface="Arial" pitchFamily="34" charset="0"/>
              <a:buNone/>
              <a:defRPr baseline="0"/>
            </a:lvl1pPr>
          </a:lstStyle>
          <a:p>
            <a:pPr lvl="0"/>
            <a:r>
              <a:rPr lang="en-US" dirty="0" smtClean="0"/>
              <a:t>Click to add subtitle</a:t>
            </a:r>
            <a:endParaRPr lang="en-US" dirty="0"/>
          </a:p>
        </p:txBody>
      </p:sp>
      <p:sp>
        <p:nvSpPr>
          <p:cNvPr id="5" name="Title 4"/>
          <p:cNvSpPr>
            <a:spLocks noGrp="1"/>
          </p:cNvSpPr>
          <p:nvPr>
            <p:ph type="title"/>
          </p:nvPr>
        </p:nvSpPr>
        <p:spPr>
          <a:xfrm>
            <a:off x="719572" y="361747"/>
            <a:ext cx="7920880" cy="374073"/>
          </a:xfrm>
        </p:spPr>
        <p:txBody>
          <a:bodyPr/>
          <a:lstStyle/>
          <a:p>
            <a:r>
              <a:rPr lang="en-US" dirty="0" smtClean="0"/>
              <a:t>Click to edit Master title style</a:t>
            </a:r>
            <a:endParaRPr lang="en-US" dirty="0"/>
          </a:p>
        </p:txBody>
      </p:sp>
      <p:sp>
        <p:nvSpPr>
          <p:cNvPr id="7" name="Content Placeholder 6"/>
          <p:cNvSpPr>
            <a:spLocks noGrp="1"/>
          </p:cNvSpPr>
          <p:nvPr>
            <p:ph sz="quarter" idx="15"/>
          </p:nvPr>
        </p:nvSpPr>
        <p:spPr>
          <a:xfrm>
            <a:off x="719571" y="1276350"/>
            <a:ext cx="7950899" cy="3167608"/>
          </a:xfrm>
        </p:spPr>
        <p:txBody>
          <a:bodyPr/>
          <a:lstStyle>
            <a:lvl1pPr marL="252000" indent="-252000">
              <a:spcBef>
                <a:spcPts val="800"/>
              </a:spcBef>
              <a:defRPr/>
            </a:lvl1pPr>
            <a:lvl2pPr>
              <a:spcBef>
                <a:spcPts val="600"/>
              </a:spcBef>
              <a:defRPr/>
            </a:lvl2pPr>
            <a:lvl3pPr>
              <a:spcBef>
                <a:spcPts val="400"/>
              </a:spcBef>
              <a:defRPr/>
            </a:lvl3pPr>
            <a:lvl4pPr>
              <a:spcBef>
                <a:spcPts val="400"/>
              </a:spcBef>
              <a:defRPr spc="0" baseline="0"/>
            </a:lvl4pPr>
            <a:lvl5pPr>
              <a:spcBef>
                <a:spcPts val="4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47653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_Corp Template_2015">
    <p:spTree>
      <p:nvGrpSpPr>
        <p:cNvPr id="1" name=""/>
        <p:cNvGrpSpPr/>
        <p:nvPr/>
      </p:nvGrpSpPr>
      <p:grpSpPr>
        <a:xfrm>
          <a:off x="0" y="0"/>
          <a:ext cx="0" cy="0"/>
          <a:chOff x="0" y="0"/>
          <a:chExt cx="0" cy="0"/>
        </a:xfrm>
      </p:grpSpPr>
      <p:sp>
        <p:nvSpPr>
          <p:cNvPr id="8" name="Text Placeholder 7"/>
          <p:cNvSpPr>
            <a:spLocks noGrp="1"/>
          </p:cNvSpPr>
          <p:nvPr>
            <p:ph type="body" sz="quarter" idx="14" hasCustomPrompt="1"/>
          </p:nvPr>
        </p:nvSpPr>
        <p:spPr>
          <a:xfrm>
            <a:off x="719572" y="842963"/>
            <a:ext cx="7926407" cy="396549"/>
          </a:xfrm>
        </p:spPr>
        <p:txBody>
          <a:bodyPr wrap="square">
            <a:spAutoFit/>
          </a:bodyPr>
          <a:lstStyle>
            <a:lvl1pPr>
              <a:buFont typeface="Arial" pitchFamily="34" charset="0"/>
              <a:buNone/>
              <a:defRPr baseline="0"/>
            </a:lvl1pPr>
          </a:lstStyle>
          <a:p>
            <a:pPr lvl="0"/>
            <a:r>
              <a:rPr lang="en-US" dirty="0" smtClean="0"/>
              <a:t>Click to add subtitle</a:t>
            </a:r>
            <a:endParaRPr lang="en-US" dirty="0"/>
          </a:p>
        </p:txBody>
      </p:sp>
      <p:sp>
        <p:nvSpPr>
          <p:cNvPr id="5" name="Title 4"/>
          <p:cNvSpPr>
            <a:spLocks noGrp="1"/>
          </p:cNvSpPr>
          <p:nvPr>
            <p:ph type="title"/>
          </p:nvPr>
        </p:nvSpPr>
        <p:spPr>
          <a:xfrm>
            <a:off x="719572" y="361747"/>
            <a:ext cx="7920880" cy="374073"/>
          </a:xfrm>
        </p:spPr>
        <p:txBody>
          <a:bodyPr/>
          <a:lstStyle/>
          <a:p>
            <a:r>
              <a:rPr lang="en-US" smtClean="0"/>
              <a:t>Click to edit Master title style</a:t>
            </a:r>
            <a:endParaRPr lang="en-US" dirty="0"/>
          </a:p>
        </p:txBody>
      </p:sp>
      <p:sp>
        <p:nvSpPr>
          <p:cNvPr id="7" name="Content Placeholder 6"/>
          <p:cNvSpPr>
            <a:spLocks noGrp="1"/>
          </p:cNvSpPr>
          <p:nvPr>
            <p:ph sz="quarter" idx="15"/>
          </p:nvPr>
        </p:nvSpPr>
        <p:spPr>
          <a:xfrm>
            <a:off x="719571" y="1276350"/>
            <a:ext cx="7950899" cy="3167608"/>
          </a:xfrm>
        </p:spPr>
        <p:txBody>
          <a:bodyPr/>
          <a:lstStyle>
            <a:lvl1pPr marL="252000" indent="-252000">
              <a:spcBef>
                <a:spcPts val="800"/>
              </a:spcBef>
              <a:defRPr/>
            </a:lvl1pPr>
            <a:lvl2pPr>
              <a:spcBef>
                <a:spcPts val="600"/>
              </a:spcBef>
              <a:defRPr/>
            </a:lvl2pPr>
            <a:lvl3pPr>
              <a:spcBef>
                <a:spcPts val="400"/>
              </a:spcBef>
              <a:defRPr/>
            </a:lvl3pPr>
            <a:lvl4pPr>
              <a:spcBef>
                <a:spcPts val="400"/>
              </a:spcBef>
              <a:defRPr spc="0" baseline="0"/>
            </a:lvl4pPr>
            <a:lvl5pPr>
              <a:spcBef>
                <a:spcPts val="400"/>
              </a:spcBef>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_DELMIA Template_2015">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Click to edit Master title style</a:t>
            </a:r>
            <a:endParaRPr lang="en-US"/>
          </a:p>
        </p:txBody>
      </p:sp>
      <p:sp>
        <p:nvSpPr>
          <p:cNvPr id="5" name="Content Placeholder 6"/>
          <p:cNvSpPr>
            <a:spLocks noGrp="1"/>
          </p:cNvSpPr>
          <p:nvPr>
            <p:ph sz="quarter" idx="15"/>
          </p:nvPr>
        </p:nvSpPr>
        <p:spPr>
          <a:xfrm>
            <a:off x="719138" y="879561"/>
            <a:ext cx="7921625" cy="3684501"/>
          </a:xfrm>
        </p:spPr>
        <p:txBody>
          <a:bodyPr/>
          <a:lstStyle>
            <a:lvl4pPr>
              <a:defRPr spc="0" baseline="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8220565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Content_DELMIA Template_2015">
    <p:spTree>
      <p:nvGrpSpPr>
        <p:cNvPr id="1" name=""/>
        <p:cNvGrpSpPr/>
        <p:nvPr/>
      </p:nvGrpSpPr>
      <p:grpSpPr>
        <a:xfrm>
          <a:off x="0" y="0"/>
          <a:ext cx="0" cy="0"/>
          <a:chOff x="0" y="0"/>
          <a:chExt cx="0" cy="0"/>
        </a:xfrm>
      </p:grpSpPr>
      <p:sp>
        <p:nvSpPr>
          <p:cNvPr id="2" name="Titre 1"/>
          <p:cNvSpPr>
            <a:spLocks noGrp="1"/>
          </p:cNvSpPr>
          <p:nvPr>
            <p:ph type="title"/>
          </p:nvPr>
        </p:nvSpPr>
        <p:spPr>
          <a:xfrm>
            <a:off x="719572" y="361747"/>
            <a:ext cx="7920880" cy="374073"/>
          </a:xfrm>
        </p:spPr>
        <p:txBody>
          <a:bodyPr/>
          <a:lstStyle>
            <a:lvl1pPr algn="l">
              <a:defRPr baseline="0"/>
            </a:lvl1pPr>
          </a:lstStyle>
          <a:p>
            <a:r>
              <a:rPr lang="en-US" smtClean="0"/>
              <a:t>Click to edit Master title style</a:t>
            </a:r>
            <a:endParaRPr lang="fr-FR" dirty="0"/>
          </a:p>
        </p:txBody>
      </p:sp>
      <p:sp>
        <p:nvSpPr>
          <p:cNvPr id="7" name="Text Placeholder 7"/>
          <p:cNvSpPr>
            <a:spLocks noGrp="1"/>
          </p:cNvSpPr>
          <p:nvPr>
            <p:ph type="body" sz="quarter" idx="14" hasCustomPrompt="1"/>
          </p:nvPr>
        </p:nvSpPr>
        <p:spPr>
          <a:xfrm>
            <a:off x="719139" y="842963"/>
            <a:ext cx="7934324" cy="396549"/>
          </a:xfrm>
        </p:spPr>
        <p:txBody>
          <a:bodyPr wrap="square">
            <a:spAutoFit/>
          </a:bodyPr>
          <a:lstStyle>
            <a:lvl1pPr>
              <a:buFont typeface="Arial" pitchFamily="34" charset="0"/>
              <a:buNone/>
              <a:defRPr/>
            </a:lvl1pPr>
          </a:lstStyle>
          <a:p>
            <a:pPr lvl="0"/>
            <a:r>
              <a:rPr lang="en-US" dirty="0" smtClean="0"/>
              <a:t>Click to add subtitle</a:t>
            </a:r>
            <a:endParaRPr lang="en-US" dirty="0"/>
          </a:p>
        </p:txBody>
      </p:sp>
      <p:sp>
        <p:nvSpPr>
          <p:cNvPr id="6" name="Content Placeholder 6"/>
          <p:cNvSpPr>
            <a:spLocks noGrp="1"/>
          </p:cNvSpPr>
          <p:nvPr>
            <p:ph sz="quarter" idx="15"/>
          </p:nvPr>
        </p:nvSpPr>
        <p:spPr>
          <a:xfrm>
            <a:off x="719139" y="1276349"/>
            <a:ext cx="3840480" cy="3287713"/>
          </a:xfrm>
        </p:spPr>
        <p:txBody>
          <a:bodyPr/>
          <a:lstStyle>
            <a:lvl4pPr>
              <a:defRPr spc="0" baseline="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6"/>
          <p:cNvSpPr>
            <a:spLocks noGrp="1"/>
          </p:cNvSpPr>
          <p:nvPr>
            <p:ph sz="quarter" idx="16"/>
          </p:nvPr>
        </p:nvSpPr>
        <p:spPr>
          <a:xfrm>
            <a:off x="4812983" y="1275606"/>
            <a:ext cx="3840480" cy="3291840"/>
          </a:xfrm>
        </p:spPr>
        <p:txBody>
          <a:bodyPr/>
          <a:lstStyle>
            <a:lvl4pPr>
              <a:defRPr spc="0" baseline="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0913363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mp; Subtitle Only_DELMIA Template_2015">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5" name="Text Placeholder 7"/>
          <p:cNvSpPr>
            <a:spLocks noGrp="1"/>
          </p:cNvSpPr>
          <p:nvPr>
            <p:ph type="body" sz="quarter" idx="14" hasCustomPrompt="1"/>
          </p:nvPr>
        </p:nvSpPr>
        <p:spPr>
          <a:xfrm>
            <a:off x="719137" y="842963"/>
            <a:ext cx="7934325" cy="396549"/>
          </a:xfrm>
        </p:spPr>
        <p:txBody>
          <a:bodyPr wrap="square">
            <a:spAutoFit/>
          </a:bodyPr>
          <a:lstStyle>
            <a:lvl1pPr>
              <a:buFont typeface="Arial" pitchFamily="34" charset="0"/>
              <a:buNone/>
              <a:defRPr/>
            </a:lvl1pPr>
          </a:lstStyle>
          <a:p>
            <a:pPr lvl="0"/>
            <a:r>
              <a:rPr lang="en-US" dirty="0" smtClean="0"/>
              <a:t>Click to add subtitle</a:t>
            </a:r>
            <a:endParaRPr lang="en-US" dirty="0"/>
          </a:p>
        </p:txBody>
      </p:sp>
    </p:spTree>
    <p:extLst>
      <p:ext uri="{BB962C8B-B14F-4D97-AF65-F5344CB8AC3E}">
        <p14:creationId xmlns:p14="http://schemas.microsoft.com/office/powerpoint/2010/main" val="192934107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_DELMIA Template_2015">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baseline="0"/>
            </a:lvl1pPr>
          </a:lstStyle>
          <a:p>
            <a:r>
              <a:rPr lang="en-US" smtClean="0"/>
              <a:t>Click to edit Master title style</a:t>
            </a:r>
            <a:endParaRPr lang="en-US" dirty="0"/>
          </a:p>
        </p:txBody>
      </p:sp>
    </p:spTree>
    <p:extLst>
      <p:ext uri="{BB962C8B-B14F-4D97-AF65-F5344CB8AC3E}">
        <p14:creationId xmlns:p14="http://schemas.microsoft.com/office/powerpoint/2010/main" val="429279222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_DELMIA Template_2015">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956881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ack Cover_DELMIA Template_2015">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39975" y="41011"/>
            <a:ext cx="4464050" cy="4451853"/>
          </a:xfrm>
          <a:prstGeom prst="rect">
            <a:avLst/>
          </a:prstGeom>
        </p:spPr>
      </p:pic>
    </p:spTree>
    <p:extLst>
      <p:ext uri="{BB962C8B-B14F-4D97-AF65-F5344CB8AC3E}">
        <p14:creationId xmlns:p14="http://schemas.microsoft.com/office/powerpoint/2010/main" val="334316601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Title Slide_SIMULIA Template_2015">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86" y="903515"/>
            <a:ext cx="2919743" cy="3450051"/>
          </a:xfrm>
          <a:prstGeom prst="rect">
            <a:avLst/>
          </a:prstGeom>
        </p:spPr>
      </p:pic>
      <p:sp>
        <p:nvSpPr>
          <p:cNvPr id="12"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tx1"/>
                </a:solidFill>
                <a:effectLst/>
                <a:latin typeface="+mj-lt"/>
                <a:ea typeface="+mj-ea"/>
                <a:cs typeface="3ds Light"/>
              </a:defRPr>
            </a:lvl1pPr>
          </a:lstStyle>
          <a:p>
            <a:r>
              <a:rPr lang="en-US" noProof="0" dirty="0" smtClean="0"/>
              <a:t>Click to edit title</a:t>
            </a:r>
            <a:endParaRPr lang="en-US" noProof="0" dirty="0"/>
          </a:p>
        </p:txBody>
      </p:sp>
      <p:sp>
        <p:nvSpPr>
          <p:cNvPr id="9" name="Text Placeholder 14"/>
          <p:cNvSpPr>
            <a:spLocks noGrp="1"/>
          </p:cNvSpPr>
          <p:nvPr>
            <p:ph type="body" sz="quarter" idx="11" hasCustomPrompt="1"/>
          </p:nvPr>
        </p:nvSpPr>
        <p:spPr>
          <a:xfrm>
            <a:off x="4572000" y="1491630"/>
            <a:ext cx="4032250" cy="431800"/>
          </a:xfrm>
        </p:spPr>
        <p:txBody>
          <a:bodyPr anchor="ctr">
            <a:noAutofit/>
          </a:bodyPr>
          <a:lstStyle>
            <a:lvl1pPr algn="r">
              <a:lnSpc>
                <a:spcPct val="100000"/>
              </a:lnSpc>
              <a:spcBef>
                <a:spcPts val="0"/>
              </a:spcBef>
              <a:buFont typeface="Arial" pitchFamily="34" charset="0"/>
              <a:buNone/>
              <a:defRPr sz="2000"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smtClean="0"/>
              <a:t>Click to add subtitle</a:t>
            </a:r>
            <a:endParaRPr lang="en-US" dirty="0"/>
          </a:p>
        </p:txBody>
      </p:sp>
      <p:sp>
        <p:nvSpPr>
          <p:cNvPr id="13" name="TextBox 12"/>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smtClean="0">
                <a:ln>
                  <a:noFill/>
                </a:ln>
                <a:solidFill>
                  <a:srgbClr val="005386"/>
                </a:solidFill>
                <a:effectLst/>
                <a:latin typeface="Arial Narrow" pitchFamily="34" charset="0"/>
                <a:cs typeface="Arial" pitchFamily="34" charset="0"/>
              </a:rPr>
              <a:t>3DS.COM</a:t>
            </a:r>
            <a:r>
              <a:rPr lang="en-US" sz="600" b="1" i="0" cap="none" spc="0" dirty="0" smtClean="0">
                <a:ln>
                  <a:noFill/>
                </a:ln>
                <a:solidFill>
                  <a:schemeClr val="accent4"/>
                </a:solidFill>
                <a:effectLst/>
                <a:latin typeface="Arial Narrow" pitchFamily="34" charset="0"/>
                <a:cs typeface="Arial" pitchFamily="34" charset="0"/>
              </a:rPr>
              <a:t> </a:t>
            </a:r>
            <a:r>
              <a:rPr lang="en-US" sz="600" b="0" cap="none" spc="0" dirty="0" smtClean="0">
                <a:ln>
                  <a:noFill/>
                </a:ln>
                <a:solidFill>
                  <a:srgbClr val="005386"/>
                </a:solidFill>
                <a:effectLst/>
                <a:latin typeface="Arial Narrow" pitchFamily="34" charset="0"/>
                <a:cs typeface="Arial" pitchFamily="34" charset="0"/>
              </a:rPr>
              <a:t>© </a:t>
            </a:r>
            <a:r>
              <a:rPr lang="en-US" sz="600" b="0" cap="none" spc="0" dirty="0" err="1" smtClean="0">
                <a:ln>
                  <a:noFill/>
                </a:ln>
                <a:solidFill>
                  <a:srgbClr val="005386"/>
                </a:solidFill>
                <a:effectLst/>
                <a:latin typeface="Arial Narrow" pitchFamily="34" charset="0"/>
                <a:cs typeface="Arial" pitchFamily="34" charset="0"/>
              </a:rPr>
              <a:t>Dassault</a:t>
            </a:r>
            <a:r>
              <a:rPr lang="en-US" sz="600" b="0" cap="none" spc="0" dirty="0" smtClean="0">
                <a:ln>
                  <a:noFill/>
                </a:ln>
                <a:solidFill>
                  <a:srgbClr val="005386"/>
                </a:solidFill>
                <a:effectLst/>
                <a:latin typeface="Arial Narrow" pitchFamily="34" charset="0"/>
                <a:cs typeface="Arial" pitchFamily="34" charset="0"/>
              </a:rPr>
              <a:t> </a:t>
            </a:r>
            <a:r>
              <a:rPr lang="en-US" sz="600" b="0" cap="none" spc="0" dirty="0" err="1" smtClean="0">
                <a:ln>
                  <a:noFill/>
                </a:ln>
                <a:solidFill>
                  <a:srgbClr val="005386"/>
                </a:solidFill>
                <a:effectLst/>
                <a:latin typeface="Arial Narrow" pitchFamily="34" charset="0"/>
                <a:cs typeface="Arial" pitchFamily="34" charset="0"/>
              </a:rPr>
              <a:t>Systèmes</a:t>
            </a:r>
            <a:r>
              <a:rPr lang="en-US" sz="600" b="0" cap="none" spc="0" dirty="0" smtClean="0">
                <a:ln>
                  <a:noFill/>
                </a:ln>
                <a:solidFill>
                  <a:srgbClr val="005386"/>
                </a:solidFill>
                <a:effectLst/>
                <a:latin typeface="Arial Narrow" pitchFamily="34" charset="0"/>
                <a:cs typeface="Arial" pitchFamily="34" charset="0"/>
              </a:rPr>
              <a:t> | </a:t>
            </a:r>
            <a:r>
              <a:rPr lang="en-US" sz="600" b="0" cap="none" spc="0" noProof="0" dirty="0" smtClean="0">
                <a:ln>
                  <a:noFill/>
                </a:ln>
                <a:solidFill>
                  <a:srgbClr val="005386"/>
                </a:solidFill>
                <a:effectLst/>
                <a:latin typeface="Arial Narrow" pitchFamily="34" charset="0"/>
                <a:cs typeface="Arial" pitchFamily="34" charset="0"/>
              </a:rPr>
              <a:t>Confidential</a:t>
            </a:r>
            <a:r>
              <a:rPr lang="en-US" sz="600" b="0" cap="none" spc="0" dirty="0" smtClean="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9/7/2018</a:t>
            </a:fld>
            <a:r>
              <a:rPr lang="en-US" sz="600" b="0" cap="none" spc="0" dirty="0" smtClean="0">
                <a:ln>
                  <a:noFill/>
                </a:ln>
                <a:solidFill>
                  <a:srgbClr val="005386"/>
                </a:solidFill>
                <a:effectLst/>
                <a:latin typeface="Arial Narrow" pitchFamily="34" charset="0"/>
                <a:cs typeface="Arial" pitchFamily="34" charset="0"/>
              </a:rPr>
              <a:t> | ref.: 3DS_Document_2015</a:t>
            </a:r>
            <a:endParaRPr lang="en-US" sz="600" b="0" cap="none" spc="0" dirty="0">
              <a:ln>
                <a:noFill/>
              </a:ln>
              <a:solidFill>
                <a:srgbClr val="005386"/>
              </a:solidFill>
              <a:effectLst/>
              <a:latin typeface="Arial Narrow" pitchFamily="34" charset="0"/>
              <a:cs typeface="Arial" pitchFamily="34" charset="0"/>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92079" y="4719511"/>
            <a:ext cx="2580927" cy="243820"/>
          </a:xfrm>
          <a:prstGeom prst="rect">
            <a:avLst/>
          </a:prstGeom>
        </p:spPr>
      </p:pic>
    </p:spTree>
    <p:extLst>
      <p:ext uri="{BB962C8B-B14F-4D97-AF65-F5344CB8AC3E}">
        <p14:creationId xmlns:p14="http://schemas.microsoft.com/office/powerpoint/2010/main" val="853820679"/>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Title Slide Blue_SIMULIA Template_2015">
    <p:bg>
      <p:bgPr>
        <a:solidFill>
          <a:schemeClr val="accent1"/>
        </a:solidFill>
        <a:effectLst/>
      </p:bgPr>
    </p:bg>
    <p:spTree>
      <p:nvGrpSpPr>
        <p:cNvPr id="1" name=""/>
        <p:cNvGrpSpPr/>
        <p:nvPr/>
      </p:nvGrpSpPr>
      <p:grpSpPr>
        <a:xfrm>
          <a:off x="0" y="0"/>
          <a:ext cx="0" cy="0"/>
          <a:chOff x="0" y="0"/>
          <a:chExt cx="0" cy="0"/>
        </a:xfrm>
      </p:grpSpPr>
      <p:sp>
        <p:nvSpPr>
          <p:cNvPr id="9"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bg1"/>
                </a:solidFill>
                <a:effectLst/>
                <a:latin typeface="+mj-lt"/>
                <a:ea typeface="+mj-ea"/>
                <a:cs typeface="3ds Light"/>
              </a:defRPr>
            </a:lvl1pPr>
          </a:lstStyle>
          <a:p>
            <a:r>
              <a:rPr lang="en-US" noProof="0" dirty="0" smtClean="0"/>
              <a:t>Click to edit title</a:t>
            </a:r>
            <a:endParaRPr lang="en-US" noProof="0" dirty="0"/>
          </a:p>
        </p:txBody>
      </p:sp>
      <p:sp>
        <p:nvSpPr>
          <p:cNvPr id="15" name="Text Placeholder 14"/>
          <p:cNvSpPr>
            <a:spLocks noGrp="1"/>
          </p:cNvSpPr>
          <p:nvPr>
            <p:ph type="body" sz="quarter" idx="11" hasCustomPrompt="1"/>
          </p:nvPr>
        </p:nvSpPr>
        <p:spPr>
          <a:xfrm>
            <a:off x="4572000" y="1491630"/>
            <a:ext cx="4032250" cy="431800"/>
          </a:xfrm>
        </p:spPr>
        <p:txBody>
          <a:bodyPr anchor="ctr">
            <a:normAutofit/>
          </a:bodyPr>
          <a:lstStyle>
            <a:lvl1pPr algn="r">
              <a:lnSpc>
                <a:spcPct val="100000"/>
              </a:lnSpc>
              <a:spcBef>
                <a:spcPts val="0"/>
              </a:spcBef>
              <a:buFont typeface="Arial" pitchFamily="34" charset="0"/>
              <a:buNone/>
              <a:defRPr sz="2000" baseline="0">
                <a:solidFill>
                  <a:schemeClr val="bg1"/>
                </a:solidFill>
                <a:latin typeface="+mj-lt"/>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smtClean="0"/>
              <a:t>Click to add subtitle</a:t>
            </a:r>
            <a:endParaRPr lang="en-US" dirty="0"/>
          </a:p>
        </p:txBody>
      </p:sp>
      <p:sp>
        <p:nvSpPr>
          <p:cNvPr id="14" name="TextBox 13"/>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b="1" i="0" cap="none" spc="0" dirty="0" smtClean="0">
                <a:ln>
                  <a:noFill/>
                </a:ln>
                <a:solidFill>
                  <a:schemeClr val="bg1"/>
                </a:solidFill>
                <a:effectLst/>
                <a:latin typeface="Arial Narrow" pitchFamily="34" charset="0"/>
                <a:cs typeface="Arial" pitchFamily="34" charset="0"/>
              </a:rPr>
              <a:t>3DS.COM</a:t>
            </a:r>
            <a:r>
              <a:rPr lang="en-US" sz="600" b="0" cap="none" spc="0" baseline="0" dirty="0" smtClean="0">
                <a:ln>
                  <a:noFill/>
                </a:ln>
                <a:solidFill>
                  <a:schemeClr val="bg1"/>
                </a:solidFill>
                <a:effectLst/>
                <a:latin typeface="Arial Narrow" pitchFamily="34" charset="0"/>
                <a:cs typeface="Arial" pitchFamily="34" charset="0"/>
              </a:rPr>
              <a:t> </a:t>
            </a:r>
            <a:r>
              <a:rPr lang="en-US" sz="600" b="0" cap="none" spc="0" dirty="0" smtClean="0">
                <a:ln>
                  <a:noFill/>
                </a:ln>
                <a:solidFill>
                  <a:schemeClr val="bg1"/>
                </a:solidFill>
                <a:effectLst/>
                <a:latin typeface="Arial Narrow" pitchFamily="34" charset="0"/>
                <a:cs typeface="Arial" pitchFamily="34" charset="0"/>
              </a:rPr>
              <a:t>© </a:t>
            </a:r>
            <a:r>
              <a:rPr lang="en-US" sz="600" b="0" cap="none" spc="0" dirty="0" err="1" smtClean="0">
                <a:ln>
                  <a:noFill/>
                </a:ln>
                <a:solidFill>
                  <a:schemeClr val="bg1"/>
                </a:solidFill>
                <a:effectLst/>
                <a:latin typeface="Arial Narrow" pitchFamily="34" charset="0"/>
                <a:cs typeface="Arial" pitchFamily="34" charset="0"/>
              </a:rPr>
              <a:t>Dassault</a:t>
            </a:r>
            <a:r>
              <a:rPr lang="en-US" sz="600" b="0" cap="none" spc="0" dirty="0" smtClean="0">
                <a:ln>
                  <a:noFill/>
                </a:ln>
                <a:solidFill>
                  <a:schemeClr val="bg1"/>
                </a:solidFill>
                <a:effectLst/>
                <a:latin typeface="Arial Narrow" pitchFamily="34" charset="0"/>
                <a:cs typeface="Arial" pitchFamily="34" charset="0"/>
              </a:rPr>
              <a:t> </a:t>
            </a:r>
            <a:r>
              <a:rPr lang="en-US" sz="600" b="0" cap="none" spc="0" dirty="0" err="1" smtClean="0">
                <a:ln>
                  <a:noFill/>
                </a:ln>
                <a:solidFill>
                  <a:schemeClr val="bg1"/>
                </a:solidFill>
                <a:effectLst/>
                <a:latin typeface="Arial Narrow" pitchFamily="34" charset="0"/>
                <a:cs typeface="Arial" pitchFamily="34" charset="0"/>
              </a:rPr>
              <a:t>Systèmes</a:t>
            </a:r>
            <a:r>
              <a:rPr lang="en-US" sz="600" b="0" cap="none" spc="0" dirty="0" smtClean="0">
                <a:ln>
                  <a:noFill/>
                </a:ln>
                <a:solidFill>
                  <a:schemeClr val="bg1"/>
                </a:solidFill>
                <a:effectLst/>
                <a:latin typeface="Arial Narrow" pitchFamily="34" charset="0"/>
                <a:cs typeface="Arial" pitchFamily="34" charset="0"/>
              </a:rPr>
              <a:t> | </a:t>
            </a:r>
            <a:r>
              <a:rPr lang="en-US" sz="600" b="0" cap="none" spc="0" noProof="0" dirty="0" smtClean="0">
                <a:ln>
                  <a:noFill/>
                </a:ln>
                <a:solidFill>
                  <a:schemeClr val="bg1"/>
                </a:solidFill>
                <a:effectLst/>
                <a:latin typeface="Arial Narrow" pitchFamily="34" charset="0"/>
                <a:cs typeface="Arial" pitchFamily="34" charset="0"/>
              </a:rPr>
              <a:t>Confidential</a:t>
            </a:r>
            <a:r>
              <a:rPr lang="en-US" sz="600" b="0" cap="none" spc="0" dirty="0" smtClean="0">
                <a:ln>
                  <a:noFill/>
                </a:ln>
                <a:solidFill>
                  <a:schemeClr val="bg1"/>
                </a:solidFill>
                <a:effectLst/>
                <a:latin typeface="Arial Narrow" pitchFamily="34" charset="0"/>
                <a:cs typeface="Arial" pitchFamily="34" charset="0"/>
              </a:rPr>
              <a:t> Information | </a:t>
            </a:r>
            <a:fld id="{7932CEB9-7706-4840-A8AE-48D24CB336EF}" type="datetimeFigureOut">
              <a:rPr lang="en-US" sz="600" b="0" cap="none" spc="0" smtClean="0">
                <a:ln>
                  <a:noFill/>
                </a:ln>
                <a:solidFill>
                  <a:schemeClr val="bg1"/>
                </a:solidFill>
                <a:effectLst/>
                <a:latin typeface="Arial Narrow" pitchFamily="34" charset="0"/>
                <a:cs typeface="Arial" pitchFamily="34" charset="0"/>
              </a:rPr>
              <a:pPr marL="0" marR="0" indent="0" algn="ctr" defTabSz="914400" rtl="0" eaLnBrk="1" fontAlgn="auto" latinLnBrk="0" hangingPunct="1">
                <a:lnSpc>
                  <a:spcPct val="100000"/>
                </a:lnSpc>
                <a:spcBef>
                  <a:spcPts val="0"/>
                </a:spcBef>
                <a:spcAft>
                  <a:spcPts val="0"/>
                </a:spcAft>
                <a:buClrTx/>
                <a:buSzTx/>
                <a:buFontTx/>
                <a:buNone/>
                <a:tabLst/>
                <a:defRPr/>
              </a:pPr>
              <a:t>9/7/2018</a:t>
            </a:fld>
            <a:r>
              <a:rPr lang="en-US" sz="600" b="0" cap="none" spc="0" dirty="0" smtClean="0">
                <a:ln>
                  <a:noFill/>
                </a:ln>
                <a:solidFill>
                  <a:schemeClr val="bg1"/>
                </a:solidFill>
                <a:effectLst/>
                <a:latin typeface="Arial Narrow" pitchFamily="34" charset="0"/>
                <a:cs typeface="Arial" pitchFamily="34" charset="0"/>
              </a:rPr>
              <a:t> | ref.: 3DS_Document_2015</a:t>
            </a:r>
            <a:endParaRPr lang="en-US" sz="600" b="0" cap="none" spc="0" dirty="0">
              <a:ln>
                <a:noFill/>
              </a:ln>
              <a:solidFill>
                <a:schemeClr val="bg1"/>
              </a:solidFill>
              <a:effectLst/>
              <a:latin typeface="Arial Narrow" pitchFamily="34" charset="0"/>
              <a:cs typeface="Arial" pitchFamily="34" charset="0"/>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86" y="903515"/>
            <a:ext cx="2919743" cy="3450051"/>
          </a:xfrm>
          <a:prstGeom prst="rect">
            <a:avLst/>
          </a:prstGeom>
        </p:spPr>
      </p:pic>
    </p:spTree>
    <p:extLst>
      <p:ext uri="{BB962C8B-B14F-4D97-AF65-F5344CB8AC3E}">
        <p14:creationId xmlns:p14="http://schemas.microsoft.com/office/powerpoint/2010/main" val="1726048962"/>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Agenda Slide_SIMULIA Template_2015">
    <p:spTree>
      <p:nvGrpSpPr>
        <p:cNvPr id="1" name=""/>
        <p:cNvGrpSpPr/>
        <p:nvPr/>
      </p:nvGrpSpPr>
      <p:grpSpPr>
        <a:xfrm>
          <a:off x="0" y="0"/>
          <a:ext cx="0" cy="0"/>
          <a:chOff x="0" y="0"/>
          <a:chExt cx="0" cy="0"/>
        </a:xfrm>
      </p:grpSpPr>
      <p:sp>
        <p:nvSpPr>
          <p:cNvPr id="4" name="Espace réservé du texte 5"/>
          <p:cNvSpPr>
            <a:spLocks noGrp="1"/>
          </p:cNvSpPr>
          <p:nvPr>
            <p:ph type="body" sz="quarter" idx="11" hasCustomPrompt="1"/>
          </p:nvPr>
        </p:nvSpPr>
        <p:spPr>
          <a:xfrm>
            <a:off x="729343" y="1131670"/>
            <a:ext cx="7924119" cy="360000"/>
          </a:xfrm>
          <a:solidFill>
            <a:schemeClr val="tx1"/>
          </a:solidFill>
        </p:spPr>
        <p:txBody>
          <a:bodyPr lIns="288000" tIns="36000" rIns="72000" bIns="36000" anchor="ctr"/>
          <a:lstStyle>
            <a:lvl1pPr marL="0" indent="0">
              <a:spcBef>
                <a:spcPts val="0"/>
              </a:spcBef>
              <a:buNone/>
              <a:defRPr baseline="0">
                <a:solidFill>
                  <a:schemeClr val="bg1"/>
                </a:solidFill>
              </a:defRPr>
            </a:lvl1pPr>
          </a:lstStyle>
          <a:p>
            <a:pPr lvl="0"/>
            <a:r>
              <a:rPr lang="en-US" noProof="0" smtClean="0"/>
              <a:t>First item</a:t>
            </a:r>
            <a:endParaRPr lang="en-US" noProof="0"/>
          </a:p>
        </p:txBody>
      </p:sp>
      <p:sp>
        <p:nvSpPr>
          <p:cNvPr id="6" name="Espace réservé du texte 5"/>
          <p:cNvSpPr>
            <a:spLocks noGrp="1"/>
          </p:cNvSpPr>
          <p:nvPr>
            <p:ph type="body" sz="quarter" idx="13" hasCustomPrompt="1"/>
          </p:nvPr>
        </p:nvSpPr>
        <p:spPr>
          <a:xfrm>
            <a:off x="729343" y="1668708"/>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smtClean="0"/>
              <a:t>Second item</a:t>
            </a:r>
            <a:endParaRPr lang="en-US" noProof="0"/>
          </a:p>
        </p:txBody>
      </p:sp>
      <p:sp>
        <p:nvSpPr>
          <p:cNvPr id="8" name="Espace réservé du texte 5"/>
          <p:cNvSpPr>
            <a:spLocks noGrp="1"/>
          </p:cNvSpPr>
          <p:nvPr>
            <p:ph type="body" sz="quarter" idx="15" hasCustomPrompt="1"/>
          </p:nvPr>
        </p:nvSpPr>
        <p:spPr>
          <a:xfrm>
            <a:off x="729343" y="221175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smtClean="0"/>
              <a:t>Third item</a:t>
            </a:r>
            <a:endParaRPr lang="en-US" noProof="0"/>
          </a:p>
        </p:txBody>
      </p:sp>
      <p:sp>
        <p:nvSpPr>
          <p:cNvPr id="10" name="Espace réservé du texte 5"/>
          <p:cNvSpPr>
            <a:spLocks noGrp="1"/>
          </p:cNvSpPr>
          <p:nvPr>
            <p:ph type="body" sz="quarter" idx="17" hasCustomPrompt="1"/>
          </p:nvPr>
        </p:nvSpPr>
        <p:spPr>
          <a:xfrm>
            <a:off x="729343" y="275181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smtClean="0"/>
              <a:t>Fourth item</a:t>
            </a:r>
            <a:endParaRPr lang="en-US" noProof="0"/>
          </a:p>
        </p:txBody>
      </p:sp>
      <p:sp>
        <p:nvSpPr>
          <p:cNvPr id="12" name="Espace réservé du texte 5"/>
          <p:cNvSpPr>
            <a:spLocks noGrp="1"/>
          </p:cNvSpPr>
          <p:nvPr>
            <p:ph type="body" sz="quarter" idx="19" hasCustomPrompt="1"/>
          </p:nvPr>
        </p:nvSpPr>
        <p:spPr>
          <a:xfrm>
            <a:off x="729343" y="329187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smtClean="0"/>
              <a:t>Fifth item</a:t>
            </a:r>
            <a:endParaRPr lang="en-US" noProof="0"/>
          </a:p>
        </p:txBody>
      </p:sp>
      <p:sp>
        <p:nvSpPr>
          <p:cNvPr id="14" name="Espace réservé du texte 5"/>
          <p:cNvSpPr>
            <a:spLocks noGrp="1"/>
          </p:cNvSpPr>
          <p:nvPr>
            <p:ph type="body" sz="quarter" idx="21" hasCustomPrompt="1"/>
          </p:nvPr>
        </p:nvSpPr>
        <p:spPr>
          <a:xfrm>
            <a:off x="729343" y="383193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smtClean="0"/>
              <a:t>Sixth item</a:t>
            </a:r>
            <a:endParaRPr lang="en-US" noProof="0"/>
          </a:p>
        </p:txBody>
      </p:sp>
      <p:sp>
        <p:nvSpPr>
          <p:cNvPr id="16" name="Title 15"/>
          <p:cNvSpPr>
            <a:spLocks noGrp="1"/>
          </p:cNvSpPr>
          <p:nvPr>
            <p:ph type="title"/>
          </p:nvPr>
        </p:nvSpPr>
        <p:spPr/>
        <p:txBody>
          <a:bodyPr/>
          <a:lstStyle>
            <a:lvl1pPr>
              <a:defRPr baseline="0"/>
            </a:lvl1pPr>
          </a:lstStyle>
          <a:p>
            <a:r>
              <a:rPr lang="en-US" smtClean="0"/>
              <a:t>Click to edit Master title style</a:t>
            </a:r>
            <a:endParaRPr lang="en-US" dirty="0"/>
          </a:p>
        </p:txBody>
      </p:sp>
    </p:spTree>
    <p:extLst>
      <p:ext uri="{BB962C8B-B14F-4D97-AF65-F5344CB8AC3E}">
        <p14:creationId xmlns:p14="http://schemas.microsoft.com/office/powerpoint/2010/main" val="282770042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Header_SIMULIA Template_2015">
    <p:spTree>
      <p:nvGrpSpPr>
        <p:cNvPr id="1" name=""/>
        <p:cNvGrpSpPr/>
        <p:nvPr/>
      </p:nvGrpSpPr>
      <p:grpSpPr>
        <a:xfrm>
          <a:off x="0" y="0"/>
          <a:ext cx="0" cy="0"/>
          <a:chOff x="0" y="0"/>
          <a:chExt cx="0" cy="0"/>
        </a:xfrm>
      </p:grpSpPr>
      <p:sp>
        <p:nvSpPr>
          <p:cNvPr id="22" name="Text Placeholder 16"/>
          <p:cNvSpPr>
            <a:spLocks noGrp="1"/>
          </p:cNvSpPr>
          <p:nvPr>
            <p:ph type="body" sz="quarter" idx="11" hasCustomPrompt="1"/>
          </p:nvPr>
        </p:nvSpPr>
        <p:spPr>
          <a:xfrm>
            <a:off x="1367644" y="879562"/>
            <a:ext cx="7272808" cy="648072"/>
          </a:xfrm>
        </p:spPr>
        <p:txBody>
          <a:bodyPr anchor="ctr">
            <a:noAutofit/>
          </a:bodyPr>
          <a:lstStyle>
            <a:lvl1pPr algn="r">
              <a:lnSpc>
                <a:spcPct val="100000"/>
              </a:lnSpc>
              <a:spcBef>
                <a:spcPts val="0"/>
              </a:spcBef>
              <a:buFont typeface="Arial" pitchFamily="34" charset="0"/>
              <a:buNone/>
              <a:defRPr sz="3200" baseline="0"/>
            </a:lvl1pPr>
            <a:lvl2pPr>
              <a:buFont typeface="Arial" pitchFamily="34" charset="0"/>
              <a:buNone/>
              <a:defRPr/>
            </a:lvl2pPr>
            <a:lvl3pPr>
              <a:buFont typeface="Arial" pitchFamily="34" charset="0"/>
              <a:buNone/>
              <a:defRPr/>
            </a:lvl3pPr>
            <a:lvl4pPr>
              <a:buFont typeface="Arial" pitchFamily="34" charset="0"/>
              <a:buNone/>
              <a:defRPr/>
            </a:lvl4pPr>
            <a:lvl5pPr>
              <a:buNone/>
              <a:defRPr/>
            </a:lvl5pPr>
          </a:lstStyle>
          <a:p>
            <a:pPr lvl="0"/>
            <a:r>
              <a:rPr lang="en-US" dirty="0" smtClean="0"/>
              <a:t>Click to edit Master title style</a:t>
            </a:r>
            <a:endParaRPr lang="en-US" dirty="0"/>
          </a:p>
        </p:txBody>
      </p:sp>
      <p:sp>
        <p:nvSpPr>
          <p:cNvPr id="23" name="Text Placeholder 20"/>
          <p:cNvSpPr>
            <a:spLocks noGrp="1"/>
          </p:cNvSpPr>
          <p:nvPr>
            <p:ph type="body" sz="quarter" idx="12" hasCustomPrompt="1"/>
          </p:nvPr>
        </p:nvSpPr>
        <p:spPr>
          <a:xfrm>
            <a:off x="1368425" y="1707654"/>
            <a:ext cx="7272338" cy="468313"/>
          </a:xfrm>
        </p:spPr>
        <p:txBody>
          <a:bodyPr vert="horz" lIns="87916" tIns="43957" rIns="87916" bIns="43957" rtlCol="0" anchor="ctr">
            <a:noAutofit/>
          </a:bodyPr>
          <a:lstStyle>
            <a:lvl1pPr algn="r">
              <a:lnSpc>
                <a:spcPct val="100000"/>
              </a:lnSpc>
              <a:buFont typeface="Arial" pitchFamily="34" charset="0"/>
              <a:buNone/>
              <a:defRPr lang="en-US" sz="2000" b="0" i="0" kern="900" spc="0" baseline="0" dirty="0" smtClean="0">
                <a:solidFill>
                  <a:schemeClr val="tx1"/>
                </a:solidFill>
                <a:latin typeface="+mj-lt"/>
                <a:ea typeface="+mn-ea"/>
                <a:cs typeface="3ds Light"/>
              </a:defRPr>
            </a:lvl1pPr>
          </a:lstStyle>
          <a:p>
            <a:pPr marL="187200" lvl="0" indent="-259200" algn="r" defTabSz="879152" rtl="0" eaLnBrk="1" latinLnBrk="0" hangingPunct="1">
              <a:lnSpc>
                <a:spcPts val="2000"/>
              </a:lnSpc>
              <a:spcBef>
                <a:spcPts val="0"/>
              </a:spcBef>
              <a:buSzPct val="100000"/>
            </a:pPr>
            <a:r>
              <a:rPr lang="en-US" dirty="0" smtClean="0"/>
              <a:t>Click to add subtitle</a:t>
            </a:r>
          </a:p>
        </p:txBody>
      </p:sp>
    </p:spTree>
    <p:extLst>
      <p:ext uri="{BB962C8B-B14F-4D97-AF65-F5344CB8AC3E}">
        <p14:creationId xmlns:p14="http://schemas.microsoft.com/office/powerpoint/2010/main" val="164484083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_Corp Template_2015">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Click to edit Master title style</a:t>
            </a:r>
            <a:endParaRPr lang="en-US"/>
          </a:p>
        </p:txBody>
      </p:sp>
      <p:sp>
        <p:nvSpPr>
          <p:cNvPr id="5" name="Content Placeholder 6"/>
          <p:cNvSpPr>
            <a:spLocks noGrp="1"/>
          </p:cNvSpPr>
          <p:nvPr>
            <p:ph sz="quarter" idx="15"/>
          </p:nvPr>
        </p:nvSpPr>
        <p:spPr>
          <a:xfrm>
            <a:off x="719138" y="879561"/>
            <a:ext cx="7921625" cy="3684501"/>
          </a:xfrm>
        </p:spPr>
        <p:txBody>
          <a:bodyPr/>
          <a:lstStyle>
            <a:lvl4pPr>
              <a:defRPr spc="0" baseline="0"/>
            </a:lvl4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Subtitle &amp; Content_SIMULIA Template_2015">
    <p:spTree>
      <p:nvGrpSpPr>
        <p:cNvPr id="1" name=""/>
        <p:cNvGrpSpPr/>
        <p:nvPr/>
      </p:nvGrpSpPr>
      <p:grpSpPr>
        <a:xfrm>
          <a:off x="0" y="0"/>
          <a:ext cx="0" cy="0"/>
          <a:chOff x="0" y="0"/>
          <a:chExt cx="0" cy="0"/>
        </a:xfrm>
      </p:grpSpPr>
      <p:sp>
        <p:nvSpPr>
          <p:cNvPr id="8" name="Text Placeholder 7"/>
          <p:cNvSpPr>
            <a:spLocks noGrp="1"/>
          </p:cNvSpPr>
          <p:nvPr>
            <p:ph type="body" sz="quarter" idx="14" hasCustomPrompt="1"/>
          </p:nvPr>
        </p:nvSpPr>
        <p:spPr>
          <a:xfrm>
            <a:off x="719572" y="842963"/>
            <a:ext cx="7926407" cy="396549"/>
          </a:xfrm>
        </p:spPr>
        <p:txBody>
          <a:bodyPr wrap="square">
            <a:spAutoFit/>
          </a:bodyPr>
          <a:lstStyle>
            <a:lvl1pPr>
              <a:buFont typeface="Arial" pitchFamily="34" charset="0"/>
              <a:buNone/>
              <a:defRPr baseline="0"/>
            </a:lvl1pPr>
          </a:lstStyle>
          <a:p>
            <a:pPr lvl="0"/>
            <a:r>
              <a:rPr lang="en-US" dirty="0" smtClean="0"/>
              <a:t>Click to add subtitle</a:t>
            </a:r>
            <a:endParaRPr lang="en-US" dirty="0"/>
          </a:p>
        </p:txBody>
      </p:sp>
      <p:sp>
        <p:nvSpPr>
          <p:cNvPr id="5" name="Title 4"/>
          <p:cNvSpPr>
            <a:spLocks noGrp="1"/>
          </p:cNvSpPr>
          <p:nvPr>
            <p:ph type="title"/>
          </p:nvPr>
        </p:nvSpPr>
        <p:spPr>
          <a:xfrm>
            <a:off x="719572" y="361747"/>
            <a:ext cx="7920880" cy="374073"/>
          </a:xfrm>
        </p:spPr>
        <p:txBody>
          <a:bodyPr/>
          <a:lstStyle/>
          <a:p>
            <a:r>
              <a:rPr lang="en-US" dirty="0" smtClean="0"/>
              <a:t>Click to edit Master title style</a:t>
            </a:r>
            <a:endParaRPr lang="en-US" dirty="0"/>
          </a:p>
        </p:txBody>
      </p:sp>
      <p:sp>
        <p:nvSpPr>
          <p:cNvPr id="7" name="Content Placeholder 6"/>
          <p:cNvSpPr>
            <a:spLocks noGrp="1"/>
          </p:cNvSpPr>
          <p:nvPr>
            <p:ph sz="quarter" idx="15"/>
          </p:nvPr>
        </p:nvSpPr>
        <p:spPr>
          <a:xfrm>
            <a:off x="719571" y="1276350"/>
            <a:ext cx="7950899" cy="3167608"/>
          </a:xfrm>
        </p:spPr>
        <p:txBody>
          <a:bodyPr/>
          <a:lstStyle>
            <a:lvl1pPr marL="252000" indent="-252000">
              <a:spcBef>
                <a:spcPts val="800"/>
              </a:spcBef>
              <a:defRPr/>
            </a:lvl1pPr>
            <a:lvl2pPr>
              <a:spcBef>
                <a:spcPts val="600"/>
              </a:spcBef>
              <a:defRPr/>
            </a:lvl2pPr>
            <a:lvl3pPr>
              <a:spcBef>
                <a:spcPts val="400"/>
              </a:spcBef>
              <a:defRPr/>
            </a:lvl3pPr>
            <a:lvl4pPr>
              <a:spcBef>
                <a:spcPts val="400"/>
              </a:spcBef>
              <a:defRPr spc="0" baseline="0"/>
            </a:lvl4pPr>
            <a:lvl5pPr>
              <a:spcBef>
                <a:spcPts val="4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9838840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Content_SIMULIA Template_2015">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Click to edit Master title style</a:t>
            </a:r>
            <a:endParaRPr lang="en-US"/>
          </a:p>
        </p:txBody>
      </p:sp>
      <p:sp>
        <p:nvSpPr>
          <p:cNvPr id="5" name="Content Placeholder 6"/>
          <p:cNvSpPr>
            <a:spLocks noGrp="1"/>
          </p:cNvSpPr>
          <p:nvPr>
            <p:ph sz="quarter" idx="15"/>
          </p:nvPr>
        </p:nvSpPr>
        <p:spPr>
          <a:xfrm>
            <a:off x="719138" y="879561"/>
            <a:ext cx="7921625" cy="3684501"/>
          </a:xfrm>
        </p:spPr>
        <p:txBody>
          <a:bodyPr/>
          <a:lstStyle>
            <a:lvl4pPr>
              <a:defRPr spc="0" baseline="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8864081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wo Content_SIMULIA Template_2015">
    <p:spTree>
      <p:nvGrpSpPr>
        <p:cNvPr id="1" name=""/>
        <p:cNvGrpSpPr/>
        <p:nvPr/>
      </p:nvGrpSpPr>
      <p:grpSpPr>
        <a:xfrm>
          <a:off x="0" y="0"/>
          <a:ext cx="0" cy="0"/>
          <a:chOff x="0" y="0"/>
          <a:chExt cx="0" cy="0"/>
        </a:xfrm>
      </p:grpSpPr>
      <p:sp>
        <p:nvSpPr>
          <p:cNvPr id="2" name="Titre 1"/>
          <p:cNvSpPr>
            <a:spLocks noGrp="1"/>
          </p:cNvSpPr>
          <p:nvPr>
            <p:ph type="title"/>
          </p:nvPr>
        </p:nvSpPr>
        <p:spPr>
          <a:xfrm>
            <a:off x="719572" y="361747"/>
            <a:ext cx="7920880" cy="374073"/>
          </a:xfrm>
        </p:spPr>
        <p:txBody>
          <a:bodyPr/>
          <a:lstStyle>
            <a:lvl1pPr algn="l">
              <a:defRPr baseline="0"/>
            </a:lvl1pPr>
          </a:lstStyle>
          <a:p>
            <a:r>
              <a:rPr lang="en-US" smtClean="0"/>
              <a:t>Click to edit Master title style</a:t>
            </a:r>
            <a:endParaRPr lang="fr-FR" dirty="0"/>
          </a:p>
        </p:txBody>
      </p:sp>
      <p:sp>
        <p:nvSpPr>
          <p:cNvPr id="7" name="Text Placeholder 7"/>
          <p:cNvSpPr>
            <a:spLocks noGrp="1"/>
          </p:cNvSpPr>
          <p:nvPr>
            <p:ph type="body" sz="quarter" idx="14" hasCustomPrompt="1"/>
          </p:nvPr>
        </p:nvSpPr>
        <p:spPr>
          <a:xfrm>
            <a:off x="719139" y="842963"/>
            <a:ext cx="7934324" cy="396549"/>
          </a:xfrm>
        </p:spPr>
        <p:txBody>
          <a:bodyPr wrap="square">
            <a:spAutoFit/>
          </a:bodyPr>
          <a:lstStyle>
            <a:lvl1pPr>
              <a:buFont typeface="Arial" pitchFamily="34" charset="0"/>
              <a:buNone/>
              <a:defRPr/>
            </a:lvl1pPr>
          </a:lstStyle>
          <a:p>
            <a:pPr lvl="0"/>
            <a:r>
              <a:rPr lang="en-US" dirty="0" smtClean="0"/>
              <a:t>Click to add subtitle</a:t>
            </a:r>
            <a:endParaRPr lang="en-US" dirty="0"/>
          </a:p>
        </p:txBody>
      </p:sp>
      <p:sp>
        <p:nvSpPr>
          <p:cNvPr id="6" name="Content Placeholder 6"/>
          <p:cNvSpPr>
            <a:spLocks noGrp="1"/>
          </p:cNvSpPr>
          <p:nvPr>
            <p:ph sz="quarter" idx="15"/>
          </p:nvPr>
        </p:nvSpPr>
        <p:spPr>
          <a:xfrm>
            <a:off x="719139" y="1276349"/>
            <a:ext cx="3840480" cy="3287713"/>
          </a:xfrm>
        </p:spPr>
        <p:txBody>
          <a:bodyPr/>
          <a:lstStyle>
            <a:lvl4pPr>
              <a:defRPr spc="0" baseline="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6"/>
          <p:cNvSpPr>
            <a:spLocks noGrp="1"/>
          </p:cNvSpPr>
          <p:nvPr>
            <p:ph sz="quarter" idx="16"/>
          </p:nvPr>
        </p:nvSpPr>
        <p:spPr>
          <a:xfrm>
            <a:off x="4812983" y="1275606"/>
            <a:ext cx="3840480" cy="3291840"/>
          </a:xfrm>
        </p:spPr>
        <p:txBody>
          <a:bodyPr/>
          <a:lstStyle>
            <a:lvl4pPr>
              <a:defRPr spc="0" baseline="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128275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Subtitle Only_SIMULIA Template_2015">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5" name="Text Placeholder 7"/>
          <p:cNvSpPr>
            <a:spLocks noGrp="1"/>
          </p:cNvSpPr>
          <p:nvPr>
            <p:ph type="body" sz="quarter" idx="14" hasCustomPrompt="1"/>
          </p:nvPr>
        </p:nvSpPr>
        <p:spPr>
          <a:xfrm>
            <a:off x="719137" y="842963"/>
            <a:ext cx="7934325" cy="396549"/>
          </a:xfrm>
        </p:spPr>
        <p:txBody>
          <a:bodyPr wrap="square">
            <a:spAutoFit/>
          </a:bodyPr>
          <a:lstStyle>
            <a:lvl1pPr>
              <a:buFont typeface="Arial" pitchFamily="34" charset="0"/>
              <a:buNone/>
              <a:defRPr/>
            </a:lvl1pPr>
          </a:lstStyle>
          <a:p>
            <a:pPr lvl="0"/>
            <a:r>
              <a:rPr lang="en-US" dirty="0" smtClean="0"/>
              <a:t>Click to add subtitle</a:t>
            </a:r>
            <a:endParaRPr lang="en-US" dirty="0"/>
          </a:p>
        </p:txBody>
      </p:sp>
    </p:spTree>
    <p:extLst>
      <p:ext uri="{BB962C8B-B14F-4D97-AF65-F5344CB8AC3E}">
        <p14:creationId xmlns:p14="http://schemas.microsoft.com/office/powerpoint/2010/main" val="322653645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_SIMULIA Template_2015">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baseline="0"/>
            </a:lvl1pPr>
          </a:lstStyle>
          <a:p>
            <a:r>
              <a:rPr lang="en-US" smtClean="0"/>
              <a:t>Click to edit Master title style</a:t>
            </a:r>
            <a:endParaRPr lang="en-US" dirty="0"/>
          </a:p>
        </p:txBody>
      </p:sp>
    </p:spTree>
    <p:extLst>
      <p:ext uri="{BB962C8B-B14F-4D97-AF65-F5344CB8AC3E}">
        <p14:creationId xmlns:p14="http://schemas.microsoft.com/office/powerpoint/2010/main" val="291929126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_SIMULIA Template_2015">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956241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ack Cover_SIMULIA Template_2015">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39975" y="41011"/>
            <a:ext cx="4464050" cy="4451853"/>
          </a:xfrm>
          <a:prstGeom prst="rect">
            <a:avLst/>
          </a:prstGeom>
        </p:spPr>
      </p:pic>
    </p:spTree>
    <p:extLst>
      <p:ext uri="{BB962C8B-B14F-4D97-AF65-F5344CB8AC3E}">
        <p14:creationId xmlns:p14="http://schemas.microsoft.com/office/powerpoint/2010/main" val="409340466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Title Slide_GEOVIA Template_2015">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86" y="903515"/>
            <a:ext cx="2919743" cy="3450051"/>
          </a:xfrm>
          <a:prstGeom prst="rect">
            <a:avLst/>
          </a:prstGeom>
        </p:spPr>
      </p:pic>
      <p:sp>
        <p:nvSpPr>
          <p:cNvPr id="12"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tx1"/>
                </a:solidFill>
                <a:effectLst/>
                <a:latin typeface="+mj-lt"/>
                <a:ea typeface="+mj-ea"/>
                <a:cs typeface="3ds Light"/>
              </a:defRPr>
            </a:lvl1pPr>
          </a:lstStyle>
          <a:p>
            <a:r>
              <a:rPr lang="en-US" noProof="0" dirty="0" smtClean="0"/>
              <a:t>Click to edit title</a:t>
            </a:r>
            <a:endParaRPr lang="en-US" noProof="0" dirty="0"/>
          </a:p>
        </p:txBody>
      </p:sp>
      <p:sp>
        <p:nvSpPr>
          <p:cNvPr id="9" name="Text Placeholder 14"/>
          <p:cNvSpPr>
            <a:spLocks noGrp="1"/>
          </p:cNvSpPr>
          <p:nvPr>
            <p:ph type="body" sz="quarter" idx="11" hasCustomPrompt="1"/>
          </p:nvPr>
        </p:nvSpPr>
        <p:spPr>
          <a:xfrm>
            <a:off x="4572000" y="1491630"/>
            <a:ext cx="4032250" cy="431800"/>
          </a:xfrm>
        </p:spPr>
        <p:txBody>
          <a:bodyPr anchor="ctr">
            <a:noAutofit/>
          </a:bodyPr>
          <a:lstStyle>
            <a:lvl1pPr algn="r">
              <a:lnSpc>
                <a:spcPct val="100000"/>
              </a:lnSpc>
              <a:spcBef>
                <a:spcPts val="0"/>
              </a:spcBef>
              <a:buFont typeface="Arial" pitchFamily="34" charset="0"/>
              <a:buNone/>
              <a:defRPr sz="2000"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smtClean="0"/>
              <a:t>Click to add subtitle</a:t>
            </a:r>
            <a:endParaRPr lang="en-US" dirty="0"/>
          </a:p>
        </p:txBody>
      </p:sp>
      <p:sp>
        <p:nvSpPr>
          <p:cNvPr id="13" name="TextBox 12"/>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smtClean="0">
                <a:ln>
                  <a:noFill/>
                </a:ln>
                <a:solidFill>
                  <a:srgbClr val="005386"/>
                </a:solidFill>
                <a:effectLst/>
                <a:latin typeface="Arial Narrow" pitchFamily="34" charset="0"/>
                <a:cs typeface="Arial" pitchFamily="34" charset="0"/>
              </a:rPr>
              <a:t>3DS.COM</a:t>
            </a:r>
            <a:r>
              <a:rPr lang="en-US" sz="600" b="1" i="0" cap="none" spc="0" dirty="0" smtClean="0">
                <a:ln>
                  <a:noFill/>
                </a:ln>
                <a:solidFill>
                  <a:schemeClr val="accent4"/>
                </a:solidFill>
                <a:effectLst/>
                <a:latin typeface="Arial Narrow" pitchFamily="34" charset="0"/>
                <a:cs typeface="Arial" pitchFamily="34" charset="0"/>
              </a:rPr>
              <a:t> </a:t>
            </a:r>
            <a:r>
              <a:rPr lang="en-US" sz="600" b="0" cap="none" spc="0" dirty="0" smtClean="0">
                <a:ln>
                  <a:noFill/>
                </a:ln>
                <a:solidFill>
                  <a:srgbClr val="005386"/>
                </a:solidFill>
                <a:effectLst/>
                <a:latin typeface="Arial Narrow" pitchFamily="34" charset="0"/>
                <a:cs typeface="Arial" pitchFamily="34" charset="0"/>
              </a:rPr>
              <a:t>© </a:t>
            </a:r>
            <a:r>
              <a:rPr lang="en-US" sz="600" b="0" cap="none" spc="0" dirty="0" err="1" smtClean="0">
                <a:ln>
                  <a:noFill/>
                </a:ln>
                <a:solidFill>
                  <a:srgbClr val="005386"/>
                </a:solidFill>
                <a:effectLst/>
                <a:latin typeface="Arial Narrow" pitchFamily="34" charset="0"/>
                <a:cs typeface="Arial" pitchFamily="34" charset="0"/>
              </a:rPr>
              <a:t>Dassault</a:t>
            </a:r>
            <a:r>
              <a:rPr lang="en-US" sz="600" b="0" cap="none" spc="0" dirty="0" smtClean="0">
                <a:ln>
                  <a:noFill/>
                </a:ln>
                <a:solidFill>
                  <a:srgbClr val="005386"/>
                </a:solidFill>
                <a:effectLst/>
                <a:latin typeface="Arial Narrow" pitchFamily="34" charset="0"/>
                <a:cs typeface="Arial" pitchFamily="34" charset="0"/>
              </a:rPr>
              <a:t> </a:t>
            </a:r>
            <a:r>
              <a:rPr lang="en-US" sz="600" b="0" cap="none" spc="0" dirty="0" err="1" smtClean="0">
                <a:ln>
                  <a:noFill/>
                </a:ln>
                <a:solidFill>
                  <a:srgbClr val="005386"/>
                </a:solidFill>
                <a:effectLst/>
                <a:latin typeface="Arial Narrow" pitchFamily="34" charset="0"/>
                <a:cs typeface="Arial" pitchFamily="34" charset="0"/>
              </a:rPr>
              <a:t>Systèmes</a:t>
            </a:r>
            <a:r>
              <a:rPr lang="en-US" sz="600" b="0" cap="none" spc="0" dirty="0" smtClean="0">
                <a:ln>
                  <a:noFill/>
                </a:ln>
                <a:solidFill>
                  <a:srgbClr val="005386"/>
                </a:solidFill>
                <a:effectLst/>
                <a:latin typeface="Arial Narrow" pitchFamily="34" charset="0"/>
                <a:cs typeface="Arial" pitchFamily="34" charset="0"/>
              </a:rPr>
              <a:t> | </a:t>
            </a:r>
            <a:r>
              <a:rPr lang="en-US" sz="600" b="0" cap="none" spc="0" noProof="0" dirty="0" smtClean="0">
                <a:ln>
                  <a:noFill/>
                </a:ln>
                <a:solidFill>
                  <a:srgbClr val="005386"/>
                </a:solidFill>
                <a:effectLst/>
                <a:latin typeface="Arial Narrow" pitchFamily="34" charset="0"/>
                <a:cs typeface="Arial" pitchFamily="34" charset="0"/>
              </a:rPr>
              <a:t>Confidential</a:t>
            </a:r>
            <a:r>
              <a:rPr lang="en-US" sz="600" b="0" cap="none" spc="0" dirty="0" smtClean="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9/7/2018</a:t>
            </a:fld>
            <a:r>
              <a:rPr lang="en-US" sz="600" b="0" cap="none" spc="0" dirty="0" smtClean="0">
                <a:ln>
                  <a:noFill/>
                </a:ln>
                <a:solidFill>
                  <a:srgbClr val="005386"/>
                </a:solidFill>
                <a:effectLst/>
                <a:latin typeface="Arial Narrow" pitchFamily="34" charset="0"/>
                <a:cs typeface="Arial" pitchFamily="34" charset="0"/>
              </a:rPr>
              <a:t> | ref.: 3DS_Document_2015</a:t>
            </a:r>
            <a:endParaRPr lang="en-US" sz="600" b="0" cap="none" spc="0" dirty="0">
              <a:ln>
                <a:noFill/>
              </a:ln>
              <a:solidFill>
                <a:srgbClr val="005386"/>
              </a:solidFill>
              <a:effectLst/>
              <a:latin typeface="Arial Narrow" pitchFamily="34" charset="0"/>
              <a:cs typeface="Arial" pitchFamily="34" charset="0"/>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92079" y="4719511"/>
            <a:ext cx="2580927" cy="243820"/>
          </a:xfrm>
          <a:prstGeom prst="rect">
            <a:avLst/>
          </a:prstGeom>
        </p:spPr>
      </p:pic>
    </p:spTree>
    <p:extLst>
      <p:ext uri="{BB962C8B-B14F-4D97-AF65-F5344CB8AC3E}">
        <p14:creationId xmlns:p14="http://schemas.microsoft.com/office/powerpoint/2010/main" val="3024342284"/>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Title Slide Blue_GEOVIA Template_2015">
    <p:bg>
      <p:bgPr>
        <a:solidFill>
          <a:schemeClr val="accent1"/>
        </a:solidFill>
        <a:effectLst/>
      </p:bgPr>
    </p:bg>
    <p:spTree>
      <p:nvGrpSpPr>
        <p:cNvPr id="1" name=""/>
        <p:cNvGrpSpPr/>
        <p:nvPr/>
      </p:nvGrpSpPr>
      <p:grpSpPr>
        <a:xfrm>
          <a:off x="0" y="0"/>
          <a:ext cx="0" cy="0"/>
          <a:chOff x="0" y="0"/>
          <a:chExt cx="0" cy="0"/>
        </a:xfrm>
      </p:grpSpPr>
      <p:sp>
        <p:nvSpPr>
          <p:cNvPr id="9"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bg1"/>
                </a:solidFill>
                <a:effectLst/>
                <a:latin typeface="+mj-lt"/>
                <a:ea typeface="+mj-ea"/>
                <a:cs typeface="3ds Light"/>
              </a:defRPr>
            </a:lvl1pPr>
          </a:lstStyle>
          <a:p>
            <a:r>
              <a:rPr lang="en-US" noProof="0" dirty="0" smtClean="0"/>
              <a:t>Click to edit title</a:t>
            </a:r>
            <a:endParaRPr lang="en-US" noProof="0" dirty="0"/>
          </a:p>
        </p:txBody>
      </p:sp>
      <p:sp>
        <p:nvSpPr>
          <p:cNvPr id="15" name="Text Placeholder 14"/>
          <p:cNvSpPr>
            <a:spLocks noGrp="1"/>
          </p:cNvSpPr>
          <p:nvPr>
            <p:ph type="body" sz="quarter" idx="11" hasCustomPrompt="1"/>
          </p:nvPr>
        </p:nvSpPr>
        <p:spPr>
          <a:xfrm>
            <a:off x="4572000" y="1491630"/>
            <a:ext cx="4032250" cy="431800"/>
          </a:xfrm>
        </p:spPr>
        <p:txBody>
          <a:bodyPr anchor="ctr">
            <a:normAutofit/>
          </a:bodyPr>
          <a:lstStyle>
            <a:lvl1pPr algn="r">
              <a:lnSpc>
                <a:spcPct val="100000"/>
              </a:lnSpc>
              <a:spcBef>
                <a:spcPts val="0"/>
              </a:spcBef>
              <a:buFont typeface="Arial" pitchFamily="34" charset="0"/>
              <a:buNone/>
              <a:defRPr sz="2000" baseline="0">
                <a:solidFill>
                  <a:schemeClr val="bg1"/>
                </a:solidFill>
                <a:latin typeface="+mj-lt"/>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smtClean="0"/>
              <a:t>Click to add subtitle</a:t>
            </a:r>
            <a:endParaRPr lang="en-US" dirty="0"/>
          </a:p>
        </p:txBody>
      </p:sp>
      <p:sp>
        <p:nvSpPr>
          <p:cNvPr id="14" name="TextBox 13"/>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b="1" i="0" cap="none" spc="0" dirty="0" smtClean="0">
                <a:ln>
                  <a:noFill/>
                </a:ln>
                <a:solidFill>
                  <a:schemeClr val="bg1"/>
                </a:solidFill>
                <a:effectLst/>
                <a:latin typeface="Arial Narrow" pitchFamily="34" charset="0"/>
                <a:cs typeface="Arial" pitchFamily="34" charset="0"/>
              </a:rPr>
              <a:t>3DS.COM</a:t>
            </a:r>
            <a:r>
              <a:rPr lang="en-US" sz="600" b="0" cap="none" spc="0" baseline="0" dirty="0" smtClean="0">
                <a:ln>
                  <a:noFill/>
                </a:ln>
                <a:solidFill>
                  <a:schemeClr val="bg1"/>
                </a:solidFill>
                <a:effectLst/>
                <a:latin typeface="Arial Narrow" pitchFamily="34" charset="0"/>
                <a:cs typeface="Arial" pitchFamily="34" charset="0"/>
              </a:rPr>
              <a:t> </a:t>
            </a:r>
            <a:r>
              <a:rPr lang="en-US" sz="600" b="0" cap="none" spc="0" dirty="0" smtClean="0">
                <a:ln>
                  <a:noFill/>
                </a:ln>
                <a:solidFill>
                  <a:schemeClr val="bg1"/>
                </a:solidFill>
                <a:effectLst/>
                <a:latin typeface="Arial Narrow" pitchFamily="34" charset="0"/>
                <a:cs typeface="Arial" pitchFamily="34" charset="0"/>
              </a:rPr>
              <a:t>© </a:t>
            </a:r>
            <a:r>
              <a:rPr lang="en-US" sz="600" b="0" cap="none" spc="0" dirty="0" err="1" smtClean="0">
                <a:ln>
                  <a:noFill/>
                </a:ln>
                <a:solidFill>
                  <a:schemeClr val="bg1"/>
                </a:solidFill>
                <a:effectLst/>
                <a:latin typeface="Arial Narrow" pitchFamily="34" charset="0"/>
                <a:cs typeface="Arial" pitchFamily="34" charset="0"/>
              </a:rPr>
              <a:t>Dassault</a:t>
            </a:r>
            <a:r>
              <a:rPr lang="en-US" sz="600" b="0" cap="none" spc="0" dirty="0" smtClean="0">
                <a:ln>
                  <a:noFill/>
                </a:ln>
                <a:solidFill>
                  <a:schemeClr val="bg1"/>
                </a:solidFill>
                <a:effectLst/>
                <a:latin typeface="Arial Narrow" pitchFamily="34" charset="0"/>
                <a:cs typeface="Arial" pitchFamily="34" charset="0"/>
              </a:rPr>
              <a:t> </a:t>
            </a:r>
            <a:r>
              <a:rPr lang="en-US" sz="600" b="0" cap="none" spc="0" dirty="0" err="1" smtClean="0">
                <a:ln>
                  <a:noFill/>
                </a:ln>
                <a:solidFill>
                  <a:schemeClr val="bg1"/>
                </a:solidFill>
                <a:effectLst/>
                <a:latin typeface="Arial Narrow" pitchFamily="34" charset="0"/>
                <a:cs typeface="Arial" pitchFamily="34" charset="0"/>
              </a:rPr>
              <a:t>Systèmes</a:t>
            </a:r>
            <a:r>
              <a:rPr lang="en-US" sz="600" b="0" cap="none" spc="0" dirty="0" smtClean="0">
                <a:ln>
                  <a:noFill/>
                </a:ln>
                <a:solidFill>
                  <a:schemeClr val="bg1"/>
                </a:solidFill>
                <a:effectLst/>
                <a:latin typeface="Arial Narrow" pitchFamily="34" charset="0"/>
                <a:cs typeface="Arial" pitchFamily="34" charset="0"/>
              </a:rPr>
              <a:t> | </a:t>
            </a:r>
            <a:r>
              <a:rPr lang="en-US" sz="600" b="0" cap="none" spc="0" noProof="0" dirty="0" smtClean="0">
                <a:ln>
                  <a:noFill/>
                </a:ln>
                <a:solidFill>
                  <a:schemeClr val="bg1"/>
                </a:solidFill>
                <a:effectLst/>
                <a:latin typeface="Arial Narrow" pitchFamily="34" charset="0"/>
                <a:cs typeface="Arial" pitchFamily="34" charset="0"/>
              </a:rPr>
              <a:t>Confidential</a:t>
            </a:r>
            <a:r>
              <a:rPr lang="en-US" sz="600" b="0" cap="none" spc="0" dirty="0" smtClean="0">
                <a:ln>
                  <a:noFill/>
                </a:ln>
                <a:solidFill>
                  <a:schemeClr val="bg1"/>
                </a:solidFill>
                <a:effectLst/>
                <a:latin typeface="Arial Narrow" pitchFamily="34" charset="0"/>
                <a:cs typeface="Arial" pitchFamily="34" charset="0"/>
              </a:rPr>
              <a:t> Information | </a:t>
            </a:r>
            <a:fld id="{7932CEB9-7706-4840-A8AE-48D24CB336EF}" type="datetimeFigureOut">
              <a:rPr lang="en-US" sz="600" b="0" cap="none" spc="0" smtClean="0">
                <a:ln>
                  <a:noFill/>
                </a:ln>
                <a:solidFill>
                  <a:schemeClr val="bg1"/>
                </a:solidFill>
                <a:effectLst/>
                <a:latin typeface="Arial Narrow" pitchFamily="34" charset="0"/>
                <a:cs typeface="Arial" pitchFamily="34" charset="0"/>
              </a:rPr>
              <a:pPr marL="0" marR="0" indent="0" algn="ctr" defTabSz="914400" rtl="0" eaLnBrk="1" fontAlgn="auto" latinLnBrk="0" hangingPunct="1">
                <a:lnSpc>
                  <a:spcPct val="100000"/>
                </a:lnSpc>
                <a:spcBef>
                  <a:spcPts val="0"/>
                </a:spcBef>
                <a:spcAft>
                  <a:spcPts val="0"/>
                </a:spcAft>
                <a:buClrTx/>
                <a:buSzTx/>
                <a:buFontTx/>
                <a:buNone/>
                <a:tabLst/>
                <a:defRPr/>
              </a:pPr>
              <a:t>9/7/2018</a:t>
            </a:fld>
            <a:r>
              <a:rPr lang="en-US" sz="600" b="0" cap="none" spc="0" dirty="0" smtClean="0">
                <a:ln>
                  <a:noFill/>
                </a:ln>
                <a:solidFill>
                  <a:schemeClr val="bg1"/>
                </a:solidFill>
                <a:effectLst/>
                <a:latin typeface="Arial Narrow" pitchFamily="34" charset="0"/>
                <a:cs typeface="Arial" pitchFamily="34" charset="0"/>
              </a:rPr>
              <a:t> | ref.: 3DS_Document_2015</a:t>
            </a:r>
            <a:endParaRPr lang="en-US" sz="600" b="0" cap="none" spc="0" dirty="0">
              <a:ln>
                <a:noFill/>
              </a:ln>
              <a:solidFill>
                <a:schemeClr val="bg1"/>
              </a:solidFill>
              <a:effectLst/>
              <a:latin typeface="Arial Narrow" pitchFamily="34" charset="0"/>
              <a:cs typeface="Arial" pitchFamily="34" charset="0"/>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86" y="903515"/>
            <a:ext cx="2919743" cy="3450051"/>
          </a:xfrm>
          <a:prstGeom prst="rect">
            <a:avLst/>
          </a:prstGeom>
        </p:spPr>
      </p:pic>
    </p:spTree>
    <p:extLst>
      <p:ext uri="{BB962C8B-B14F-4D97-AF65-F5344CB8AC3E}">
        <p14:creationId xmlns:p14="http://schemas.microsoft.com/office/powerpoint/2010/main" val="180812377"/>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Agenda Slide_GEOVIA Template_2015">
    <p:spTree>
      <p:nvGrpSpPr>
        <p:cNvPr id="1" name=""/>
        <p:cNvGrpSpPr/>
        <p:nvPr/>
      </p:nvGrpSpPr>
      <p:grpSpPr>
        <a:xfrm>
          <a:off x="0" y="0"/>
          <a:ext cx="0" cy="0"/>
          <a:chOff x="0" y="0"/>
          <a:chExt cx="0" cy="0"/>
        </a:xfrm>
      </p:grpSpPr>
      <p:sp>
        <p:nvSpPr>
          <p:cNvPr id="4" name="Espace réservé du texte 5"/>
          <p:cNvSpPr>
            <a:spLocks noGrp="1"/>
          </p:cNvSpPr>
          <p:nvPr>
            <p:ph type="body" sz="quarter" idx="11" hasCustomPrompt="1"/>
          </p:nvPr>
        </p:nvSpPr>
        <p:spPr>
          <a:xfrm>
            <a:off x="729343" y="1131670"/>
            <a:ext cx="7924119" cy="360000"/>
          </a:xfrm>
          <a:solidFill>
            <a:schemeClr val="tx1"/>
          </a:solidFill>
        </p:spPr>
        <p:txBody>
          <a:bodyPr lIns="288000" tIns="36000" rIns="72000" bIns="36000" anchor="ctr"/>
          <a:lstStyle>
            <a:lvl1pPr marL="0" indent="0">
              <a:spcBef>
                <a:spcPts val="0"/>
              </a:spcBef>
              <a:buNone/>
              <a:defRPr baseline="0">
                <a:solidFill>
                  <a:schemeClr val="bg1"/>
                </a:solidFill>
              </a:defRPr>
            </a:lvl1pPr>
          </a:lstStyle>
          <a:p>
            <a:pPr lvl="0"/>
            <a:r>
              <a:rPr lang="en-US" noProof="0" smtClean="0"/>
              <a:t>First item</a:t>
            </a:r>
            <a:endParaRPr lang="en-US" noProof="0"/>
          </a:p>
        </p:txBody>
      </p:sp>
      <p:sp>
        <p:nvSpPr>
          <p:cNvPr id="6" name="Espace réservé du texte 5"/>
          <p:cNvSpPr>
            <a:spLocks noGrp="1"/>
          </p:cNvSpPr>
          <p:nvPr>
            <p:ph type="body" sz="quarter" idx="13" hasCustomPrompt="1"/>
          </p:nvPr>
        </p:nvSpPr>
        <p:spPr>
          <a:xfrm>
            <a:off x="729343" y="1668708"/>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smtClean="0"/>
              <a:t>Second item</a:t>
            </a:r>
            <a:endParaRPr lang="en-US" noProof="0"/>
          </a:p>
        </p:txBody>
      </p:sp>
      <p:sp>
        <p:nvSpPr>
          <p:cNvPr id="8" name="Espace réservé du texte 5"/>
          <p:cNvSpPr>
            <a:spLocks noGrp="1"/>
          </p:cNvSpPr>
          <p:nvPr>
            <p:ph type="body" sz="quarter" idx="15" hasCustomPrompt="1"/>
          </p:nvPr>
        </p:nvSpPr>
        <p:spPr>
          <a:xfrm>
            <a:off x="729343" y="221175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smtClean="0"/>
              <a:t>Third item</a:t>
            </a:r>
            <a:endParaRPr lang="en-US" noProof="0"/>
          </a:p>
        </p:txBody>
      </p:sp>
      <p:sp>
        <p:nvSpPr>
          <p:cNvPr id="10" name="Espace réservé du texte 5"/>
          <p:cNvSpPr>
            <a:spLocks noGrp="1"/>
          </p:cNvSpPr>
          <p:nvPr>
            <p:ph type="body" sz="quarter" idx="17" hasCustomPrompt="1"/>
          </p:nvPr>
        </p:nvSpPr>
        <p:spPr>
          <a:xfrm>
            <a:off x="729343" y="275181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smtClean="0"/>
              <a:t>Fourth item</a:t>
            </a:r>
            <a:endParaRPr lang="en-US" noProof="0"/>
          </a:p>
        </p:txBody>
      </p:sp>
      <p:sp>
        <p:nvSpPr>
          <p:cNvPr id="12" name="Espace réservé du texte 5"/>
          <p:cNvSpPr>
            <a:spLocks noGrp="1"/>
          </p:cNvSpPr>
          <p:nvPr>
            <p:ph type="body" sz="quarter" idx="19" hasCustomPrompt="1"/>
          </p:nvPr>
        </p:nvSpPr>
        <p:spPr>
          <a:xfrm>
            <a:off x="729343" y="329187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smtClean="0"/>
              <a:t>Fifth item</a:t>
            </a:r>
            <a:endParaRPr lang="en-US" noProof="0"/>
          </a:p>
        </p:txBody>
      </p:sp>
      <p:sp>
        <p:nvSpPr>
          <p:cNvPr id="14" name="Espace réservé du texte 5"/>
          <p:cNvSpPr>
            <a:spLocks noGrp="1"/>
          </p:cNvSpPr>
          <p:nvPr>
            <p:ph type="body" sz="quarter" idx="21" hasCustomPrompt="1"/>
          </p:nvPr>
        </p:nvSpPr>
        <p:spPr>
          <a:xfrm>
            <a:off x="729343" y="383193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smtClean="0"/>
              <a:t>Sixth item</a:t>
            </a:r>
            <a:endParaRPr lang="en-US" noProof="0"/>
          </a:p>
        </p:txBody>
      </p:sp>
      <p:sp>
        <p:nvSpPr>
          <p:cNvPr id="16" name="Title 15"/>
          <p:cNvSpPr>
            <a:spLocks noGrp="1"/>
          </p:cNvSpPr>
          <p:nvPr>
            <p:ph type="title"/>
          </p:nvPr>
        </p:nvSpPr>
        <p:spPr/>
        <p:txBody>
          <a:bodyPr/>
          <a:lstStyle>
            <a:lvl1pPr>
              <a:defRPr baseline="0"/>
            </a:lvl1pPr>
          </a:lstStyle>
          <a:p>
            <a:r>
              <a:rPr lang="en-US" smtClean="0"/>
              <a:t>Click to edit Master title style</a:t>
            </a:r>
            <a:endParaRPr lang="en-US" dirty="0"/>
          </a:p>
        </p:txBody>
      </p:sp>
    </p:spTree>
    <p:extLst>
      <p:ext uri="{BB962C8B-B14F-4D97-AF65-F5344CB8AC3E}">
        <p14:creationId xmlns:p14="http://schemas.microsoft.com/office/powerpoint/2010/main" val="2154754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_Corp Template_2015">
    <p:spTree>
      <p:nvGrpSpPr>
        <p:cNvPr id="1" name=""/>
        <p:cNvGrpSpPr/>
        <p:nvPr/>
      </p:nvGrpSpPr>
      <p:grpSpPr>
        <a:xfrm>
          <a:off x="0" y="0"/>
          <a:ext cx="0" cy="0"/>
          <a:chOff x="0" y="0"/>
          <a:chExt cx="0" cy="0"/>
        </a:xfrm>
      </p:grpSpPr>
      <p:sp>
        <p:nvSpPr>
          <p:cNvPr id="2" name="Titre 1"/>
          <p:cNvSpPr>
            <a:spLocks noGrp="1"/>
          </p:cNvSpPr>
          <p:nvPr>
            <p:ph type="title"/>
          </p:nvPr>
        </p:nvSpPr>
        <p:spPr>
          <a:xfrm>
            <a:off x="719572" y="361747"/>
            <a:ext cx="7920880" cy="374073"/>
          </a:xfrm>
        </p:spPr>
        <p:txBody>
          <a:bodyPr/>
          <a:lstStyle>
            <a:lvl1pPr algn="l">
              <a:defRPr baseline="0"/>
            </a:lvl1pPr>
          </a:lstStyle>
          <a:p>
            <a:r>
              <a:rPr lang="en-US" smtClean="0"/>
              <a:t>Click to edit Master title style</a:t>
            </a:r>
            <a:endParaRPr lang="fr-FR" dirty="0"/>
          </a:p>
        </p:txBody>
      </p:sp>
      <p:sp>
        <p:nvSpPr>
          <p:cNvPr id="7" name="Text Placeholder 7"/>
          <p:cNvSpPr>
            <a:spLocks noGrp="1"/>
          </p:cNvSpPr>
          <p:nvPr>
            <p:ph type="body" sz="quarter" idx="14" hasCustomPrompt="1"/>
          </p:nvPr>
        </p:nvSpPr>
        <p:spPr>
          <a:xfrm>
            <a:off x="719139" y="842963"/>
            <a:ext cx="7934324" cy="396549"/>
          </a:xfrm>
        </p:spPr>
        <p:txBody>
          <a:bodyPr wrap="square">
            <a:spAutoFit/>
          </a:bodyPr>
          <a:lstStyle>
            <a:lvl1pPr>
              <a:buFont typeface="Arial" pitchFamily="34" charset="0"/>
              <a:buNone/>
              <a:defRPr/>
            </a:lvl1pPr>
          </a:lstStyle>
          <a:p>
            <a:pPr lvl="0"/>
            <a:r>
              <a:rPr lang="en-US" dirty="0" smtClean="0"/>
              <a:t>Click to add subtitle</a:t>
            </a:r>
            <a:endParaRPr lang="en-US" dirty="0"/>
          </a:p>
        </p:txBody>
      </p:sp>
      <p:sp>
        <p:nvSpPr>
          <p:cNvPr id="6" name="Content Placeholder 6"/>
          <p:cNvSpPr>
            <a:spLocks noGrp="1"/>
          </p:cNvSpPr>
          <p:nvPr>
            <p:ph sz="quarter" idx="15"/>
          </p:nvPr>
        </p:nvSpPr>
        <p:spPr>
          <a:xfrm>
            <a:off x="719139" y="1276349"/>
            <a:ext cx="3840480" cy="3287713"/>
          </a:xfrm>
        </p:spPr>
        <p:txBody>
          <a:bodyPr/>
          <a:lstStyle>
            <a:lvl4pPr>
              <a:defRPr spc="0" baseline="0"/>
            </a:lvl4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6"/>
          <p:cNvSpPr>
            <a:spLocks noGrp="1"/>
          </p:cNvSpPr>
          <p:nvPr>
            <p:ph sz="quarter" idx="16"/>
          </p:nvPr>
        </p:nvSpPr>
        <p:spPr>
          <a:xfrm>
            <a:off x="4812983" y="1275606"/>
            <a:ext cx="3840480" cy="3291840"/>
          </a:xfrm>
        </p:spPr>
        <p:txBody>
          <a:bodyPr/>
          <a:lstStyle>
            <a:lvl4pPr>
              <a:defRPr spc="0" baseline="0"/>
            </a:lvl4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ection Header_GEOVIA Template_2015">
    <p:spTree>
      <p:nvGrpSpPr>
        <p:cNvPr id="1" name=""/>
        <p:cNvGrpSpPr/>
        <p:nvPr/>
      </p:nvGrpSpPr>
      <p:grpSpPr>
        <a:xfrm>
          <a:off x="0" y="0"/>
          <a:ext cx="0" cy="0"/>
          <a:chOff x="0" y="0"/>
          <a:chExt cx="0" cy="0"/>
        </a:xfrm>
      </p:grpSpPr>
      <p:sp>
        <p:nvSpPr>
          <p:cNvPr id="22" name="Text Placeholder 16"/>
          <p:cNvSpPr>
            <a:spLocks noGrp="1"/>
          </p:cNvSpPr>
          <p:nvPr>
            <p:ph type="body" sz="quarter" idx="11" hasCustomPrompt="1"/>
          </p:nvPr>
        </p:nvSpPr>
        <p:spPr>
          <a:xfrm>
            <a:off x="1367644" y="879562"/>
            <a:ext cx="7272808" cy="648072"/>
          </a:xfrm>
        </p:spPr>
        <p:txBody>
          <a:bodyPr anchor="ctr">
            <a:noAutofit/>
          </a:bodyPr>
          <a:lstStyle>
            <a:lvl1pPr algn="r">
              <a:lnSpc>
                <a:spcPct val="100000"/>
              </a:lnSpc>
              <a:spcBef>
                <a:spcPts val="0"/>
              </a:spcBef>
              <a:buFont typeface="Arial" pitchFamily="34" charset="0"/>
              <a:buNone/>
              <a:defRPr sz="3200" baseline="0"/>
            </a:lvl1pPr>
            <a:lvl2pPr>
              <a:buFont typeface="Arial" pitchFamily="34" charset="0"/>
              <a:buNone/>
              <a:defRPr/>
            </a:lvl2pPr>
            <a:lvl3pPr>
              <a:buFont typeface="Arial" pitchFamily="34" charset="0"/>
              <a:buNone/>
              <a:defRPr/>
            </a:lvl3pPr>
            <a:lvl4pPr>
              <a:buFont typeface="Arial" pitchFamily="34" charset="0"/>
              <a:buNone/>
              <a:defRPr/>
            </a:lvl4pPr>
            <a:lvl5pPr>
              <a:buNone/>
              <a:defRPr/>
            </a:lvl5pPr>
          </a:lstStyle>
          <a:p>
            <a:pPr lvl="0"/>
            <a:r>
              <a:rPr lang="en-US" dirty="0" smtClean="0"/>
              <a:t>Click to edit Master title style</a:t>
            </a:r>
            <a:endParaRPr lang="en-US" dirty="0"/>
          </a:p>
        </p:txBody>
      </p:sp>
      <p:sp>
        <p:nvSpPr>
          <p:cNvPr id="23" name="Text Placeholder 20"/>
          <p:cNvSpPr>
            <a:spLocks noGrp="1"/>
          </p:cNvSpPr>
          <p:nvPr>
            <p:ph type="body" sz="quarter" idx="12" hasCustomPrompt="1"/>
          </p:nvPr>
        </p:nvSpPr>
        <p:spPr>
          <a:xfrm>
            <a:off x="1368425" y="1707654"/>
            <a:ext cx="7272338" cy="468313"/>
          </a:xfrm>
        </p:spPr>
        <p:txBody>
          <a:bodyPr vert="horz" lIns="87916" tIns="43957" rIns="87916" bIns="43957" rtlCol="0" anchor="ctr">
            <a:noAutofit/>
          </a:bodyPr>
          <a:lstStyle>
            <a:lvl1pPr algn="r">
              <a:lnSpc>
                <a:spcPct val="100000"/>
              </a:lnSpc>
              <a:buFont typeface="Arial" pitchFamily="34" charset="0"/>
              <a:buNone/>
              <a:defRPr lang="en-US" sz="2000" b="0" i="0" kern="900" spc="0" baseline="0" dirty="0" smtClean="0">
                <a:solidFill>
                  <a:schemeClr val="tx1"/>
                </a:solidFill>
                <a:latin typeface="+mj-lt"/>
                <a:ea typeface="+mn-ea"/>
                <a:cs typeface="3ds Light"/>
              </a:defRPr>
            </a:lvl1pPr>
          </a:lstStyle>
          <a:p>
            <a:pPr marL="187200" lvl="0" indent="-259200" algn="r" defTabSz="879152" rtl="0" eaLnBrk="1" latinLnBrk="0" hangingPunct="1">
              <a:lnSpc>
                <a:spcPts val="2000"/>
              </a:lnSpc>
              <a:spcBef>
                <a:spcPts val="0"/>
              </a:spcBef>
              <a:buSzPct val="100000"/>
            </a:pPr>
            <a:r>
              <a:rPr lang="en-US" dirty="0" smtClean="0"/>
              <a:t>Click to add subtitle</a:t>
            </a:r>
          </a:p>
        </p:txBody>
      </p:sp>
    </p:spTree>
    <p:extLst>
      <p:ext uri="{BB962C8B-B14F-4D97-AF65-F5344CB8AC3E}">
        <p14:creationId xmlns:p14="http://schemas.microsoft.com/office/powerpoint/2010/main" val="3676330794"/>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Subtitle &amp; Content_GEOVIA Template_2015">
    <p:spTree>
      <p:nvGrpSpPr>
        <p:cNvPr id="1" name=""/>
        <p:cNvGrpSpPr/>
        <p:nvPr/>
      </p:nvGrpSpPr>
      <p:grpSpPr>
        <a:xfrm>
          <a:off x="0" y="0"/>
          <a:ext cx="0" cy="0"/>
          <a:chOff x="0" y="0"/>
          <a:chExt cx="0" cy="0"/>
        </a:xfrm>
      </p:grpSpPr>
      <p:sp>
        <p:nvSpPr>
          <p:cNvPr id="8" name="Text Placeholder 7"/>
          <p:cNvSpPr>
            <a:spLocks noGrp="1"/>
          </p:cNvSpPr>
          <p:nvPr>
            <p:ph type="body" sz="quarter" idx="14" hasCustomPrompt="1"/>
          </p:nvPr>
        </p:nvSpPr>
        <p:spPr>
          <a:xfrm>
            <a:off x="719572" y="842963"/>
            <a:ext cx="7926407" cy="396549"/>
          </a:xfrm>
        </p:spPr>
        <p:txBody>
          <a:bodyPr wrap="square">
            <a:spAutoFit/>
          </a:bodyPr>
          <a:lstStyle>
            <a:lvl1pPr>
              <a:buFont typeface="Arial" pitchFamily="34" charset="0"/>
              <a:buNone/>
              <a:defRPr baseline="0"/>
            </a:lvl1pPr>
          </a:lstStyle>
          <a:p>
            <a:pPr lvl="0"/>
            <a:r>
              <a:rPr lang="en-US" dirty="0" smtClean="0"/>
              <a:t>Click to add subtitle</a:t>
            </a:r>
            <a:endParaRPr lang="en-US" dirty="0"/>
          </a:p>
        </p:txBody>
      </p:sp>
      <p:sp>
        <p:nvSpPr>
          <p:cNvPr id="5" name="Title 4"/>
          <p:cNvSpPr>
            <a:spLocks noGrp="1"/>
          </p:cNvSpPr>
          <p:nvPr>
            <p:ph type="title"/>
          </p:nvPr>
        </p:nvSpPr>
        <p:spPr>
          <a:xfrm>
            <a:off x="719572" y="361747"/>
            <a:ext cx="7920880" cy="374073"/>
          </a:xfrm>
        </p:spPr>
        <p:txBody>
          <a:bodyPr/>
          <a:lstStyle/>
          <a:p>
            <a:r>
              <a:rPr lang="en-US" dirty="0" smtClean="0"/>
              <a:t>Click to edit Master title style</a:t>
            </a:r>
            <a:endParaRPr lang="en-US" dirty="0"/>
          </a:p>
        </p:txBody>
      </p:sp>
      <p:sp>
        <p:nvSpPr>
          <p:cNvPr id="7" name="Content Placeholder 6"/>
          <p:cNvSpPr>
            <a:spLocks noGrp="1"/>
          </p:cNvSpPr>
          <p:nvPr>
            <p:ph sz="quarter" idx="15"/>
          </p:nvPr>
        </p:nvSpPr>
        <p:spPr>
          <a:xfrm>
            <a:off x="719571" y="1276350"/>
            <a:ext cx="7950899" cy="3167608"/>
          </a:xfrm>
        </p:spPr>
        <p:txBody>
          <a:bodyPr/>
          <a:lstStyle>
            <a:lvl1pPr marL="252000" indent="-252000">
              <a:spcBef>
                <a:spcPts val="800"/>
              </a:spcBef>
              <a:defRPr/>
            </a:lvl1pPr>
            <a:lvl2pPr>
              <a:spcBef>
                <a:spcPts val="600"/>
              </a:spcBef>
              <a:defRPr/>
            </a:lvl2pPr>
            <a:lvl3pPr>
              <a:spcBef>
                <a:spcPts val="400"/>
              </a:spcBef>
              <a:defRPr/>
            </a:lvl3pPr>
            <a:lvl4pPr>
              <a:spcBef>
                <a:spcPts val="400"/>
              </a:spcBef>
              <a:defRPr spc="0" baseline="0"/>
            </a:lvl4pPr>
            <a:lvl5pPr>
              <a:spcBef>
                <a:spcPts val="4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299819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and Content_GEOVIA Template_2015">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Click to edit Master title style</a:t>
            </a:r>
            <a:endParaRPr lang="en-US"/>
          </a:p>
        </p:txBody>
      </p:sp>
      <p:sp>
        <p:nvSpPr>
          <p:cNvPr id="5" name="Content Placeholder 6"/>
          <p:cNvSpPr>
            <a:spLocks noGrp="1"/>
          </p:cNvSpPr>
          <p:nvPr>
            <p:ph sz="quarter" idx="15"/>
          </p:nvPr>
        </p:nvSpPr>
        <p:spPr>
          <a:xfrm>
            <a:off x="719138" y="879561"/>
            <a:ext cx="7921625" cy="3684501"/>
          </a:xfrm>
        </p:spPr>
        <p:txBody>
          <a:bodyPr/>
          <a:lstStyle>
            <a:lvl4pPr>
              <a:defRPr spc="0" baseline="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0728086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wo Content_GEOVIA Template_2015">
    <p:spTree>
      <p:nvGrpSpPr>
        <p:cNvPr id="1" name=""/>
        <p:cNvGrpSpPr/>
        <p:nvPr/>
      </p:nvGrpSpPr>
      <p:grpSpPr>
        <a:xfrm>
          <a:off x="0" y="0"/>
          <a:ext cx="0" cy="0"/>
          <a:chOff x="0" y="0"/>
          <a:chExt cx="0" cy="0"/>
        </a:xfrm>
      </p:grpSpPr>
      <p:sp>
        <p:nvSpPr>
          <p:cNvPr id="2" name="Titre 1"/>
          <p:cNvSpPr>
            <a:spLocks noGrp="1"/>
          </p:cNvSpPr>
          <p:nvPr>
            <p:ph type="title"/>
          </p:nvPr>
        </p:nvSpPr>
        <p:spPr>
          <a:xfrm>
            <a:off x="719572" y="361747"/>
            <a:ext cx="7920880" cy="374073"/>
          </a:xfrm>
        </p:spPr>
        <p:txBody>
          <a:bodyPr/>
          <a:lstStyle>
            <a:lvl1pPr algn="l">
              <a:defRPr baseline="0"/>
            </a:lvl1pPr>
          </a:lstStyle>
          <a:p>
            <a:r>
              <a:rPr lang="en-US" smtClean="0"/>
              <a:t>Click to edit Master title style</a:t>
            </a:r>
            <a:endParaRPr lang="fr-FR" dirty="0"/>
          </a:p>
        </p:txBody>
      </p:sp>
      <p:sp>
        <p:nvSpPr>
          <p:cNvPr id="7" name="Text Placeholder 7"/>
          <p:cNvSpPr>
            <a:spLocks noGrp="1"/>
          </p:cNvSpPr>
          <p:nvPr>
            <p:ph type="body" sz="quarter" idx="14" hasCustomPrompt="1"/>
          </p:nvPr>
        </p:nvSpPr>
        <p:spPr>
          <a:xfrm>
            <a:off x="719139" y="842963"/>
            <a:ext cx="7934324" cy="396549"/>
          </a:xfrm>
        </p:spPr>
        <p:txBody>
          <a:bodyPr wrap="square">
            <a:spAutoFit/>
          </a:bodyPr>
          <a:lstStyle>
            <a:lvl1pPr>
              <a:buFont typeface="Arial" pitchFamily="34" charset="0"/>
              <a:buNone/>
              <a:defRPr/>
            </a:lvl1pPr>
          </a:lstStyle>
          <a:p>
            <a:pPr lvl="0"/>
            <a:r>
              <a:rPr lang="en-US" dirty="0" smtClean="0"/>
              <a:t>Click to add subtitle</a:t>
            </a:r>
            <a:endParaRPr lang="en-US" dirty="0"/>
          </a:p>
        </p:txBody>
      </p:sp>
      <p:sp>
        <p:nvSpPr>
          <p:cNvPr id="6" name="Content Placeholder 6"/>
          <p:cNvSpPr>
            <a:spLocks noGrp="1"/>
          </p:cNvSpPr>
          <p:nvPr>
            <p:ph sz="quarter" idx="15"/>
          </p:nvPr>
        </p:nvSpPr>
        <p:spPr>
          <a:xfrm>
            <a:off x="719139" y="1276349"/>
            <a:ext cx="3840480" cy="3287713"/>
          </a:xfrm>
        </p:spPr>
        <p:txBody>
          <a:bodyPr/>
          <a:lstStyle>
            <a:lvl4pPr>
              <a:defRPr spc="0" baseline="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6"/>
          <p:cNvSpPr>
            <a:spLocks noGrp="1"/>
          </p:cNvSpPr>
          <p:nvPr>
            <p:ph sz="quarter" idx="16"/>
          </p:nvPr>
        </p:nvSpPr>
        <p:spPr>
          <a:xfrm>
            <a:off x="4812983" y="1275606"/>
            <a:ext cx="3840480" cy="3291840"/>
          </a:xfrm>
        </p:spPr>
        <p:txBody>
          <a:bodyPr/>
          <a:lstStyle>
            <a:lvl4pPr>
              <a:defRPr spc="0" baseline="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4757655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Subtitle Only_GEOVIA Template_2015">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5" name="Text Placeholder 7"/>
          <p:cNvSpPr>
            <a:spLocks noGrp="1"/>
          </p:cNvSpPr>
          <p:nvPr>
            <p:ph type="body" sz="quarter" idx="14" hasCustomPrompt="1"/>
          </p:nvPr>
        </p:nvSpPr>
        <p:spPr>
          <a:xfrm>
            <a:off x="719137" y="842963"/>
            <a:ext cx="7934325" cy="396549"/>
          </a:xfrm>
        </p:spPr>
        <p:txBody>
          <a:bodyPr wrap="square">
            <a:spAutoFit/>
          </a:bodyPr>
          <a:lstStyle>
            <a:lvl1pPr>
              <a:buFont typeface="Arial" pitchFamily="34" charset="0"/>
              <a:buNone/>
              <a:defRPr/>
            </a:lvl1pPr>
          </a:lstStyle>
          <a:p>
            <a:pPr lvl="0"/>
            <a:r>
              <a:rPr lang="en-US" dirty="0" smtClean="0"/>
              <a:t>Click to add subtitle</a:t>
            </a:r>
            <a:endParaRPr lang="en-US" dirty="0"/>
          </a:p>
        </p:txBody>
      </p:sp>
    </p:spTree>
    <p:extLst>
      <p:ext uri="{BB962C8B-B14F-4D97-AF65-F5344CB8AC3E}">
        <p14:creationId xmlns:p14="http://schemas.microsoft.com/office/powerpoint/2010/main" val="147924554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_GEOVIA Template_2015">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baseline="0"/>
            </a:lvl1pPr>
          </a:lstStyle>
          <a:p>
            <a:r>
              <a:rPr lang="en-US" smtClean="0"/>
              <a:t>Click to edit Master title style</a:t>
            </a:r>
            <a:endParaRPr lang="en-US" dirty="0"/>
          </a:p>
        </p:txBody>
      </p:sp>
    </p:spTree>
    <p:extLst>
      <p:ext uri="{BB962C8B-B14F-4D97-AF65-F5344CB8AC3E}">
        <p14:creationId xmlns:p14="http://schemas.microsoft.com/office/powerpoint/2010/main" val="142981918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blank" preserve="1">
  <p:cSld name="Blank_GEOVIA Template_2015">
    <p:spTree>
      <p:nvGrpSpPr>
        <p:cNvPr id="1" name=""/>
        <p:cNvGrpSpPr/>
        <p:nvPr/>
      </p:nvGrpSpPr>
      <p:grpSpPr>
        <a:xfrm>
          <a:off x="0" y="0"/>
          <a:ext cx="0" cy="0"/>
          <a:chOff x="0" y="0"/>
          <a:chExt cx="0" cy="0"/>
        </a:xfrm>
      </p:grpSpPr>
    </p:spTree>
    <p:extLst>
      <p:ext uri="{BB962C8B-B14F-4D97-AF65-F5344CB8AC3E}">
        <p14:creationId xmlns:p14="http://schemas.microsoft.com/office/powerpoint/2010/main" val="52174513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Back Cover_GEOVIA Template_2015">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39975" y="41011"/>
            <a:ext cx="4464050" cy="4451853"/>
          </a:xfrm>
          <a:prstGeom prst="rect">
            <a:avLst/>
          </a:prstGeom>
        </p:spPr>
      </p:pic>
    </p:spTree>
    <p:extLst>
      <p:ext uri="{BB962C8B-B14F-4D97-AF65-F5344CB8AC3E}">
        <p14:creationId xmlns:p14="http://schemas.microsoft.com/office/powerpoint/2010/main" val="114685230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Title Slide_EXALEAD Template_2015">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86" y="903515"/>
            <a:ext cx="2919743" cy="3450051"/>
          </a:xfrm>
          <a:prstGeom prst="rect">
            <a:avLst/>
          </a:prstGeom>
        </p:spPr>
      </p:pic>
      <p:sp>
        <p:nvSpPr>
          <p:cNvPr id="12"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tx1"/>
                </a:solidFill>
                <a:effectLst/>
                <a:latin typeface="+mj-lt"/>
                <a:ea typeface="+mj-ea"/>
                <a:cs typeface="3ds Light"/>
              </a:defRPr>
            </a:lvl1pPr>
          </a:lstStyle>
          <a:p>
            <a:r>
              <a:rPr lang="en-US" noProof="0" dirty="0" smtClean="0"/>
              <a:t>Click to edit title</a:t>
            </a:r>
            <a:endParaRPr lang="en-US" noProof="0" dirty="0"/>
          </a:p>
        </p:txBody>
      </p:sp>
      <p:sp>
        <p:nvSpPr>
          <p:cNvPr id="9" name="Text Placeholder 14"/>
          <p:cNvSpPr>
            <a:spLocks noGrp="1"/>
          </p:cNvSpPr>
          <p:nvPr>
            <p:ph type="body" sz="quarter" idx="11" hasCustomPrompt="1"/>
          </p:nvPr>
        </p:nvSpPr>
        <p:spPr>
          <a:xfrm>
            <a:off x="4572000" y="1491630"/>
            <a:ext cx="4032250" cy="431800"/>
          </a:xfrm>
        </p:spPr>
        <p:txBody>
          <a:bodyPr anchor="ctr">
            <a:noAutofit/>
          </a:bodyPr>
          <a:lstStyle>
            <a:lvl1pPr algn="r">
              <a:lnSpc>
                <a:spcPct val="100000"/>
              </a:lnSpc>
              <a:spcBef>
                <a:spcPts val="0"/>
              </a:spcBef>
              <a:buFont typeface="Arial" pitchFamily="34" charset="0"/>
              <a:buNone/>
              <a:defRPr sz="2000"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smtClean="0"/>
              <a:t>Click to add subtitle</a:t>
            </a:r>
            <a:endParaRPr lang="en-US" dirty="0"/>
          </a:p>
        </p:txBody>
      </p:sp>
      <p:sp>
        <p:nvSpPr>
          <p:cNvPr id="13" name="TextBox 12"/>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smtClean="0">
                <a:ln>
                  <a:noFill/>
                </a:ln>
                <a:solidFill>
                  <a:srgbClr val="005386"/>
                </a:solidFill>
                <a:effectLst/>
                <a:latin typeface="Arial Narrow" pitchFamily="34" charset="0"/>
                <a:cs typeface="Arial" pitchFamily="34" charset="0"/>
              </a:rPr>
              <a:t>3DS.COM</a:t>
            </a:r>
            <a:r>
              <a:rPr lang="en-US" sz="600" b="1" i="0" cap="none" spc="0" dirty="0" smtClean="0">
                <a:ln>
                  <a:noFill/>
                </a:ln>
                <a:solidFill>
                  <a:schemeClr val="accent4"/>
                </a:solidFill>
                <a:effectLst/>
                <a:latin typeface="Arial Narrow" pitchFamily="34" charset="0"/>
                <a:cs typeface="Arial" pitchFamily="34" charset="0"/>
              </a:rPr>
              <a:t> </a:t>
            </a:r>
            <a:r>
              <a:rPr lang="en-US" sz="600" b="0" cap="none" spc="0" dirty="0" smtClean="0">
                <a:ln>
                  <a:noFill/>
                </a:ln>
                <a:solidFill>
                  <a:srgbClr val="005386"/>
                </a:solidFill>
                <a:effectLst/>
                <a:latin typeface="Arial Narrow" pitchFamily="34" charset="0"/>
                <a:cs typeface="Arial" pitchFamily="34" charset="0"/>
              </a:rPr>
              <a:t>© </a:t>
            </a:r>
            <a:r>
              <a:rPr lang="en-US" sz="600" b="0" cap="none" spc="0" dirty="0" err="1" smtClean="0">
                <a:ln>
                  <a:noFill/>
                </a:ln>
                <a:solidFill>
                  <a:srgbClr val="005386"/>
                </a:solidFill>
                <a:effectLst/>
                <a:latin typeface="Arial Narrow" pitchFamily="34" charset="0"/>
                <a:cs typeface="Arial" pitchFamily="34" charset="0"/>
              </a:rPr>
              <a:t>Dassault</a:t>
            </a:r>
            <a:r>
              <a:rPr lang="en-US" sz="600" b="0" cap="none" spc="0" dirty="0" smtClean="0">
                <a:ln>
                  <a:noFill/>
                </a:ln>
                <a:solidFill>
                  <a:srgbClr val="005386"/>
                </a:solidFill>
                <a:effectLst/>
                <a:latin typeface="Arial Narrow" pitchFamily="34" charset="0"/>
                <a:cs typeface="Arial" pitchFamily="34" charset="0"/>
              </a:rPr>
              <a:t> </a:t>
            </a:r>
            <a:r>
              <a:rPr lang="en-US" sz="600" b="0" cap="none" spc="0" dirty="0" err="1" smtClean="0">
                <a:ln>
                  <a:noFill/>
                </a:ln>
                <a:solidFill>
                  <a:srgbClr val="005386"/>
                </a:solidFill>
                <a:effectLst/>
                <a:latin typeface="Arial Narrow" pitchFamily="34" charset="0"/>
                <a:cs typeface="Arial" pitchFamily="34" charset="0"/>
              </a:rPr>
              <a:t>Systèmes</a:t>
            </a:r>
            <a:r>
              <a:rPr lang="en-US" sz="600" b="0" cap="none" spc="0" dirty="0" smtClean="0">
                <a:ln>
                  <a:noFill/>
                </a:ln>
                <a:solidFill>
                  <a:srgbClr val="005386"/>
                </a:solidFill>
                <a:effectLst/>
                <a:latin typeface="Arial Narrow" pitchFamily="34" charset="0"/>
                <a:cs typeface="Arial" pitchFamily="34" charset="0"/>
              </a:rPr>
              <a:t> | </a:t>
            </a:r>
            <a:r>
              <a:rPr lang="en-US" sz="600" b="0" cap="none" spc="0" noProof="0" dirty="0" smtClean="0">
                <a:ln>
                  <a:noFill/>
                </a:ln>
                <a:solidFill>
                  <a:srgbClr val="005386"/>
                </a:solidFill>
                <a:effectLst/>
                <a:latin typeface="Arial Narrow" pitchFamily="34" charset="0"/>
                <a:cs typeface="Arial" pitchFamily="34" charset="0"/>
              </a:rPr>
              <a:t>Confidential</a:t>
            </a:r>
            <a:r>
              <a:rPr lang="en-US" sz="600" b="0" cap="none" spc="0" dirty="0" smtClean="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9/7/2018</a:t>
            </a:fld>
            <a:r>
              <a:rPr lang="en-US" sz="600" b="0" cap="none" spc="0" dirty="0" smtClean="0">
                <a:ln>
                  <a:noFill/>
                </a:ln>
                <a:solidFill>
                  <a:srgbClr val="005386"/>
                </a:solidFill>
                <a:effectLst/>
                <a:latin typeface="Arial Narrow" pitchFamily="34" charset="0"/>
                <a:cs typeface="Arial" pitchFamily="34" charset="0"/>
              </a:rPr>
              <a:t> | ref.: 3DS_Document_2015</a:t>
            </a:r>
            <a:endParaRPr lang="en-US" sz="600" b="0" cap="none" spc="0" dirty="0">
              <a:ln>
                <a:noFill/>
              </a:ln>
              <a:solidFill>
                <a:srgbClr val="005386"/>
              </a:solidFill>
              <a:effectLst/>
              <a:latin typeface="Arial Narrow" pitchFamily="34" charset="0"/>
              <a:cs typeface="Arial" pitchFamily="34" charset="0"/>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92079" y="4719511"/>
            <a:ext cx="2580927" cy="243820"/>
          </a:xfrm>
          <a:prstGeom prst="rect">
            <a:avLst/>
          </a:prstGeom>
        </p:spPr>
      </p:pic>
    </p:spTree>
    <p:extLst>
      <p:ext uri="{BB962C8B-B14F-4D97-AF65-F5344CB8AC3E}">
        <p14:creationId xmlns:p14="http://schemas.microsoft.com/office/powerpoint/2010/main" val="1596440418"/>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Title Slide Blue_EXALEAD Template_2015">
    <p:bg>
      <p:bgPr>
        <a:solidFill>
          <a:schemeClr val="accent1"/>
        </a:solidFill>
        <a:effectLst/>
      </p:bgPr>
    </p:bg>
    <p:spTree>
      <p:nvGrpSpPr>
        <p:cNvPr id="1" name=""/>
        <p:cNvGrpSpPr/>
        <p:nvPr/>
      </p:nvGrpSpPr>
      <p:grpSpPr>
        <a:xfrm>
          <a:off x="0" y="0"/>
          <a:ext cx="0" cy="0"/>
          <a:chOff x="0" y="0"/>
          <a:chExt cx="0" cy="0"/>
        </a:xfrm>
      </p:grpSpPr>
      <p:sp>
        <p:nvSpPr>
          <p:cNvPr id="9"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bg1"/>
                </a:solidFill>
                <a:effectLst/>
                <a:latin typeface="+mj-lt"/>
                <a:ea typeface="+mj-ea"/>
                <a:cs typeface="3ds Light"/>
              </a:defRPr>
            </a:lvl1pPr>
          </a:lstStyle>
          <a:p>
            <a:r>
              <a:rPr lang="en-US" noProof="0" dirty="0" smtClean="0"/>
              <a:t>Click to edit title</a:t>
            </a:r>
            <a:endParaRPr lang="en-US" noProof="0" dirty="0"/>
          </a:p>
        </p:txBody>
      </p:sp>
      <p:sp>
        <p:nvSpPr>
          <p:cNvPr id="15" name="Text Placeholder 14"/>
          <p:cNvSpPr>
            <a:spLocks noGrp="1"/>
          </p:cNvSpPr>
          <p:nvPr>
            <p:ph type="body" sz="quarter" idx="11" hasCustomPrompt="1"/>
          </p:nvPr>
        </p:nvSpPr>
        <p:spPr>
          <a:xfrm>
            <a:off x="4572000" y="1491630"/>
            <a:ext cx="4032250" cy="431800"/>
          </a:xfrm>
        </p:spPr>
        <p:txBody>
          <a:bodyPr anchor="ctr">
            <a:normAutofit/>
          </a:bodyPr>
          <a:lstStyle>
            <a:lvl1pPr algn="r">
              <a:lnSpc>
                <a:spcPct val="100000"/>
              </a:lnSpc>
              <a:spcBef>
                <a:spcPts val="0"/>
              </a:spcBef>
              <a:buFont typeface="Arial" pitchFamily="34" charset="0"/>
              <a:buNone/>
              <a:defRPr sz="2000" baseline="0">
                <a:solidFill>
                  <a:schemeClr val="bg1"/>
                </a:solidFill>
                <a:latin typeface="+mj-lt"/>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smtClean="0"/>
              <a:t>Click to add subtitle</a:t>
            </a:r>
            <a:endParaRPr lang="en-US" dirty="0"/>
          </a:p>
        </p:txBody>
      </p:sp>
      <p:sp>
        <p:nvSpPr>
          <p:cNvPr id="14" name="TextBox 13"/>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b="1" i="0" cap="none" spc="0" dirty="0" smtClean="0">
                <a:ln>
                  <a:noFill/>
                </a:ln>
                <a:solidFill>
                  <a:schemeClr val="bg1"/>
                </a:solidFill>
                <a:effectLst/>
                <a:latin typeface="Arial Narrow" pitchFamily="34" charset="0"/>
                <a:cs typeface="Arial" pitchFamily="34" charset="0"/>
              </a:rPr>
              <a:t>3DS.COM</a:t>
            </a:r>
            <a:r>
              <a:rPr lang="en-US" sz="600" b="0" cap="none" spc="0" baseline="0" dirty="0" smtClean="0">
                <a:ln>
                  <a:noFill/>
                </a:ln>
                <a:solidFill>
                  <a:schemeClr val="bg1"/>
                </a:solidFill>
                <a:effectLst/>
                <a:latin typeface="Arial Narrow" pitchFamily="34" charset="0"/>
                <a:cs typeface="Arial" pitchFamily="34" charset="0"/>
              </a:rPr>
              <a:t> </a:t>
            </a:r>
            <a:r>
              <a:rPr lang="en-US" sz="600" b="0" cap="none" spc="0" dirty="0" smtClean="0">
                <a:ln>
                  <a:noFill/>
                </a:ln>
                <a:solidFill>
                  <a:schemeClr val="bg1"/>
                </a:solidFill>
                <a:effectLst/>
                <a:latin typeface="Arial Narrow" pitchFamily="34" charset="0"/>
                <a:cs typeface="Arial" pitchFamily="34" charset="0"/>
              </a:rPr>
              <a:t>© </a:t>
            </a:r>
            <a:r>
              <a:rPr lang="en-US" sz="600" b="0" cap="none" spc="0" dirty="0" err="1" smtClean="0">
                <a:ln>
                  <a:noFill/>
                </a:ln>
                <a:solidFill>
                  <a:schemeClr val="bg1"/>
                </a:solidFill>
                <a:effectLst/>
                <a:latin typeface="Arial Narrow" pitchFamily="34" charset="0"/>
                <a:cs typeface="Arial" pitchFamily="34" charset="0"/>
              </a:rPr>
              <a:t>Dassault</a:t>
            </a:r>
            <a:r>
              <a:rPr lang="en-US" sz="600" b="0" cap="none" spc="0" dirty="0" smtClean="0">
                <a:ln>
                  <a:noFill/>
                </a:ln>
                <a:solidFill>
                  <a:schemeClr val="bg1"/>
                </a:solidFill>
                <a:effectLst/>
                <a:latin typeface="Arial Narrow" pitchFamily="34" charset="0"/>
                <a:cs typeface="Arial" pitchFamily="34" charset="0"/>
              </a:rPr>
              <a:t> </a:t>
            </a:r>
            <a:r>
              <a:rPr lang="en-US" sz="600" b="0" cap="none" spc="0" dirty="0" err="1" smtClean="0">
                <a:ln>
                  <a:noFill/>
                </a:ln>
                <a:solidFill>
                  <a:schemeClr val="bg1"/>
                </a:solidFill>
                <a:effectLst/>
                <a:latin typeface="Arial Narrow" pitchFamily="34" charset="0"/>
                <a:cs typeface="Arial" pitchFamily="34" charset="0"/>
              </a:rPr>
              <a:t>Systèmes</a:t>
            </a:r>
            <a:r>
              <a:rPr lang="en-US" sz="600" b="0" cap="none" spc="0" dirty="0" smtClean="0">
                <a:ln>
                  <a:noFill/>
                </a:ln>
                <a:solidFill>
                  <a:schemeClr val="bg1"/>
                </a:solidFill>
                <a:effectLst/>
                <a:latin typeface="Arial Narrow" pitchFamily="34" charset="0"/>
                <a:cs typeface="Arial" pitchFamily="34" charset="0"/>
              </a:rPr>
              <a:t> | </a:t>
            </a:r>
            <a:r>
              <a:rPr lang="en-US" sz="600" b="0" cap="none" spc="0" noProof="0" dirty="0" smtClean="0">
                <a:ln>
                  <a:noFill/>
                </a:ln>
                <a:solidFill>
                  <a:schemeClr val="bg1"/>
                </a:solidFill>
                <a:effectLst/>
                <a:latin typeface="Arial Narrow" pitchFamily="34" charset="0"/>
                <a:cs typeface="Arial" pitchFamily="34" charset="0"/>
              </a:rPr>
              <a:t>Confidential</a:t>
            </a:r>
            <a:r>
              <a:rPr lang="en-US" sz="600" b="0" cap="none" spc="0" dirty="0" smtClean="0">
                <a:ln>
                  <a:noFill/>
                </a:ln>
                <a:solidFill>
                  <a:schemeClr val="bg1"/>
                </a:solidFill>
                <a:effectLst/>
                <a:latin typeface="Arial Narrow" pitchFamily="34" charset="0"/>
                <a:cs typeface="Arial" pitchFamily="34" charset="0"/>
              </a:rPr>
              <a:t> Information | </a:t>
            </a:r>
            <a:fld id="{7932CEB9-7706-4840-A8AE-48D24CB336EF}" type="datetimeFigureOut">
              <a:rPr lang="en-US" sz="600" b="0" cap="none" spc="0" smtClean="0">
                <a:ln>
                  <a:noFill/>
                </a:ln>
                <a:solidFill>
                  <a:schemeClr val="bg1"/>
                </a:solidFill>
                <a:effectLst/>
                <a:latin typeface="Arial Narrow" pitchFamily="34" charset="0"/>
                <a:cs typeface="Arial" pitchFamily="34" charset="0"/>
              </a:rPr>
              <a:pPr marL="0" marR="0" indent="0" algn="ctr" defTabSz="914400" rtl="0" eaLnBrk="1" fontAlgn="auto" latinLnBrk="0" hangingPunct="1">
                <a:lnSpc>
                  <a:spcPct val="100000"/>
                </a:lnSpc>
                <a:spcBef>
                  <a:spcPts val="0"/>
                </a:spcBef>
                <a:spcAft>
                  <a:spcPts val="0"/>
                </a:spcAft>
                <a:buClrTx/>
                <a:buSzTx/>
                <a:buFontTx/>
                <a:buNone/>
                <a:tabLst/>
                <a:defRPr/>
              </a:pPr>
              <a:t>9/7/2018</a:t>
            </a:fld>
            <a:r>
              <a:rPr lang="en-US" sz="600" b="0" cap="none" spc="0" dirty="0" smtClean="0">
                <a:ln>
                  <a:noFill/>
                </a:ln>
                <a:solidFill>
                  <a:schemeClr val="bg1"/>
                </a:solidFill>
                <a:effectLst/>
                <a:latin typeface="Arial Narrow" pitchFamily="34" charset="0"/>
                <a:cs typeface="Arial" pitchFamily="34" charset="0"/>
              </a:rPr>
              <a:t> | ref.: 3DS_Document_2015</a:t>
            </a:r>
            <a:endParaRPr lang="en-US" sz="600" b="0" cap="none" spc="0" dirty="0">
              <a:ln>
                <a:noFill/>
              </a:ln>
              <a:solidFill>
                <a:schemeClr val="bg1"/>
              </a:solidFill>
              <a:effectLst/>
              <a:latin typeface="Arial Narrow" pitchFamily="34" charset="0"/>
              <a:cs typeface="Arial" pitchFamily="34" charset="0"/>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86" y="903515"/>
            <a:ext cx="2919743" cy="3450051"/>
          </a:xfrm>
          <a:prstGeom prst="rect">
            <a:avLst/>
          </a:prstGeom>
        </p:spPr>
      </p:pic>
    </p:spTree>
    <p:extLst>
      <p:ext uri="{BB962C8B-B14F-4D97-AF65-F5344CB8AC3E}">
        <p14:creationId xmlns:p14="http://schemas.microsoft.com/office/powerpoint/2010/main" val="257076077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Sub head_Corp Template_2015">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5" name="Text Placeholder 7"/>
          <p:cNvSpPr>
            <a:spLocks noGrp="1"/>
          </p:cNvSpPr>
          <p:nvPr>
            <p:ph type="body" sz="quarter" idx="14" hasCustomPrompt="1"/>
          </p:nvPr>
        </p:nvSpPr>
        <p:spPr>
          <a:xfrm>
            <a:off x="719137" y="842963"/>
            <a:ext cx="7934325" cy="396549"/>
          </a:xfrm>
        </p:spPr>
        <p:txBody>
          <a:bodyPr wrap="square">
            <a:spAutoFit/>
          </a:bodyPr>
          <a:lstStyle>
            <a:lvl1pPr>
              <a:buFont typeface="Arial" pitchFamily="34" charset="0"/>
              <a:buNone/>
              <a:defRPr/>
            </a:lvl1pPr>
          </a:lstStyle>
          <a:p>
            <a:pPr lvl="0"/>
            <a:r>
              <a:rPr lang="en-US" dirty="0" smtClean="0"/>
              <a:t>Click to add subtitle</a:t>
            </a:r>
            <a:endParaRPr lang="en-US" dirty="0"/>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Agenda Slide_EXALEAD Template_2015">
    <p:spTree>
      <p:nvGrpSpPr>
        <p:cNvPr id="1" name=""/>
        <p:cNvGrpSpPr/>
        <p:nvPr/>
      </p:nvGrpSpPr>
      <p:grpSpPr>
        <a:xfrm>
          <a:off x="0" y="0"/>
          <a:ext cx="0" cy="0"/>
          <a:chOff x="0" y="0"/>
          <a:chExt cx="0" cy="0"/>
        </a:xfrm>
      </p:grpSpPr>
      <p:sp>
        <p:nvSpPr>
          <p:cNvPr id="4" name="Espace réservé du texte 5"/>
          <p:cNvSpPr>
            <a:spLocks noGrp="1"/>
          </p:cNvSpPr>
          <p:nvPr>
            <p:ph type="body" sz="quarter" idx="11" hasCustomPrompt="1"/>
          </p:nvPr>
        </p:nvSpPr>
        <p:spPr>
          <a:xfrm>
            <a:off x="729343" y="1131670"/>
            <a:ext cx="7924119" cy="360000"/>
          </a:xfrm>
          <a:solidFill>
            <a:schemeClr val="tx1"/>
          </a:solidFill>
        </p:spPr>
        <p:txBody>
          <a:bodyPr lIns="288000" tIns="36000" rIns="72000" bIns="36000" anchor="ctr"/>
          <a:lstStyle>
            <a:lvl1pPr marL="0" indent="0">
              <a:spcBef>
                <a:spcPts val="0"/>
              </a:spcBef>
              <a:buNone/>
              <a:defRPr baseline="0">
                <a:solidFill>
                  <a:schemeClr val="bg1"/>
                </a:solidFill>
              </a:defRPr>
            </a:lvl1pPr>
          </a:lstStyle>
          <a:p>
            <a:pPr lvl="0"/>
            <a:r>
              <a:rPr lang="en-US" noProof="0" smtClean="0"/>
              <a:t>First item</a:t>
            </a:r>
            <a:endParaRPr lang="en-US" noProof="0"/>
          </a:p>
        </p:txBody>
      </p:sp>
      <p:sp>
        <p:nvSpPr>
          <p:cNvPr id="6" name="Espace réservé du texte 5"/>
          <p:cNvSpPr>
            <a:spLocks noGrp="1"/>
          </p:cNvSpPr>
          <p:nvPr>
            <p:ph type="body" sz="quarter" idx="13" hasCustomPrompt="1"/>
          </p:nvPr>
        </p:nvSpPr>
        <p:spPr>
          <a:xfrm>
            <a:off x="729343" y="1668708"/>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smtClean="0"/>
              <a:t>Second item</a:t>
            </a:r>
            <a:endParaRPr lang="en-US" noProof="0"/>
          </a:p>
        </p:txBody>
      </p:sp>
      <p:sp>
        <p:nvSpPr>
          <p:cNvPr id="8" name="Espace réservé du texte 5"/>
          <p:cNvSpPr>
            <a:spLocks noGrp="1"/>
          </p:cNvSpPr>
          <p:nvPr>
            <p:ph type="body" sz="quarter" idx="15" hasCustomPrompt="1"/>
          </p:nvPr>
        </p:nvSpPr>
        <p:spPr>
          <a:xfrm>
            <a:off x="729343" y="221175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smtClean="0"/>
              <a:t>Third item</a:t>
            </a:r>
            <a:endParaRPr lang="en-US" noProof="0"/>
          </a:p>
        </p:txBody>
      </p:sp>
      <p:sp>
        <p:nvSpPr>
          <p:cNvPr id="10" name="Espace réservé du texte 5"/>
          <p:cNvSpPr>
            <a:spLocks noGrp="1"/>
          </p:cNvSpPr>
          <p:nvPr>
            <p:ph type="body" sz="quarter" idx="17" hasCustomPrompt="1"/>
          </p:nvPr>
        </p:nvSpPr>
        <p:spPr>
          <a:xfrm>
            <a:off x="729343" y="275181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smtClean="0"/>
              <a:t>Fourth item</a:t>
            </a:r>
            <a:endParaRPr lang="en-US" noProof="0"/>
          </a:p>
        </p:txBody>
      </p:sp>
      <p:sp>
        <p:nvSpPr>
          <p:cNvPr id="12" name="Espace réservé du texte 5"/>
          <p:cNvSpPr>
            <a:spLocks noGrp="1"/>
          </p:cNvSpPr>
          <p:nvPr>
            <p:ph type="body" sz="quarter" idx="19" hasCustomPrompt="1"/>
          </p:nvPr>
        </p:nvSpPr>
        <p:spPr>
          <a:xfrm>
            <a:off x="729343" y="329187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smtClean="0"/>
              <a:t>Fifth item</a:t>
            </a:r>
            <a:endParaRPr lang="en-US" noProof="0"/>
          </a:p>
        </p:txBody>
      </p:sp>
      <p:sp>
        <p:nvSpPr>
          <p:cNvPr id="14" name="Espace réservé du texte 5"/>
          <p:cNvSpPr>
            <a:spLocks noGrp="1"/>
          </p:cNvSpPr>
          <p:nvPr>
            <p:ph type="body" sz="quarter" idx="21" hasCustomPrompt="1"/>
          </p:nvPr>
        </p:nvSpPr>
        <p:spPr>
          <a:xfrm>
            <a:off x="729343" y="383193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smtClean="0"/>
              <a:t>Sixth item</a:t>
            </a:r>
            <a:endParaRPr lang="en-US" noProof="0"/>
          </a:p>
        </p:txBody>
      </p:sp>
      <p:sp>
        <p:nvSpPr>
          <p:cNvPr id="16" name="Title 15"/>
          <p:cNvSpPr>
            <a:spLocks noGrp="1"/>
          </p:cNvSpPr>
          <p:nvPr>
            <p:ph type="title"/>
          </p:nvPr>
        </p:nvSpPr>
        <p:spPr/>
        <p:txBody>
          <a:bodyPr/>
          <a:lstStyle>
            <a:lvl1pPr>
              <a:defRPr baseline="0"/>
            </a:lvl1pPr>
          </a:lstStyle>
          <a:p>
            <a:r>
              <a:rPr lang="en-US" smtClean="0"/>
              <a:t>Click to edit Master title style</a:t>
            </a:r>
            <a:endParaRPr lang="en-US" dirty="0"/>
          </a:p>
        </p:txBody>
      </p:sp>
    </p:spTree>
    <p:extLst>
      <p:ext uri="{BB962C8B-B14F-4D97-AF65-F5344CB8AC3E}">
        <p14:creationId xmlns:p14="http://schemas.microsoft.com/office/powerpoint/2010/main" val="55133551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Section Header_EXALEAD Template_2015">
    <p:spTree>
      <p:nvGrpSpPr>
        <p:cNvPr id="1" name=""/>
        <p:cNvGrpSpPr/>
        <p:nvPr/>
      </p:nvGrpSpPr>
      <p:grpSpPr>
        <a:xfrm>
          <a:off x="0" y="0"/>
          <a:ext cx="0" cy="0"/>
          <a:chOff x="0" y="0"/>
          <a:chExt cx="0" cy="0"/>
        </a:xfrm>
      </p:grpSpPr>
      <p:sp>
        <p:nvSpPr>
          <p:cNvPr id="22" name="Text Placeholder 16"/>
          <p:cNvSpPr>
            <a:spLocks noGrp="1"/>
          </p:cNvSpPr>
          <p:nvPr>
            <p:ph type="body" sz="quarter" idx="11" hasCustomPrompt="1"/>
          </p:nvPr>
        </p:nvSpPr>
        <p:spPr>
          <a:xfrm>
            <a:off x="1367644" y="879562"/>
            <a:ext cx="7272808" cy="648072"/>
          </a:xfrm>
        </p:spPr>
        <p:txBody>
          <a:bodyPr anchor="ctr">
            <a:noAutofit/>
          </a:bodyPr>
          <a:lstStyle>
            <a:lvl1pPr algn="r">
              <a:lnSpc>
                <a:spcPct val="100000"/>
              </a:lnSpc>
              <a:spcBef>
                <a:spcPts val="0"/>
              </a:spcBef>
              <a:buFont typeface="Arial" pitchFamily="34" charset="0"/>
              <a:buNone/>
              <a:defRPr sz="3200" baseline="0"/>
            </a:lvl1pPr>
            <a:lvl2pPr>
              <a:buFont typeface="Arial" pitchFamily="34" charset="0"/>
              <a:buNone/>
              <a:defRPr/>
            </a:lvl2pPr>
            <a:lvl3pPr>
              <a:buFont typeface="Arial" pitchFamily="34" charset="0"/>
              <a:buNone/>
              <a:defRPr/>
            </a:lvl3pPr>
            <a:lvl4pPr>
              <a:buFont typeface="Arial" pitchFamily="34" charset="0"/>
              <a:buNone/>
              <a:defRPr/>
            </a:lvl4pPr>
            <a:lvl5pPr>
              <a:buNone/>
              <a:defRPr/>
            </a:lvl5pPr>
          </a:lstStyle>
          <a:p>
            <a:pPr lvl="0"/>
            <a:r>
              <a:rPr lang="en-US" dirty="0" smtClean="0"/>
              <a:t>Click to edit Master title style</a:t>
            </a:r>
            <a:endParaRPr lang="en-US" dirty="0"/>
          </a:p>
        </p:txBody>
      </p:sp>
      <p:sp>
        <p:nvSpPr>
          <p:cNvPr id="23" name="Text Placeholder 20"/>
          <p:cNvSpPr>
            <a:spLocks noGrp="1"/>
          </p:cNvSpPr>
          <p:nvPr>
            <p:ph type="body" sz="quarter" idx="12" hasCustomPrompt="1"/>
          </p:nvPr>
        </p:nvSpPr>
        <p:spPr>
          <a:xfrm>
            <a:off x="1368425" y="1707654"/>
            <a:ext cx="7272338" cy="468313"/>
          </a:xfrm>
        </p:spPr>
        <p:txBody>
          <a:bodyPr vert="horz" lIns="87916" tIns="43957" rIns="87916" bIns="43957" rtlCol="0" anchor="ctr">
            <a:noAutofit/>
          </a:bodyPr>
          <a:lstStyle>
            <a:lvl1pPr algn="r">
              <a:lnSpc>
                <a:spcPct val="100000"/>
              </a:lnSpc>
              <a:buFont typeface="Arial" pitchFamily="34" charset="0"/>
              <a:buNone/>
              <a:defRPr lang="en-US" sz="2000" b="0" i="0" kern="900" spc="0" baseline="0" dirty="0" smtClean="0">
                <a:solidFill>
                  <a:schemeClr val="tx1"/>
                </a:solidFill>
                <a:latin typeface="+mj-lt"/>
                <a:ea typeface="+mn-ea"/>
                <a:cs typeface="3ds Light"/>
              </a:defRPr>
            </a:lvl1pPr>
          </a:lstStyle>
          <a:p>
            <a:pPr marL="187200" lvl="0" indent="-259200" algn="r" defTabSz="879152" rtl="0" eaLnBrk="1" latinLnBrk="0" hangingPunct="1">
              <a:lnSpc>
                <a:spcPts val="2000"/>
              </a:lnSpc>
              <a:spcBef>
                <a:spcPts val="0"/>
              </a:spcBef>
              <a:buSzPct val="100000"/>
            </a:pPr>
            <a:r>
              <a:rPr lang="en-US" dirty="0" smtClean="0"/>
              <a:t>Click to add subtitle</a:t>
            </a:r>
          </a:p>
        </p:txBody>
      </p:sp>
    </p:spTree>
    <p:extLst>
      <p:ext uri="{BB962C8B-B14F-4D97-AF65-F5344CB8AC3E}">
        <p14:creationId xmlns:p14="http://schemas.microsoft.com/office/powerpoint/2010/main" val="3947075320"/>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Subtitle &amp; Content_EXALEAD Template_2015">
    <p:spTree>
      <p:nvGrpSpPr>
        <p:cNvPr id="1" name=""/>
        <p:cNvGrpSpPr/>
        <p:nvPr/>
      </p:nvGrpSpPr>
      <p:grpSpPr>
        <a:xfrm>
          <a:off x="0" y="0"/>
          <a:ext cx="0" cy="0"/>
          <a:chOff x="0" y="0"/>
          <a:chExt cx="0" cy="0"/>
        </a:xfrm>
      </p:grpSpPr>
      <p:sp>
        <p:nvSpPr>
          <p:cNvPr id="8" name="Text Placeholder 7"/>
          <p:cNvSpPr>
            <a:spLocks noGrp="1"/>
          </p:cNvSpPr>
          <p:nvPr>
            <p:ph type="body" sz="quarter" idx="14" hasCustomPrompt="1"/>
          </p:nvPr>
        </p:nvSpPr>
        <p:spPr>
          <a:xfrm>
            <a:off x="719572" y="842963"/>
            <a:ext cx="7926407" cy="396549"/>
          </a:xfrm>
        </p:spPr>
        <p:txBody>
          <a:bodyPr wrap="square">
            <a:spAutoFit/>
          </a:bodyPr>
          <a:lstStyle>
            <a:lvl1pPr>
              <a:buFont typeface="Arial" pitchFamily="34" charset="0"/>
              <a:buNone/>
              <a:defRPr baseline="0"/>
            </a:lvl1pPr>
          </a:lstStyle>
          <a:p>
            <a:pPr lvl="0"/>
            <a:r>
              <a:rPr lang="en-US" dirty="0" smtClean="0"/>
              <a:t>Click to add subtitle</a:t>
            </a:r>
            <a:endParaRPr lang="en-US" dirty="0"/>
          </a:p>
        </p:txBody>
      </p:sp>
      <p:sp>
        <p:nvSpPr>
          <p:cNvPr id="5" name="Title 4"/>
          <p:cNvSpPr>
            <a:spLocks noGrp="1"/>
          </p:cNvSpPr>
          <p:nvPr>
            <p:ph type="title"/>
          </p:nvPr>
        </p:nvSpPr>
        <p:spPr>
          <a:xfrm>
            <a:off x="719572" y="361747"/>
            <a:ext cx="7920880" cy="374073"/>
          </a:xfrm>
        </p:spPr>
        <p:txBody>
          <a:bodyPr/>
          <a:lstStyle/>
          <a:p>
            <a:r>
              <a:rPr lang="en-US" dirty="0" smtClean="0"/>
              <a:t>Click to edit Master title style</a:t>
            </a:r>
            <a:endParaRPr lang="en-US" dirty="0"/>
          </a:p>
        </p:txBody>
      </p:sp>
      <p:sp>
        <p:nvSpPr>
          <p:cNvPr id="7" name="Content Placeholder 6"/>
          <p:cNvSpPr>
            <a:spLocks noGrp="1"/>
          </p:cNvSpPr>
          <p:nvPr>
            <p:ph sz="quarter" idx="15"/>
          </p:nvPr>
        </p:nvSpPr>
        <p:spPr>
          <a:xfrm>
            <a:off x="719571" y="1276350"/>
            <a:ext cx="7950899" cy="3167608"/>
          </a:xfrm>
        </p:spPr>
        <p:txBody>
          <a:bodyPr/>
          <a:lstStyle>
            <a:lvl1pPr marL="252000" indent="-252000">
              <a:spcBef>
                <a:spcPts val="800"/>
              </a:spcBef>
              <a:defRPr/>
            </a:lvl1pPr>
            <a:lvl2pPr>
              <a:spcBef>
                <a:spcPts val="600"/>
              </a:spcBef>
              <a:defRPr/>
            </a:lvl2pPr>
            <a:lvl3pPr>
              <a:spcBef>
                <a:spcPts val="400"/>
              </a:spcBef>
              <a:defRPr/>
            </a:lvl3pPr>
            <a:lvl4pPr>
              <a:spcBef>
                <a:spcPts val="400"/>
              </a:spcBef>
              <a:defRPr spc="0" baseline="0"/>
            </a:lvl4pPr>
            <a:lvl5pPr>
              <a:spcBef>
                <a:spcPts val="4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4282991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nd Content_EXALEAD Template_2015">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Click to edit Master title style</a:t>
            </a:r>
            <a:endParaRPr lang="en-US"/>
          </a:p>
        </p:txBody>
      </p:sp>
      <p:sp>
        <p:nvSpPr>
          <p:cNvPr id="5" name="Content Placeholder 6"/>
          <p:cNvSpPr>
            <a:spLocks noGrp="1"/>
          </p:cNvSpPr>
          <p:nvPr>
            <p:ph sz="quarter" idx="15"/>
          </p:nvPr>
        </p:nvSpPr>
        <p:spPr>
          <a:xfrm>
            <a:off x="719138" y="879561"/>
            <a:ext cx="7921625" cy="3684501"/>
          </a:xfrm>
        </p:spPr>
        <p:txBody>
          <a:bodyPr/>
          <a:lstStyle>
            <a:lvl4pPr>
              <a:defRPr spc="0" baseline="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4194129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wo Content_EXALEAD Template_2015">
    <p:spTree>
      <p:nvGrpSpPr>
        <p:cNvPr id="1" name=""/>
        <p:cNvGrpSpPr/>
        <p:nvPr/>
      </p:nvGrpSpPr>
      <p:grpSpPr>
        <a:xfrm>
          <a:off x="0" y="0"/>
          <a:ext cx="0" cy="0"/>
          <a:chOff x="0" y="0"/>
          <a:chExt cx="0" cy="0"/>
        </a:xfrm>
      </p:grpSpPr>
      <p:sp>
        <p:nvSpPr>
          <p:cNvPr id="2" name="Titre 1"/>
          <p:cNvSpPr>
            <a:spLocks noGrp="1"/>
          </p:cNvSpPr>
          <p:nvPr>
            <p:ph type="title"/>
          </p:nvPr>
        </p:nvSpPr>
        <p:spPr>
          <a:xfrm>
            <a:off x="719572" y="361747"/>
            <a:ext cx="7920880" cy="374073"/>
          </a:xfrm>
        </p:spPr>
        <p:txBody>
          <a:bodyPr/>
          <a:lstStyle>
            <a:lvl1pPr algn="l">
              <a:defRPr baseline="0"/>
            </a:lvl1pPr>
          </a:lstStyle>
          <a:p>
            <a:r>
              <a:rPr lang="en-US" smtClean="0"/>
              <a:t>Click to edit Master title style</a:t>
            </a:r>
            <a:endParaRPr lang="fr-FR" dirty="0"/>
          </a:p>
        </p:txBody>
      </p:sp>
      <p:sp>
        <p:nvSpPr>
          <p:cNvPr id="7" name="Text Placeholder 7"/>
          <p:cNvSpPr>
            <a:spLocks noGrp="1"/>
          </p:cNvSpPr>
          <p:nvPr>
            <p:ph type="body" sz="quarter" idx="14" hasCustomPrompt="1"/>
          </p:nvPr>
        </p:nvSpPr>
        <p:spPr>
          <a:xfrm>
            <a:off x="719139" y="842963"/>
            <a:ext cx="7934324" cy="396549"/>
          </a:xfrm>
        </p:spPr>
        <p:txBody>
          <a:bodyPr wrap="square">
            <a:spAutoFit/>
          </a:bodyPr>
          <a:lstStyle>
            <a:lvl1pPr>
              <a:buFont typeface="Arial" pitchFamily="34" charset="0"/>
              <a:buNone/>
              <a:defRPr/>
            </a:lvl1pPr>
          </a:lstStyle>
          <a:p>
            <a:pPr lvl="0"/>
            <a:r>
              <a:rPr lang="en-US" dirty="0" smtClean="0"/>
              <a:t>Click to add subtitle</a:t>
            </a:r>
            <a:endParaRPr lang="en-US" dirty="0"/>
          </a:p>
        </p:txBody>
      </p:sp>
      <p:sp>
        <p:nvSpPr>
          <p:cNvPr id="6" name="Content Placeholder 6"/>
          <p:cNvSpPr>
            <a:spLocks noGrp="1"/>
          </p:cNvSpPr>
          <p:nvPr>
            <p:ph sz="quarter" idx="15"/>
          </p:nvPr>
        </p:nvSpPr>
        <p:spPr>
          <a:xfrm>
            <a:off x="719139" y="1276349"/>
            <a:ext cx="3840480" cy="3287713"/>
          </a:xfrm>
        </p:spPr>
        <p:txBody>
          <a:bodyPr/>
          <a:lstStyle>
            <a:lvl4pPr>
              <a:defRPr spc="0" baseline="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6"/>
          <p:cNvSpPr>
            <a:spLocks noGrp="1"/>
          </p:cNvSpPr>
          <p:nvPr>
            <p:ph sz="quarter" idx="16"/>
          </p:nvPr>
        </p:nvSpPr>
        <p:spPr>
          <a:xfrm>
            <a:off x="4812983" y="1275606"/>
            <a:ext cx="3840480" cy="3291840"/>
          </a:xfrm>
        </p:spPr>
        <p:txBody>
          <a:bodyPr/>
          <a:lstStyle>
            <a:lvl4pPr>
              <a:defRPr spc="0" baseline="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3986024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mp; Subtitle_EXALEAD Template_2015">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5" name="Text Placeholder 7"/>
          <p:cNvSpPr>
            <a:spLocks noGrp="1"/>
          </p:cNvSpPr>
          <p:nvPr>
            <p:ph type="body" sz="quarter" idx="14" hasCustomPrompt="1"/>
          </p:nvPr>
        </p:nvSpPr>
        <p:spPr>
          <a:xfrm>
            <a:off x="719137" y="842963"/>
            <a:ext cx="7934325" cy="396549"/>
          </a:xfrm>
        </p:spPr>
        <p:txBody>
          <a:bodyPr wrap="square">
            <a:spAutoFit/>
          </a:bodyPr>
          <a:lstStyle>
            <a:lvl1pPr>
              <a:buFont typeface="Arial" pitchFamily="34" charset="0"/>
              <a:buNone/>
              <a:defRPr/>
            </a:lvl1pPr>
          </a:lstStyle>
          <a:p>
            <a:pPr lvl="0"/>
            <a:r>
              <a:rPr lang="en-US" dirty="0" smtClean="0"/>
              <a:t>Click to add subtitle</a:t>
            </a:r>
            <a:endParaRPr lang="en-US" dirty="0"/>
          </a:p>
        </p:txBody>
      </p:sp>
    </p:spTree>
    <p:extLst>
      <p:ext uri="{BB962C8B-B14F-4D97-AF65-F5344CB8AC3E}">
        <p14:creationId xmlns:p14="http://schemas.microsoft.com/office/powerpoint/2010/main" val="188954193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_EXALEAD Template_2015">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baseline="0"/>
            </a:lvl1pPr>
          </a:lstStyle>
          <a:p>
            <a:r>
              <a:rPr lang="en-US" smtClean="0"/>
              <a:t>Click to edit Master title style</a:t>
            </a:r>
            <a:endParaRPr lang="en-US" dirty="0"/>
          </a:p>
        </p:txBody>
      </p:sp>
    </p:spTree>
    <p:extLst>
      <p:ext uri="{BB962C8B-B14F-4D97-AF65-F5344CB8AC3E}">
        <p14:creationId xmlns:p14="http://schemas.microsoft.com/office/powerpoint/2010/main" val="2113751897"/>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blank" preserve="1">
  <p:cSld name="Blank_EXALEAD Template_2015">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981564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Back Cover_EXALEAD Template_2015">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39975" y="41011"/>
            <a:ext cx="4464050" cy="4451853"/>
          </a:xfrm>
          <a:prstGeom prst="rect">
            <a:avLst/>
          </a:prstGeom>
        </p:spPr>
      </p:pic>
    </p:spTree>
    <p:extLst>
      <p:ext uri="{BB962C8B-B14F-4D97-AF65-F5344CB8AC3E}">
        <p14:creationId xmlns:p14="http://schemas.microsoft.com/office/powerpoint/2010/main" val="380251422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Title Slide_3DVIA Template_2015">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86" y="903515"/>
            <a:ext cx="2919743" cy="3450051"/>
          </a:xfrm>
          <a:prstGeom prst="rect">
            <a:avLst/>
          </a:prstGeom>
        </p:spPr>
      </p:pic>
      <p:sp>
        <p:nvSpPr>
          <p:cNvPr id="12"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tx1"/>
                </a:solidFill>
                <a:effectLst/>
                <a:latin typeface="+mj-lt"/>
                <a:ea typeface="+mj-ea"/>
                <a:cs typeface="3ds Light"/>
              </a:defRPr>
            </a:lvl1pPr>
          </a:lstStyle>
          <a:p>
            <a:r>
              <a:rPr lang="en-US" noProof="0" dirty="0" smtClean="0"/>
              <a:t>Click to edit title</a:t>
            </a:r>
            <a:endParaRPr lang="en-US" noProof="0" dirty="0"/>
          </a:p>
        </p:txBody>
      </p:sp>
      <p:sp>
        <p:nvSpPr>
          <p:cNvPr id="9" name="Text Placeholder 14"/>
          <p:cNvSpPr>
            <a:spLocks noGrp="1"/>
          </p:cNvSpPr>
          <p:nvPr>
            <p:ph type="body" sz="quarter" idx="11" hasCustomPrompt="1"/>
          </p:nvPr>
        </p:nvSpPr>
        <p:spPr>
          <a:xfrm>
            <a:off x="4572000" y="1491630"/>
            <a:ext cx="4032250" cy="431800"/>
          </a:xfrm>
        </p:spPr>
        <p:txBody>
          <a:bodyPr anchor="ctr">
            <a:noAutofit/>
          </a:bodyPr>
          <a:lstStyle>
            <a:lvl1pPr algn="r">
              <a:lnSpc>
                <a:spcPct val="100000"/>
              </a:lnSpc>
              <a:spcBef>
                <a:spcPts val="0"/>
              </a:spcBef>
              <a:buFont typeface="Arial" pitchFamily="34" charset="0"/>
              <a:buNone/>
              <a:defRPr sz="2000"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smtClean="0"/>
              <a:t>Click to add subtitle</a:t>
            </a:r>
            <a:endParaRPr lang="en-US" dirty="0"/>
          </a:p>
        </p:txBody>
      </p:sp>
      <p:sp>
        <p:nvSpPr>
          <p:cNvPr id="13" name="TextBox 12"/>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smtClean="0">
                <a:ln>
                  <a:noFill/>
                </a:ln>
                <a:solidFill>
                  <a:srgbClr val="005386"/>
                </a:solidFill>
                <a:effectLst/>
                <a:latin typeface="Arial Narrow" pitchFamily="34" charset="0"/>
                <a:cs typeface="Arial" pitchFamily="34" charset="0"/>
              </a:rPr>
              <a:t>3DS.COM</a:t>
            </a:r>
            <a:r>
              <a:rPr lang="en-US" sz="600" b="1" i="0" cap="none" spc="0" dirty="0" smtClean="0">
                <a:ln>
                  <a:noFill/>
                </a:ln>
                <a:solidFill>
                  <a:schemeClr val="accent4"/>
                </a:solidFill>
                <a:effectLst/>
                <a:latin typeface="Arial Narrow" pitchFamily="34" charset="0"/>
                <a:cs typeface="Arial" pitchFamily="34" charset="0"/>
              </a:rPr>
              <a:t> </a:t>
            </a:r>
            <a:r>
              <a:rPr lang="en-US" sz="600" b="0" cap="none" spc="0" dirty="0" smtClean="0">
                <a:ln>
                  <a:noFill/>
                </a:ln>
                <a:solidFill>
                  <a:srgbClr val="005386"/>
                </a:solidFill>
                <a:effectLst/>
                <a:latin typeface="Arial Narrow" pitchFamily="34" charset="0"/>
                <a:cs typeface="Arial" pitchFamily="34" charset="0"/>
              </a:rPr>
              <a:t>© </a:t>
            </a:r>
            <a:r>
              <a:rPr lang="en-US" sz="600" b="0" cap="none" spc="0" dirty="0" err="1" smtClean="0">
                <a:ln>
                  <a:noFill/>
                </a:ln>
                <a:solidFill>
                  <a:srgbClr val="005386"/>
                </a:solidFill>
                <a:effectLst/>
                <a:latin typeface="Arial Narrow" pitchFamily="34" charset="0"/>
                <a:cs typeface="Arial" pitchFamily="34" charset="0"/>
              </a:rPr>
              <a:t>Dassault</a:t>
            </a:r>
            <a:r>
              <a:rPr lang="en-US" sz="600" b="0" cap="none" spc="0" dirty="0" smtClean="0">
                <a:ln>
                  <a:noFill/>
                </a:ln>
                <a:solidFill>
                  <a:srgbClr val="005386"/>
                </a:solidFill>
                <a:effectLst/>
                <a:latin typeface="Arial Narrow" pitchFamily="34" charset="0"/>
                <a:cs typeface="Arial" pitchFamily="34" charset="0"/>
              </a:rPr>
              <a:t> </a:t>
            </a:r>
            <a:r>
              <a:rPr lang="en-US" sz="600" b="0" cap="none" spc="0" dirty="0" err="1" smtClean="0">
                <a:ln>
                  <a:noFill/>
                </a:ln>
                <a:solidFill>
                  <a:srgbClr val="005386"/>
                </a:solidFill>
                <a:effectLst/>
                <a:latin typeface="Arial Narrow" pitchFamily="34" charset="0"/>
                <a:cs typeface="Arial" pitchFamily="34" charset="0"/>
              </a:rPr>
              <a:t>Systèmes</a:t>
            </a:r>
            <a:r>
              <a:rPr lang="en-US" sz="600" b="0" cap="none" spc="0" dirty="0" smtClean="0">
                <a:ln>
                  <a:noFill/>
                </a:ln>
                <a:solidFill>
                  <a:srgbClr val="005386"/>
                </a:solidFill>
                <a:effectLst/>
                <a:latin typeface="Arial Narrow" pitchFamily="34" charset="0"/>
                <a:cs typeface="Arial" pitchFamily="34" charset="0"/>
              </a:rPr>
              <a:t> | </a:t>
            </a:r>
            <a:r>
              <a:rPr lang="en-US" sz="600" b="0" cap="none" spc="0" noProof="0" dirty="0" smtClean="0">
                <a:ln>
                  <a:noFill/>
                </a:ln>
                <a:solidFill>
                  <a:srgbClr val="005386"/>
                </a:solidFill>
                <a:effectLst/>
                <a:latin typeface="Arial Narrow" pitchFamily="34" charset="0"/>
                <a:cs typeface="Arial" pitchFamily="34" charset="0"/>
              </a:rPr>
              <a:t>Confidential</a:t>
            </a:r>
            <a:r>
              <a:rPr lang="en-US" sz="600" b="0" cap="none" spc="0" dirty="0" smtClean="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9/7/2018</a:t>
            </a:fld>
            <a:r>
              <a:rPr lang="en-US" sz="600" b="0" cap="none" spc="0" dirty="0" smtClean="0">
                <a:ln>
                  <a:noFill/>
                </a:ln>
                <a:solidFill>
                  <a:srgbClr val="005386"/>
                </a:solidFill>
                <a:effectLst/>
                <a:latin typeface="Arial Narrow" pitchFamily="34" charset="0"/>
                <a:cs typeface="Arial" pitchFamily="34" charset="0"/>
              </a:rPr>
              <a:t> | ref.: 3DS_Document_2015</a:t>
            </a:r>
            <a:endParaRPr lang="en-US" sz="600" b="0" cap="none" spc="0" dirty="0">
              <a:ln>
                <a:noFill/>
              </a:ln>
              <a:solidFill>
                <a:srgbClr val="005386"/>
              </a:solidFill>
              <a:effectLst/>
              <a:latin typeface="Arial Narrow" pitchFamily="34" charset="0"/>
              <a:cs typeface="Arial" pitchFamily="34" charset="0"/>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92079" y="4719511"/>
            <a:ext cx="2580927" cy="243820"/>
          </a:xfrm>
          <a:prstGeom prst="rect">
            <a:avLst/>
          </a:prstGeom>
        </p:spPr>
      </p:pic>
    </p:spTree>
    <p:extLst>
      <p:ext uri="{BB962C8B-B14F-4D97-AF65-F5344CB8AC3E}">
        <p14:creationId xmlns:p14="http://schemas.microsoft.com/office/powerpoint/2010/main" val="360839117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_Corp Template_2015">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baseline="0"/>
            </a:lvl1pPr>
          </a:lstStyle>
          <a:p>
            <a:r>
              <a:rPr lang="en-US" smtClean="0"/>
              <a:t>Click to edit Master title style</a:t>
            </a:r>
            <a:endParaRPr lang="en-US" dirty="0"/>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Title Slide Blue_3DVIA Template_2015">
    <p:bg>
      <p:bgPr>
        <a:solidFill>
          <a:schemeClr val="accent1"/>
        </a:solidFill>
        <a:effectLst/>
      </p:bgPr>
    </p:bg>
    <p:spTree>
      <p:nvGrpSpPr>
        <p:cNvPr id="1" name=""/>
        <p:cNvGrpSpPr/>
        <p:nvPr/>
      </p:nvGrpSpPr>
      <p:grpSpPr>
        <a:xfrm>
          <a:off x="0" y="0"/>
          <a:ext cx="0" cy="0"/>
          <a:chOff x="0" y="0"/>
          <a:chExt cx="0" cy="0"/>
        </a:xfrm>
      </p:grpSpPr>
      <p:sp>
        <p:nvSpPr>
          <p:cNvPr id="9"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bg1"/>
                </a:solidFill>
                <a:effectLst/>
                <a:latin typeface="+mj-lt"/>
                <a:ea typeface="+mj-ea"/>
                <a:cs typeface="3ds Light"/>
              </a:defRPr>
            </a:lvl1pPr>
          </a:lstStyle>
          <a:p>
            <a:r>
              <a:rPr lang="en-US" noProof="0" dirty="0" smtClean="0"/>
              <a:t>Click to edit title</a:t>
            </a:r>
            <a:endParaRPr lang="en-US" noProof="0" dirty="0"/>
          </a:p>
        </p:txBody>
      </p:sp>
      <p:sp>
        <p:nvSpPr>
          <p:cNvPr id="15" name="Text Placeholder 14"/>
          <p:cNvSpPr>
            <a:spLocks noGrp="1"/>
          </p:cNvSpPr>
          <p:nvPr>
            <p:ph type="body" sz="quarter" idx="11" hasCustomPrompt="1"/>
          </p:nvPr>
        </p:nvSpPr>
        <p:spPr>
          <a:xfrm>
            <a:off x="4572000" y="1491630"/>
            <a:ext cx="4032250" cy="431800"/>
          </a:xfrm>
        </p:spPr>
        <p:txBody>
          <a:bodyPr anchor="ctr">
            <a:normAutofit/>
          </a:bodyPr>
          <a:lstStyle>
            <a:lvl1pPr algn="r">
              <a:lnSpc>
                <a:spcPct val="100000"/>
              </a:lnSpc>
              <a:spcBef>
                <a:spcPts val="0"/>
              </a:spcBef>
              <a:buFont typeface="Arial" pitchFamily="34" charset="0"/>
              <a:buNone/>
              <a:defRPr sz="2000" baseline="0">
                <a:solidFill>
                  <a:schemeClr val="bg1"/>
                </a:solidFill>
                <a:latin typeface="+mj-lt"/>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smtClean="0"/>
              <a:t>Click to add subtitle</a:t>
            </a:r>
            <a:endParaRPr lang="en-US" dirty="0"/>
          </a:p>
        </p:txBody>
      </p:sp>
      <p:sp>
        <p:nvSpPr>
          <p:cNvPr id="14" name="TextBox 13"/>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b="1" i="0" cap="none" spc="0" dirty="0" smtClean="0">
                <a:ln>
                  <a:noFill/>
                </a:ln>
                <a:solidFill>
                  <a:schemeClr val="bg1"/>
                </a:solidFill>
                <a:effectLst/>
                <a:latin typeface="Arial Narrow" pitchFamily="34" charset="0"/>
                <a:cs typeface="Arial" pitchFamily="34" charset="0"/>
              </a:rPr>
              <a:t>3DS.COM</a:t>
            </a:r>
            <a:r>
              <a:rPr lang="en-US" sz="600" b="0" cap="none" spc="0" baseline="0" dirty="0" smtClean="0">
                <a:ln>
                  <a:noFill/>
                </a:ln>
                <a:solidFill>
                  <a:schemeClr val="bg1"/>
                </a:solidFill>
                <a:effectLst/>
                <a:latin typeface="Arial Narrow" pitchFamily="34" charset="0"/>
                <a:cs typeface="Arial" pitchFamily="34" charset="0"/>
              </a:rPr>
              <a:t> </a:t>
            </a:r>
            <a:r>
              <a:rPr lang="en-US" sz="600" b="0" cap="none" spc="0" dirty="0" smtClean="0">
                <a:ln>
                  <a:noFill/>
                </a:ln>
                <a:solidFill>
                  <a:schemeClr val="bg1"/>
                </a:solidFill>
                <a:effectLst/>
                <a:latin typeface="Arial Narrow" pitchFamily="34" charset="0"/>
                <a:cs typeface="Arial" pitchFamily="34" charset="0"/>
              </a:rPr>
              <a:t>© </a:t>
            </a:r>
            <a:r>
              <a:rPr lang="en-US" sz="600" b="0" cap="none" spc="0" dirty="0" err="1" smtClean="0">
                <a:ln>
                  <a:noFill/>
                </a:ln>
                <a:solidFill>
                  <a:schemeClr val="bg1"/>
                </a:solidFill>
                <a:effectLst/>
                <a:latin typeface="Arial Narrow" pitchFamily="34" charset="0"/>
                <a:cs typeface="Arial" pitchFamily="34" charset="0"/>
              </a:rPr>
              <a:t>Dassault</a:t>
            </a:r>
            <a:r>
              <a:rPr lang="en-US" sz="600" b="0" cap="none" spc="0" dirty="0" smtClean="0">
                <a:ln>
                  <a:noFill/>
                </a:ln>
                <a:solidFill>
                  <a:schemeClr val="bg1"/>
                </a:solidFill>
                <a:effectLst/>
                <a:latin typeface="Arial Narrow" pitchFamily="34" charset="0"/>
                <a:cs typeface="Arial" pitchFamily="34" charset="0"/>
              </a:rPr>
              <a:t> </a:t>
            </a:r>
            <a:r>
              <a:rPr lang="en-US" sz="600" b="0" cap="none" spc="0" dirty="0" err="1" smtClean="0">
                <a:ln>
                  <a:noFill/>
                </a:ln>
                <a:solidFill>
                  <a:schemeClr val="bg1"/>
                </a:solidFill>
                <a:effectLst/>
                <a:latin typeface="Arial Narrow" pitchFamily="34" charset="0"/>
                <a:cs typeface="Arial" pitchFamily="34" charset="0"/>
              </a:rPr>
              <a:t>Systèmes</a:t>
            </a:r>
            <a:r>
              <a:rPr lang="en-US" sz="600" b="0" cap="none" spc="0" dirty="0" smtClean="0">
                <a:ln>
                  <a:noFill/>
                </a:ln>
                <a:solidFill>
                  <a:schemeClr val="bg1"/>
                </a:solidFill>
                <a:effectLst/>
                <a:latin typeface="Arial Narrow" pitchFamily="34" charset="0"/>
                <a:cs typeface="Arial" pitchFamily="34" charset="0"/>
              </a:rPr>
              <a:t> | </a:t>
            </a:r>
            <a:r>
              <a:rPr lang="en-US" sz="600" b="0" cap="none" spc="0" noProof="0" dirty="0" smtClean="0">
                <a:ln>
                  <a:noFill/>
                </a:ln>
                <a:solidFill>
                  <a:schemeClr val="bg1"/>
                </a:solidFill>
                <a:effectLst/>
                <a:latin typeface="Arial Narrow" pitchFamily="34" charset="0"/>
                <a:cs typeface="Arial" pitchFamily="34" charset="0"/>
              </a:rPr>
              <a:t>Confidential</a:t>
            </a:r>
            <a:r>
              <a:rPr lang="en-US" sz="600" b="0" cap="none" spc="0" dirty="0" smtClean="0">
                <a:ln>
                  <a:noFill/>
                </a:ln>
                <a:solidFill>
                  <a:schemeClr val="bg1"/>
                </a:solidFill>
                <a:effectLst/>
                <a:latin typeface="Arial Narrow" pitchFamily="34" charset="0"/>
                <a:cs typeface="Arial" pitchFamily="34" charset="0"/>
              </a:rPr>
              <a:t> Information | </a:t>
            </a:r>
            <a:fld id="{7932CEB9-7706-4840-A8AE-48D24CB336EF}" type="datetimeFigureOut">
              <a:rPr lang="en-US" sz="600" b="0" cap="none" spc="0" smtClean="0">
                <a:ln>
                  <a:noFill/>
                </a:ln>
                <a:solidFill>
                  <a:schemeClr val="bg1"/>
                </a:solidFill>
                <a:effectLst/>
                <a:latin typeface="Arial Narrow" pitchFamily="34" charset="0"/>
                <a:cs typeface="Arial" pitchFamily="34" charset="0"/>
              </a:rPr>
              <a:pPr marL="0" marR="0" indent="0" algn="ctr" defTabSz="914400" rtl="0" eaLnBrk="1" fontAlgn="auto" latinLnBrk="0" hangingPunct="1">
                <a:lnSpc>
                  <a:spcPct val="100000"/>
                </a:lnSpc>
                <a:spcBef>
                  <a:spcPts val="0"/>
                </a:spcBef>
                <a:spcAft>
                  <a:spcPts val="0"/>
                </a:spcAft>
                <a:buClrTx/>
                <a:buSzTx/>
                <a:buFontTx/>
                <a:buNone/>
                <a:tabLst/>
                <a:defRPr/>
              </a:pPr>
              <a:t>9/7/2018</a:t>
            </a:fld>
            <a:r>
              <a:rPr lang="en-US" sz="600" b="0" cap="none" spc="0" dirty="0" smtClean="0">
                <a:ln>
                  <a:noFill/>
                </a:ln>
                <a:solidFill>
                  <a:schemeClr val="bg1"/>
                </a:solidFill>
                <a:effectLst/>
                <a:latin typeface="Arial Narrow" pitchFamily="34" charset="0"/>
                <a:cs typeface="Arial" pitchFamily="34" charset="0"/>
              </a:rPr>
              <a:t> | ref.: 3DS_Document_2015</a:t>
            </a:r>
            <a:endParaRPr lang="en-US" sz="600" b="0" cap="none" spc="0" dirty="0">
              <a:ln>
                <a:noFill/>
              </a:ln>
              <a:solidFill>
                <a:schemeClr val="bg1"/>
              </a:solidFill>
              <a:effectLst/>
              <a:latin typeface="Arial Narrow" pitchFamily="34" charset="0"/>
              <a:cs typeface="Arial" pitchFamily="34" charset="0"/>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86" y="903515"/>
            <a:ext cx="2919743" cy="3450051"/>
          </a:xfrm>
          <a:prstGeom prst="rect">
            <a:avLst/>
          </a:prstGeom>
        </p:spPr>
      </p:pic>
    </p:spTree>
    <p:extLst>
      <p:ext uri="{BB962C8B-B14F-4D97-AF65-F5344CB8AC3E}">
        <p14:creationId xmlns:p14="http://schemas.microsoft.com/office/powerpoint/2010/main" val="3158424671"/>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Agenda Slide_3DVIA Template_2015">
    <p:spTree>
      <p:nvGrpSpPr>
        <p:cNvPr id="1" name=""/>
        <p:cNvGrpSpPr/>
        <p:nvPr/>
      </p:nvGrpSpPr>
      <p:grpSpPr>
        <a:xfrm>
          <a:off x="0" y="0"/>
          <a:ext cx="0" cy="0"/>
          <a:chOff x="0" y="0"/>
          <a:chExt cx="0" cy="0"/>
        </a:xfrm>
      </p:grpSpPr>
      <p:sp>
        <p:nvSpPr>
          <p:cNvPr id="4" name="Espace réservé du texte 5"/>
          <p:cNvSpPr>
            <a:spLocks noGrp="1"/>
          </p:cNvSpPr>
          <p:nvPr>
            <p:ph type="body" sz="quarter" idx="11" hasCustomPrompt="1"/>
          </p:nvPr>
        </p:nvSpPr>
        <p:spPr>
          <a:xfrm>
            <a:off x="729343" y="1131670"/>
            <a:ext cx="7924119" cy="360000"/>
          </a:xfrm>
          <a:solidFill>
            <a:schemeClr val="tx1"/>
          </a:solidFill>
        </p:spPr>
        <p:txBody>
          <a:bodyPr lIns="288000" tIns="36000" rIns="72000" bIns="36000" anchor="ctr"/>
          <a:lstStyle>
            <a:lvl1pPr marL="0" indent="0">
              <a:spcBef>
                <a:spcPts val="0"/>
              </a:spcBef>
              <a:buNone/>
              <a:defRPr baseline="0">
                <a:solidFill>
                  <a:schemeClr val="bg1"/>
                </a:solidFill>
              </a:defRPr>
            </a:lvl1pPr>
          </a:lstStyle>
          <a:p>
            <a:pPr lvl="0"/>
            <a:r>
              <a:rPr lang="en-US" noProof="0" smtClean="0"/>
              <a:t>First item</a:t>
            </a:r>
            <a:endParaRPr lang="en-US" noProof="0"/>
          </a:p>
        </p:txBody>
      </p:sp>
      <p:sp>
        <p:nvSpPr>
          <p:cNvPr id="6" name="Espace réservé du texte 5"/>
          <p:cNvSpPr>
            <a:spLocks noGrp="1"/>
          </p:cNvSpPr>
          <p:nvPr>
            <p:ph type="body" sz="quarter" idx="13" hasCustomPrompt="1"/>
          </p:nvPr>
        </p:nvSpPr>
        <p:spPr>
          <a:xfrm>
            <a:off x="729343" y="1668708"/>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smtClean="0"/>
              <a:t>Second item</a:t>
            </a:r>
            <a:endParaRPr lang="en-US" noProof="0"/>
          </a:p>
        </p:txBody>
      </p:sp>
      <p:sp>
        <p:nvSpPr>
          <p:cNvPr id="8" name="Espace réservé du texte 5"/>
          <p:cNvSpPr>
            <a:spLocks noGrp="1"/>
          </p:cNvSpPr>
          <p:nvPr>
            <p:ph type="body" sz="quarter" idx="15" hasCustomPrompt="1"/>
          </p:nvPr>
        </p:nvSpPr>
        <p:spPr>
          <a:xfrm>
            <a:off x="729343" y="221175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smtClean="0"/>
              <a:t>Third item</a:t>
            </a:r>
            <a:endParaRPr lang="en-US" noProof="0"/>
          </a:p>
        </p:txBody>
      </p:sp>
      <p:sp>
        <p:nvSpPr>
          <p:cNvPr id="10" name="Espace réservé du texte 5"/>
          <p:cNvSpPr>
            <a:spLocks noGrp="1"/>
          </p:cNvSpPr>
          <p:nvPr>
            <p:ph type="body" sz="quarter" idx="17" hasCustomPrompt="1"/>
          </p:nvPr>
        </p:nvSpPr>
        <p:spPr>
          <a:xfrm>
            <a:off x="729343" y="275181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smtClean="0"/>
              <a:t>Fourth item</a:t>
            </a:r>
            <a:endParaRPr lang="en-US" noProof="0"/>
          </a:p>
        </p:txBody>
      </p:sp>
      <p:sp>
        <p:nvSpPr>
          <p:cNvPr id="12" name="Espace réservé du texte 5"/>
          <p:cNvSpPr>
            <a:spLocks noGrp="1"/>
          </p:cNvSpPr>
          <p:nvPr>
            <p:ph type="body" sz="quarter" idx="19" hasCustomPrompt="1"/>
          </p:nvPr>
        </p:nvSpPr>
        <p:spPr>
          <a:xfrm>
            <a:off x="729343" y="329187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smtClean="0"/>
              <a:t>Fifth item</a:t>
            </a:r>
            <a:endParaRPr lang="en-US" noProof="0"/>
          </a:p>
        </p:txBody>
      </p:sp>
      <p:sp>
        <p:nvSpPr>
          <p:cNvPr id="14" name="Espace réservé du texte 5"/>
          <p:cNvSpPr>
            <a:spLocks noGrp="1"/>
          </p:cNvSpPr>
          <p:nvPr>
            <p:ph type="body" sz="quarter" idx="21" hasCustomPrompt="1"/>
          </p:nvPr>
        </p:nvSpPr>
        <p:spPr>
          <a:xfrm>
            <a:off x="729343" y="383193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smtClean="0"/>
              <a:t>Sixth item</a:t>
            </a:r>
            <a:endParaRPr lang="en-US" noProof="0"/>
          </a:p>
        </p:txBody>
      </p:sp>
      <p:sp>
        <p:nvSpPr>
          <p:cNvPr id="16" name="Title 15"/>
          <p:cNvSpPr>
            <a:spLocks noGrp="1"/>
          </p:cNvSpPr>
          <p:nvPr>
            <p:ph type="title"/>
          </p:nvPr>
        </p:nvSpPr>
        <p:spPr/>
        <p:txBody>
          <a:bodyPr/>
          <a:lstStyle>
            <a:lvl1pPr>
              <a:defRPr baseline="0"/>
            </a:lvl1pPr>
          </a:lstStyle>
          <a:p>
            <a:r>
              <a:rPr lang="en-US" smtClean="0"/>
              <a:t>Click to edit Master title style</a:t>
            </a:r>
            <a:endParaRPr lang="en-US" dirty="0"/>
          </a:p>
        </p:txBody>
      </p:sp>
    </p:spTree>
    <p:extLst>
      <p:ext uri="{BB962C8B-B14F-4D97-AF65-F5344CB8AC3E}">
        <p14:creationId xmlns:p14="http://schemas.microsoft.com/office/powerpoint/2010/main" val="46019965"/>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Section Header_3DVIA Template_2015">
    <p:spTree>
      <p:nvGrpSpPr>
        <p:cNvPr id="1" name=""/>
        <p:cNvGrpSpPr/>
        <p:nvPr/>
      </p:nvGrpSpPr>
      <p:grpSpPr>
        <a:xfrm>
          <a:off x="0" y="0"/>
          <a:ext cx="0" cy="0"/>
          <a:chOff x="0" y="0"/>
          <a:chExt cx="0" cy="0"/>
        </a:xfrm>
      </p:grpSpPr>
      <p:sp>
        <p:nvSpPr>
          <p:cNvPr id="22" name="Text Placeholder 16"/>
          <p:cNvSpPr>
            <a:spLocks noGrp="1"/>
          </p:cNvSpPr>
          <p:nvPr>
            <p:ph type="body" sz="quarter" idx="11" hasCustomPrompt="1"/>
          </p:nvPr>
        </p:nvSpPr>
        <p:spPr>
          <a:xfrm>
            <a:off x="1367644" y="879562"/>
            <a:ext cx="7272808" cy="648072"/>
          </a:xfrm>
        </p:spPr>
        <p:txBody>
          <a:bodyPr anchor="ctr">
            <a:noAutofit/>
          </a:bodyPr>
          <a:lstStyle>
            <a:lvl1pPr algn="r">
              <a:lnSpc>
                <a:spcPct val="100000"/>
              </a:lnSpc>
              <a:spcBef>
                <a:spcPts val="0"/>
              </a:spcBef>
              <a:buFont typeface="Arial" pitchFamily="34" charset="0"/>
              <a:buNone/>
              <a:defRPr sz="3200" baseline="0"/>
            </a:lvl1pPr>
            <a:lvl2pPr>
              <a:buFont typeface="Arial" pitchFamily="34" charset="0"/>
              <a:buNone/>
              <a:defRPr/>
            </a:lvl2pPr>
            <a:lvl3pPr>
              <a:buFont typeface="Arial" pitchFamily="34" charset="0"/>
              <a:buNone/>
              <a:defRPr/>
            </a:lvl3pPr>
            <a:lvl4pPr>
              <a:buFont typeface="Arial" pitchFamily="34" charset="0"/>
              <a:buNone/>
              <a:defRPr/>
            </a:lvl4pPr>
            <a:lvl5pPr>
              <a:buNone/>
              <a:defRPr/>
            </a:lvl5pPr>
          </a:lstStyle>
          <a:p>
            <a:pPr lvl="0"/>
            <a:r>
              <a:rPr lang="en-US" dirty="0" smtClean="0"/>
              <a:t>Click to edit Master title style</a:t>
            </a:r>
            <a:endParaRPr lang="en-US" dirty="0"/>
          </a:p>
        </p:txBody>
      </p:sp>
      <p:sp>
        <p:nvSpPr>
          <p:cNvPr id="23" name="Text Placeholder 20"/>
          <p:cNvSpPr>
            <a:spLocks noGrp="1"/>
          </p:cNvSpPr>
          <p:nvPr>
            <p:ph type="body" sz="quarter" idx="12" hasCustomPrompt="1"/>
          </p:nvPr>
        </p:nvSpPr>
        <p:spPr>
          <a:xfrm>
            <a:off x="1368425" y="1707654"/>
            <a:ext cx="7272338" cy="468313"/>
          </a:xfrm>
        </p:spPr>
        <p:txBody>
          <a:bodyPr vert="horz" lIns="87916" tIns="43957" rIns="87916" bIns="43957" rtlCol="0" anchor="ctr">
            <a:noAutofit/>
          </a:bodyPr>
          <a:lstStyle>
            <a:lvl1pPr algn="r">
              <a:lnSpc>
                <a:spcPct val="100000"/>
              </a:lnSpc>
              <a:buFont typeface="Arial" pitchFamily="34" charset="0"/>
              <a:buNone/>
              <a:defRPr lang="en-US" sz="2000" b="0" i="0" kern="900" spc="0" baseline="0" dirty="0" smtClean="0">
                <a:solidFill>
                  <a:schemeClr val="tx1"/>
                </a:solidFill>
                <a:latin typeface="+mj-lt"/>
                <a:ea typeface="+mn-ea"/>
                <a:cs typeface="3ds Light"/>
              </a:defRPr>
            </a:lvl1pPr>
          </a:lstStyle>
          <a:p>
            <a:pPr marL="187200" lvl="0" indent="-259200" algn="r" defTabSz="879152" rtl="0" eaLnBrk="1" latinLnBrk="0" hangingPunct="1">
              <a:lnSpc>
                <a:spcPts val="2000"/>
              </a:lnSpc>
              <a:spcBef>
                <a:spcPts val="0"/>
              </a:spcBef>
              <a:buSzPct val="100000"/>
            </a:pPr>
            <a:r>
              <a:rPr lang="en-US" dirty="0" smtClean="0"/>
              <a:t>Click to add subtitle</a:t>
            </a:r>
          </a:p>
        </p:txBody>
      </p:sp>
    </p:spTree>
    <p:extLst>
      <p:ext uri="{BB962C8B-B14F-4D97-AF65-F5344CB8AC3E}">
        <p14:creationId xmlns:p14="http://schemas.microsoft.com/office/powerpoint/2010/main" val="2937049073"/>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Subtitle Content_3DVIA Template_2015">
    <p:spTree>
      <p:nvGrpSpPr>
        <p:cNvPr id="1" name=""/>
        <p:cNvGrpSpPr/>
        <p:nvPr/>
      </p:nvGrpSpPr>
      <p:grpSpPr>
        <a:xfrm>
          <a:off x="0" y="0"/>
          <a:ext cx="0" cy="0"/>
          <a:chOff x="0" y="0"/>
          <a:chExt cx="0" cy="0"/>
        </a:xfrm>
      </p:grpSpPr>
      <p:sp>
        <p:nvSpPr>
          <p:cNvPr id="8" name="Text Placeholder 7"/>
          <p:cNvSpPr>
            <a:spLocks noGrp="1"/>
          </p:cNvSpPr>
          <p:nvPr>
            <p:ph type="body" sz="quarter" idx="14" hasCustomPrompt="1"/>
          </p:nvPr>
        </p:nvSpPr>
        <p:spPr>
          <a:xfrm>
            <a:off x="719572" y="842963"/>
            <a:ext cx="7926407" cy="396549"/>
          </a:xfrm>
        </p:spPr>
        <p:txBody>
          <a:bodyPr wrap="square">
            <a:spAutoFit/>
          </a:bodyPr>
          <a:lstStyle>
            <a:lvl1pPr>
              <a:buFont typeface="Arial" pitchFamily="34" charset="0"/>
              <a:buNone/>
              <a:defRPr baseline="0"/>
            </a:lvl1pPr>
          </a:lstStyle>
          <a:p>
            <a:pPr lvl="0"/>
            <a:r>
              <a:rPr lang="en-US" dirty="0" smtClean="0"/>
              <a:t>Click to add subtitle</a:t>
            </a:r>
            <a:endParaRPr lang="en-US" dirty="0"/>
          </a:p>
        </p:txBody>
      </p:sp>
      <p:sp>
        <p:nvSpPr>
          <p:cNvPr id="5" name="Title 4"/>
          <p:cNvSpPr>
            <a:spLocks noGrp="1"/>
          </p:cNvSpPr>
          <p:nvPr>
            <p:ph type="title"/>
          </p:nvPr>
        </p:nvSpPr>
        <p:spPr>
          <a:xfrm>
            <a:off x="719572" y="361747"/>
            <a:ext cx="7920880" cy="374073"/>
          </a:xfrm>
        </p:spPr>
        <p:txBody>
          <a:bodyPr/>
          <a:lstStyle/>
          <a:p>
            <a:r>
              <a:rPr lang="en-US" dirty="0" smtClean="0"/>
              <a:t>Click to edit Master title style</a:t>
            </a:r>
            <a:endParaRPr lang="en-US" dirty="0"/>
          </a:p>
        </p:txBody>
      </p:sp>
      <p:sp>
        <p:nvSpPr>
          <p:cNvPr id="7" name="Content Placeholder 6"/>
          <p:cNvSpPr>
            <a:spLocks noGrp="1"/>
          </p:cNvSpPr>
          <p:nvPr>
            <p:ph sz="quarter" idx="15"/>
          </p:nvPr>
        </p:nvSpPr>
        <p:spPr>
          <a:xfrm>
            <a:off x="719571" y="1276350"/>
            <a:ext cx="7950899" cy="3167608"/>
          </a:xfrm>
        </p:spPr>
        <p:txBody>
          <a:bodyPr/>
          <a:lstStyle>
            <a:lvl1pPr marL="252000" indent="-252000">
              <a:spcBef>
                <a:spcPts val="800"/>
              </a:spcBef>
              <a:defRPr/>
            </a:lvl1pPr>
            <a:lvl2pPr>
              <a:spcBef>
                <a:spcPts val="600"/>
              </a:spcBef>
              <a:defRPr/>
            </a:lvl2pPr>
            <a:lvl3pPr>
              <a:spcBef>
                <a:spcPts val="400"/>
              </a:spcBef>
              <a:defRPr/>
            </a:lvl3pPr>
            <a:lvl4pPr>
              <a:spcBef>
                <a:spcPts val="400"/>
              </a:spcBef>
              <a:defRPr spc="0" baseline="0"/>
            </a:lvl4pPr>
            <a:lvl5pPr>
              <a:spcBef>
                <a:spcPts val="4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55281046"/>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tle and Content Only_3DVIA Template_2015">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Click to edit Master title style</a:t>
            </a:r>
            <a:endParaRPr lang="en-US"/>
          </a:p>
        </p:txBody>
      </p:sp>
      <p:sp>
        <p:nvSpPr>
          <p:cNvPr id="5" name="Content Placeholder 6"/>
          <p:cNvSpPr>
            <a:spLocks noGrp="1"/>
          </p:cNvSpPr>
          <p:nvPr>
            <p:ph sz="quarter" idx="15"/>
          </p:nvPr>
        </p:nvSpPr>
        <p:spPr>
          <a:xfrm>
            <a:off x="719138" y="879561"/>
            <a:ext cx="7921625" cy="3684501"/>
          </a:xfrm>
        </p:spPr>
        <p:txBody>
          <a:bodyPr/>
          <a:lstStyle>
            <a:lvl4pPr>
              <a:defRPr spc="0" baseline="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29652266"/>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wo Content_3DVIA Template_2015">
    <p:spTree>
      <p:nvGrpSpPr>
        <p:cNvPr id="1" name=""/>
        <p:cNvGrpSpPr/>
        <p:nvPr/>
      </p:nvGrpSpPr>
      <p:grpSpPr>
        <a:xfrm>
          <a:off x="0" y="0"/>
          <a:ext cx="0" cy="0"/>
          <a:chOff x="0" y="0"/>
          <a:chExt cx="0" cy="0"/>
        </a:xfrm>
      </p:grpSpPr>
      <p:sp>
        <p:nvSpPr>
          <p:cNvPr id="2" name="Titre 1"/>
          <p:cNvSpPr>
            <a:spLocks noGrp="1"/>
          </p:cNvSpPr>
          <p:nvPr>
            <p:ph type="title"/>
          </p:nvPr>
        </p:nvSpPr>
        <p:spPr>
          <a:xfrm>
            <a:off x="719572" y="361747"/>
            <a:ext cx="7920880" cy="374073"/>
          </a:xfrm>
        </p:spPr>
        <p:txBody>
          <a:bodyPr/>
          <a:lstStyle>
            <a:lvl1pPr algn="l">
              <a:defRPr baseline="0"/>
            </a:lvl1pPr>
          </a:lstStyle>
          <a:p>
            <a:r>
              <a:rPr lang="en-US" smtClean="0"/>
              <a:t>Click to edit Master title style</a:t>
            </a:r>
            <a:endParaRPr lang="fr-FR" dirty="0"/>
          </a:p>
        </p:txBody>
      </p:sp>
      <p:sp>
        <p:nvSpPr>
          <p:cNvPr id="7" name="Text Placeholder 7"/>
          <p:cNvSpPr>
            <a:spLocks noGrp="1"/>
          </p:cNvSpPr>
          <p:nvPr>
            <p:ph type="body" sz="quarter" idx="14" hasCustomPrompt="1"/>
          </p:nvPr>
        </p:nvSpPr>
        <p:spPr>
          <a:xfrm>
            <a:off x="719139" y="842963"/>
            <a:ext cx="7934324" cy="396549"/>
          </a:xfrm>
        </p:spPr>
        <p:txBody>
          <a:bodyPr wrap="square">
            <a:spAutoFit/>
          </a:bodyPr>
          <a:lstStyle>
            <a:lvl1pPr>
              <a:buFont typeface="Arial" pitchFamily="34" charset="0"/>
              <a:buNone/>
              <a:defRPr/>
            </a:lvl1pPr>
          </a:lstStyle>
          <a:p>
            <a:pPr lvl="0"/>
            <a:r>
              <a:rPr lang="en-US" dirty="0" smtClean="0"/>
              <a:t>Click to add subtitle</a:t>
            </a:r>
            <a:endParaRPr lang="en-US" dirty="0"/>
          </a:p>
        </p:txBody>
      </p:sp>
      <p:sp>
        <p:nvSpPr>
          <p:cNvPr id="6" name="Content Placeholder 6"/>
          <p:cNvSpPr>
            <a:spLocks noGrp="1"/>
          </p:cNvSpPr>
          <p:nvPr>
            <p:ph sz="quarter" idx="15"/>
          </p:nvPr>
        </p:nvSpPr>
        <p:spPr>
          <a:xfrm>
            <a:off x="719139" y="1276349"/>
            <a:ext cx="3840480" cy="3287713"/>
          </a:xfrm>
        </p:spPr>
        <p:txBody>
          <a:bodyPr/>
          <a:lstStyle>
            <a:lvl4pPr>
              <a:defRPr spc="0" baseline="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6"/>
          <p:cNvSpPr>
            <a:spLocks noGrp="1"/>
          </p:cNvSpPr>
          <p:nvPr>
            <p:ph sz="quarter" idx="16"/>
          </p:nvPr>
        </p:nvSpPr>
        <p:spPr>
          <a:xfrm>
            <a:off x="4812983" y="1275606"/>
            <a:ext cx="3840480" cy="3291840"/>
          </a:xfrm>
        </p:spPr>
        <p:txBody>
          <a:bodyPr/>
          <a:lstStyle>
            <a:lvl4pPr>
              <a:defRPr spc="0" baseline="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57788957"/>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itle &amp; Subtitle_3DVIA Template_2015">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5" name="Text Placeholder 7"/>
          <p:cNvSpPr>
            <a:spLocks noGrp="1"/>
          </p:cNvSpPr>
          <p:nvPr>
            <p:ph type="body" sz="quarter" idx="14" hasCustomPrompt="1"/>
          </p:nvPr>
        </p:nvSpPr>
        <p:spPr>
          <a:xfrm>
            <a:off x="719137" y="842963"/>
            <a:ext cx="7934325" cy="396549"/>
          </a:xfrm>
        </p:spPr>
        <p:txBody>
          <a:bodyPr wrap="square">
            <a:spAutoFit/>
          </a:bodyPr>
          <a:lstStyle>
            <a:lvl1pPr>
              <a:buFont typeface="Arial" pitchFamily="34" charset="0"/>
              <a:buNone/>
              <a:defRPr/>
            </a:lvl1pPr>
          </a:lstStyle>
          <a:p>
            <a:pPr lvl="0"/>
            <a:r>
              <a:rPr lang="en-US" dirty="0" smtClean="0"/>
              <a:t>Click to add subtitle</a:t>
            </a:r>
            <a:endParaRPr lang="en-US" dirty="0"/>
          </a:p>
        </p:txBody>
      </p:sp>
    </p:spTree>
    <p:extLst>
      <p:ext uri="{BB962C8B-B14F-4D97-AF65-F5344CB8AC3E}">
        <p14:creationId xmlns:p14="http://schemas.microsoft.com/office/powerpoint/2010/main" val="59106445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le_3DVIA Template_2015">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baseline="0"/>
            </a:lvl1pPr>
          </a:lstStyle>
          <a:p>
            <a:r>
              <a:rPr lang="en-US" smtClean="0"/>
              <a:t>Click to edit Master title style</a:t>
            </a:r>
            <a:endParaRPr lang="en-US" dirty="0"/>
          </a:p>
        </p:txBody>
      </p:sp>
    </p:spTree>
    <p:extLst>
      <p:ext uri="{BB962C8B-B14F-4D97-AF65-F5344CB8AC3E}">
        <p14:creationId xmlns:p14="http://schemas.microsoft.com/office/powerpoint/2010/main" val="2773232524"/>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blank" preserve="1">
  <p:cSld name="Blank_3DVIA Template_2015">
    <p:spTree>
      <p:nvGrpSpPr>
        <p:cNvPr id="1" name=""/>
        <p:cNvGrpSpPr/>
        <p:nvPr/>
      </p:nvGrpSpPr>
      <p:grpSpPr>
        <a:xfrm>
          <a:off x="0" y="0"/>
          <a:ext cx="0" cy="0"/>
          <a:chOff x="0" y="0"/>
          <a:chExt cx="0" cy="0"/>
        </a:xfrm>
      </p:grpSpPr>
    </p:spTree>
    <p:extLst>
      <p:ext uri="{BB962C8B-B14F-4D97-AF65-F5344CB8AC3E}">
        <p14:creationId xmlns:p14="http://schemas.microsoft.com/office/powerpoint/2010/main" val="83556312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Back Cover_3DVIA Template_2015">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39975" y="41011"/>
            <a:ext cx="4464050" cy="4451853"/>
          </a:xfrm>
          <a:prstGeom prst="rect">
            <a:avLst/>
          </a:prstGeom>
        </p:spPr>
      </p:pic>
    </p:spTree>
    <p:extLst>
      <p:ext uri="{BB962C8B-B14F-4D97-AF65-F5344CB8AC3E}">
        <p14:creationId xmlns:p14="http://schemas.microsoft.com/office/powerpoint/2010/main" val="1457192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image" Target="../media/image14.png"/><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 Id="rId14" Type="http://schemas.openxmlformats.org/officeDocument/2006/relationships/image" Target="../media/image1.png"/></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13" Type="http://schemas.openxmlformats.org/officeDocument/2006/relationships/image" Target="../media/image15.png"/><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 Id="rId14" Type="http://schemas.openxmlformats.org/officeDocument/2006/relationships/image" Target="../media/image1.png"/></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13" Type="http://schemas.openxmlformats.org/officeDocument/2006/relationships/image" Target="../media/image16.png"/><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 Id="rId14" Type="http://schemas.openxmlformats.org/officeDocument/2006/relationships/image" Target="../media/image1.png"/></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image" Target="../media/image1.png"/><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 Id="rId14" Type="http://schemas.openxmlformats.org/officeDocument/2006/relationships/image" Target="../media/image17.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6.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7.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8.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9.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0.pn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image" Target="../media/image1.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1.pn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image" Target="../media/image11.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12.pn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image" Target="../media/image1.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image" Target="../media/image1.png"/><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 Id="rId14" Type="http://schemas.openxmlformats.org/officeDocument/2006/relationships/image" Target="../media/image1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1347107" y="4563836"/>
            <a:ext cx="7796893" cy="579664"/>
          </a:xfrm>
          <a:prstGeom prst="rect">
            <a:avLst/>
          </a:prstGeom>
          <a:gradFill flip="none" rotWithShape="1">
            <a:gsLst>
              <a:gs pos="9000">
                <a:schemeClr val="bg1"/>
              </a:gs>
              <a:gs pos="60000">
                <a:schemeClr val="accent1"/>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Espace réservé du titre 1"/>
          <p:cNvSpPr>
            <a:spLocks noGrp="1"/>
          </p:cNvSpPr>
          <p:nvPr>
            <p:ph type="title"/>
          </p:nvPr>
        </p:nvSpPr>
        <p:spPr>
          <a:xfrm>
            <a:off x="719572" y="361747"/>
            <a:ext cx="7920880" cy="374073"/>
          </a:xfrm>
          <a:prstGeom prst="rect">
            <a:avLst/>
          </a:prstGeom>
        </p:spPr>
        <p:txBody>
          <a:bodyPr vert="horz" lIns="87916" tIns="43957" rIns="87916" bIns="43957" rtlCol="0" anchor="ctr">
            <a:noAutofit/>
          </a:bodyPr>
          <a:lstStyle/>
          <a:p>
            <a:r>
              <a:rPr lang="en-US" noProof="0" dirty="0" smtClean="0"/>
              <a:t>Main Title</a:t>
            </a:r>
            <a:endParaRPr lang="en-US" noProof="0" dirty="0"/>
          </a:p>
        </p:txBody>
      </p:sp>
      <p:sp>
        <p:nvSpPr>
          <p:cNvPr id="3" name="Espace réservé du texte 2"/>
          <p:cNvSpPr>
            <a:spLocks noGrp="1"/>
          </p:cNvSpPr>
          <p:nvPr>
            <p:ph type="body" idx="1"/>
          </p:nvPr>
        </p:nvSpPr>
        <p:spPr>
          <a:xfrm>
            <a:off x="719138" y="1306871"/>
            <a:ext cx="7921314" cy="3257192"/>
          </a:xfrm>
          <a:prstGeom prst="rect">
            <a:avLst/>
          </a:prstGeom>
        </p:spPr>
        <p:txBody>
          <a:bodyPr vert="horz" lIns="87916" tIns="43957" rIns="87916" bIns="43957"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noProof="0" dirty="0" smtClean="0"/>
          </a:p>
        </p:txBody>
      </p:sp>
      <p:sp>
        <p:nvSpPr>
          <p:cNvPr id="18" name="Espace réservé du numéro de diapositive 5"/>
          <p:cNvSpPr txBox="1">
            <a:spLocks/>
          </p:cNvSpPr>
          <p:nvPr/>
        </p:nvSpPr>
        <p:spPr>
          <a:xfrm>
            <a:off x="0" y="4803998"/>
            <a:ext cx="395536" cy="360040"/>
          </a:xfrm>
          <a:prstGeom prst="rect">
            <a:avLst/>
          </a:prstGeom>
        </p:spPr>
        <p:txBody>
          <a:bodyPr lIns="87916" tIns="43957" rIns="87916" bIns="43957" anchor="ctr"/>
          <a:lstStyle>
            <a:lvl1pPr>
              <a:defRPr sz="1000">
                <a:latin typeface="Arial" pitchFamily="34" charset="0"/>
                <a:cs typeface="Arial" pitchFamily="34" charset="0"/>
              </a:defRPr>
            </a:lvl1pPr>
          </a:lstStyle>
          <a:p>
            <a:pPr marL="0" marR="0" lvl="0" indent="0" algn="ctr" defTabSz="879152" rtl="0" eaLnBrk="1" fontAlgn="auto" latinLnBrk="0" hangingPunct="1">
              <a:lnSpc>
                <a:spcPct val="100000"/>
              </a:lnSpc>
              <a:spcBef>
                <a:spcPts val="0"/>
              </a:spcBef>
              <a:spcAft>
                <a:spcPts val="0"/>
              </a:spcAft>
              <a:buClrTx/>
              <a:buSzTx/>
              <a:buFontTx/>
              <a:buNone/>
              <a:tabLst/>
              <a:defRPr/>
            </a:pPr>
            <a:fld id="{77E95206-EC0C-43EF-8E7D-2BA7BDFE308A}" type="slidenum">
              <a:rPr kumimoji="0" lang="en-US" sz="9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pPr marL="0" marR="0" lvl="0" indent="0" algn="ctr" defTabSz="879152"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chemeClr val="tx1"/>
              </a:solidFill>
              <a:effectLst/>
              <a:uLnTx/>
              <a:uFillTx/>
              <a:latin typeface="Arial" pitchFamily="34" charset="0"/>
              <a:ea typeface="+mn-ea"/>
              <a:cs typeface="Arial" pitchFamily="34" charset="0"/>
            </a:endParaRPr>
          </a:p>
        </p:txBody>
      </p:sp>
      <p:sp>
        <p:nvSpPr>
          <p:cNvPr id="6" name="TextBox 5"/>
          <p:cNvSpPr txBox="1"/>
          <p:nvPr/>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smtClean="0">
                <a:ln>
                  <a:noFill/>
                </a:ln>
                <a:solidFill>
                  <a:srgbClr val="005386"/>
                </a:solidFill>
                <a:effectLst/>
                <a:latin typeface="Arial Narrow" pitchFamily="34" charset="0"/>
                <a:cs typeface="Arial" pitchFamily="34" charset="0"/>
              </a:rPr>
              <a:t>3DS.COM</a:t>
            </a:r>
            <a:r>
              <a:rPr lang="en-US" sz="600" b="1" i="0" cap="none" spc="0" dirty="0" smtClean="0">
                <a:ln>
                  <a:noFill/>
                </a:ln>
                <a:solidFill>
                  <a:schemeClr val="accent4"/>
                </a:solidFill>
                <a:effectLst/>
                <a:latin typeface="Arial Narrow" pitchFamily="34" charset="0"/>
                <a:cs typeface="Arial" pitchFamily="34" charset="0"/>
              </a:rPr>
              <a:t> </a:t>
            </a:r>
            <a:r>
              <a:rPr lang="en-US" sz="600" b="0" cap="none" spc="0" dirty="0" smtClean="0">
                <a:ln>
                  <a:noFill/>
                </a:ln>
                <a:solidFill>
                  <a:srgbClr val="005386"/>
                </a:solidFill>
                <a:effectLst/>
                <a:latin typeface="Arial Narrow" pitchFamily="34" charset="0"/>
                <a:cs typeface="Arial" pitchFamily="34" charset="0"/>
              </a:rPr>
              <a:t>© </a:t>
            </a:r>
            <a:r>
              <a:rPr lang="en-US" sz="600" b="0" cap="none" spc="0" dirty="0" err="1" smtClean="0">
                <a:ln>
                  <a:noFill/>
                </a:ln>
                <a:solidFill>
                  <a:srgbClr val="005386"/>
                </a:solidFill>
                <a:effectLst/>
                <a:latin typeface="Arial Narrow" pitchFamily="34" charset="0"/>
                <a:cs typeface="Arial" pitchFamily="34" charset="0"/>
              </a:rPr>
              <a:t>Dassault</a:t>
            </a:r>
            <a:r>
              <a:rPr lang="en-US" sz="600" b="0" cap="none" spc="0" dirty="0" smtClean="0">
                <a:ln>
                  <a:noFill/>
                </a:ln>
                <a:solidFill>
                  <a:srgbClr val="005386"/>
                </a:solidFill>
                <a:effectLst/>
                <a:latin typeface="Arial Narrow" pitchFamily="34" charset="0"/>
                <a:cs typeface="Arial" pitchFamily="34" charset="0"/>
              </a:rPr>
              <a:t> </a:t>
            </a:r>
            <a:r>
              <a:rPr lang="en-US" sz="600" b="0" cap="none" spc="0" dirty="0" err="1" smtClean="0">
                <a:ln>
                  <a:noFill/>
                </a:ln>
                <a:solidFill>
                  <a:srgbClr val="005386"/>
                </a:solidFill>
                <a:effectLst/>
                <a:latin typeface="Arial Narrow" pitchFamily="34" charset="0"/>
                <a:cs typeface="Arial" pitchFamily="34" charset="0"/>
              </a:rPr>
              <a:t>Systèmes</a:t>
            </a:r>
            <a:r>
              <a:rPr lang="en-US" sz="600" b="0" cap="none" spc="0" dirty="0" smtClean="0">
                <a:ln>
                  <a:noFill/>
                </a:ln>
                <a:solidFill>
                  <a:srgbClr val="005386"/>
                </a:solidFill>
                <a:effectLst/>
                <a:latin typeface="Arial Narrow" pitchFamily="34" charset="0"/>
                <a:cs typeface="Arial" pitchFamily="34" charset="0"/>
              </a:rPr>
              <a:t> | </a:t>
            </a:r>
            <a:r>
              <a:rPr lang="en-US" sz="600" b="0" cap="none" spc="0" noProof="0" dirty="0" smtClean="0">
                <a:ln>
                  <a:noFill/>
                </a:ln>
                <a:solidFill>
                  <a:srgbClr val="005386"/>
                </a:solidFill>
                <a:effectLst/>
                <a:latin typeface="Arial Narrow" pitchFamily="34" charset="0"/>
                <a:cs typeface="Arial" pitchFamily="34" charset="0"/>
              </a:rPr>
              <a:t>Confidential</a:t>
            </a:r>
            <a:r>
              <a:rPr lang="en-US" sz="600" b="0" cap="none" spc="0" dirty="0" smtClean="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9/7/2018</a:t>
            </a:fld>
            <a:r>
              <a:rPr lang="en-US" sz="600" b="0" cap="none" spc="0" dirty="0" smtClean="0">
                <a:ln>
                  <a:noFill/>
                </a:ln>
                <a:solidFill>
                  <a:srgbClr val="005386"/>
                </a:solidFill>
                <a:effectLst/>
                <a:latin typeface="Arial Narrow" pitchFamily="34" charset="0"/>
                <a:cs typeface="Arial" pitchFamily="34" charset="0"/>
              </a:rPr>
              <a:t> | ref.: 3DS_Document_2015</a:t>
            </a:r>
            <a:endParaRPr lang="en-US" sz="600" b="0" cap="none" spc="0" dirty="0">
              <a:ln>
                <a:noFill/>
              </a:ln>
              <a:solidFill>
                <a:srgbClr val="005386"/>
              </a:solidFill>
              <a:effectLst/>
              <a:latin typeface="Arial Narrow" pitchFamily="34" charset="0"/>
              <a:cs typeface="Arial" pitchFamily="34" charset="0"/>
            </a:endParaRPr>
          </a:p>
        </p:txBody>
      </p:sp>
      <p:pic>
        <p:nvPicPr>
          <p:cNvPr id="9" name="Picture 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959820" y="4719511"/>
            <a:ext cx="2645445" cy="243820"/>
          </a:xfrm>
          <a:prstGeom prst="rect">
            <a:avLst/>
          </a:prstGeom>
        </p:spPr>
      </p:pic>
    </p:spTree>
  </p:cSld>
  <p:clrMap bg1="lt1" tx1="dk1" bg2="lt2" tx2="dk2" accent1="accent1" accent2="accent2" accent3="accent3" accent4="accent4" accent5="accent5" accent6="accent6" hlink="hlink" folHlink="folHlink"/>
  <p:sldLayoutIdLst>
    <p:sldLayoutId id="2147483687" r:id="rId1"/>
    <p:sldLayoutId id="2147483686" r:id="rId2"/>
    <p:sldLayoutId id="2147483774" r:id="rId3"/>
    <p:sldLayoutId id="2147483663" r:id="rId4"/>
    <p:sldLayoutId id="2147483662" r:id="rId5"/>
    <p:sldLayoutId id="2147483699" r:id="rId6"/>
    <p:sldLayoutId id="2147483664" r:id="rId7"/>
    <p:sldLayoutId id="2147483666" r:id="rId8"/>
    <p:sldLayoutId id="2147483765" r:id="rId9"/>
    <p:sldLayoutId id="2147483667" r:id="rId10"/>
    <p:sldLayoutId id="2147483696" r:id="rId11"/>
  </p:sldLayoutIdLst>
  <p:txStyles>
    <p:titleStyle>
      <a:lvl1pPr algn="l" defTabSz="879152" rtl="0" eaLnBrk="1" latinLnBrk="0" hangingPunct="1">
        <a:spcBef>
          <a:spcPct val="0"/>
        </a:spcBef>
        <a:buNone/>
        <a:defRPr lang="en-US" sz="3200" b="0" i="0" kern="1200" spc="0" baseline="0" noProof="0" dirty="0">
          <a:solidFill>
            <a:schemeClr val="tx1"/>
          </a:solidFill>
          <a:effectLst/>
          <a:latin typeface="+mj-lt"/>
          <a:ea typeface="+mj-ea"/>
          <a:cs typeface="3ds Condensed"/>
        </a:defRPr>
      </a:lvl1pPr>
    </p:titleStyle>
    <p:bodyStyle>
      <a:lvl1pPr marL="228600" indent="-228600" algn="l" defTabSz="879152" rtl="0" eaLnBrk="1" latinLnBrk="0" hangingPunct="1">
        <a:lnSpc>
          <a:spcPct val="100000"/>
        </a:lnSpc>
        <a:spcBef>
          <a:spcPts val="800"/>
        </a:spcBef>
        <a:buClr>
          <a:schemeClr val="tx1"/>
        </a:buClr>
        <a:buSzPct val="80000"/>
        <a:buFont typeface="Wingdings 3" panose="05040102010807070707" pitchFamily="18" charset="2"/>
        <a:buChar char="u"/>
        <a:defRPr sz="2000" b="0" i="0" kern="900" spc="0">
          <a:solidFill>
            <a:schemeClr val="tx1"/>
          </a:solidFill>
          <a:latin typeface="+mn-lt"/>
          <a:ea typeface="+mn-ea"/>
          <a:cs typeface="3ds Light"/>
        </a:defRPr>
      </a:lvl1pPr>
      <a:lvl2pPr marL="400050" marR="0" indent="-176213" algn="l" defTabSz="879152" rtl="0" eaLnBrk="1" fontAlgn="auto" latinLnBrk="0" hangingPunct="1">
        <a:lnSpc>
          <a:spcPct val="100000"/>
        </a:lnSpc>
        <a:spcBef>
          <a:spcPts val="600"/>
        </a:spcBef>
        <a:spcAft>
          <a:spcPts val="0"/>
        </a:spcAft>
        <a:buClr>
          <a:schemeClr val="tx1"/>
        </a:buClr>
        <a:buSzPct val="75000"/>
        <a:buFont typeface="Wingdings 3" panose="05040102010807070707" pitchFamily="18" charset="2"/>
        <a:buChar char="w"/>
        <a:tabLst/>
        <a:defRPr sz="1800" b="0" i="0" kern="900" spc="0" baseline="0">
          <a:solidFill>
            <a:schemeClr val="tx1"/>
          </a:solidFill>
          <a:latin typeface="+mn-lt"/>
          <a:ea typeface="+mn-ea"/>
          <a:cs typeface="3ds Light"/>
        </a:defRPr>
      </a:lvl2pPr>
      <a:lvl3pPr marL="628650" marR="0" indent="-158750" algn="l" defTabSz="879152" rtl="0" eaLnBrk="1" fontAlgn="auto" latinLnBrk="0" hangingPunct="1">
        <a:lnSpc>
          <a:spcPct val="100000"/>
        </a:lnSpc>
        <a:spcBef>
          <a:spcPts val="400"/>
        </a:spcBef>
        <a:spcAft>
          <a:spcPts val="0"/>
        </a:spcAft>
        <a:buClr>
          <a:schemeClr val="tx1"/>
        </a:buClr>
        <a:buSzPct val="60000"/>
        <a:buFont typeface="Wingdings 3" panose="05040102010807070707" pitchFamily="18" charset="2"/>
        <a:buChar char="u"/>
        <a:tabLst/>
        <a:defRPr sz="1600" b="0" i="0" kern="900" spc="0">
          <a:solidFill>
            <a:schemeClr val="tx1"/>
          </a:solidFill>
          <a:latin typeface="+mn-lt"/>
          <a:ea typeface="+mn-ea"/>
          <a:cs typeface="3ds Light"/>
        </a:defRPr>
      </a:lvl3pPr>
      <a:lvl4pPr marL="857250" indent="-179388" algn="l" defTabSz="879152" rtl="0" eaLnBrk="1" latinLnBrk="0" hangingPunct="1">
        <a:lnSpc>
          <a:spcPct val="100000"/>
        </a:lnSpc>
        <a:spcBef>
          <a:spcPts val="400"/>
        </a:spcBef>
        <a:buClr>
          <a:schemeClr val="tx1"/>
        </a:buClr>
        <a:buSzPct val="60000"/>
        <a:buFont typeface="Wingdings 3" panose="05040102010807070707" pitchFamily="18" charset="2"/>
        <a:buChar char="w"/>
        <a:defRPr sz="1400" b="0" i="0" kern="900" spc="-70">
          <a:solidFill>
            <a:schemeClr val="tx1"/>
          </a:solidFill>
          <a:latin typeface="+mn-lt"/>
          <a:ea typeface="+mn-ea"/>
          <a:cs typeface="3ds Light"/>
        </a:defRPr>
      </a:lvl4pPr>
      <a:lvl5pPr marL="914400" indent="0" algn="l" defTabSz="1028700" rtl="0" eaLnBrk="1" latinLnBrk="0" hangingPunct="1">
        <a:lnSpc>
          <a:spcPct val="100000"/>
        </a:lnSpc>
        <a:spcBef>
          <a:spcPts val="300"/>
        </a:spcBef>
        <a:buFont typeface="Arial"/>
        <a:buNone/>
        <a:defRPr sz="1200" b="0" i="0" kern="1200" baseline="0">
          <a:solidFill>
            <a:schemeClr val="tx1"/>
          </a:solidFill>
          <a:latin typeface="+mn-lt"/>
          <a:ea typeface="+mn-ea"/>
          <a:cs typeface="3ds Light"/>
        </a:defRPr>
      </a:lvl5pPr>
      <a:lvl6pPr marL="2417668"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857243"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96819"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736395"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879152" rtl="0" eaLnBrk="1" latinLnBrk="0" hangingPunct="1">
        <a:defRPr sz="17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80" userDrawn="1">
          <p15:clr>
            <a:srgbClr val="F26B43"/>
          </p15:clr>
        </p15:guide>
        <p15:guide id="2" orient="horz" pos="1620" userDrawn="1">
          <p15:clr>
            <a:srgbClr val="F26B43"/>
          </p15:clr>
        </p15:guide>
        <p15:guide id="3" pos="453" userDrawn="1">
          <p15:clr>
            <a:srgbClr val="F26B43"/>
          </p15:clr>
        </p15:guide>
        <p15:guide id="4" pos="5451" userDrawn="1">
          <p15:clr>
            <a:srgbClr val="F26B43"/>
          </p15:clr>
        </p15:guide>
        <p15:guide id="5" orient="horz" pos="226" userDrawn="1">
          <p15:clr>
            <a:srgbClr val="F26B43"/>
          </p15:clr>
        </p15:guide>
        <p15:guide id="6" orient="horz" pos="2875" userDrawn="1">
          <p15:clr>
            <a:srgbClr val="F26B43"/>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1347107" y="4563836"/>
            <a:ext cx="7796893" cy="579664"/>
          </a:xfrm>
          <a:prstGeom prst="rect">
            <a:avLst/>
          </a:prstGeom>
          <a:gradFill flip="none" rotWithShape="1">
            <a:gsLst>
              <a:gs pos="9000">
                <a:schemeClr val="bg1"/>
              </a:gs>
              <a:gs pos="60000">
                <a:schemeClr val="accent1"/>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3DSWYM_Logotype_RGB_Orange.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88694" y="4713514"/>
            <a:ext cx="869302" cy="228600"/>
          </a:xfrm>
          <a:prstGeom prst="rect">
            <a:avLst/>
          </a:prstGeom>
        </p:spPr>
      </p:pic>
      <p:sp>
        <p:nvSpPr>
          <p:cNvPr id="2" name="Espace réservé du titre 1"/>
          <p:cNvSpPr>
            <a:spLocks noGrp="1"/>
          </p:cNvSpPr>
          <p:nvPr>
            <p:ph type="title"/>
          </p:nvPr>
        </p:nvSpPr>
        <p:spPr>
          <a:xfrm>
            <a:off x="719572" y="361747"/>
            <a:ext cx="7920880" cy="374073"/>
          </a:xfrm>
          <a:prstGeom prst="rect">
            <a:avLst/>
          </a:prstGeom>
        </p:spPr>
        <p:txBody>
          <a:bodyPr vert="horz" lIns="87916" tIns="43957" rIns="87916" bIns="43957" rtlCol="0" anchor="ctr">
            <a:noAutofit/>
          </a:bodyPr>
          <a:lstStyle/>
          <a:p>
            <a:r>
              <a:rPr lang="en-US" noProof="0" dirty="0" smtClean="0"/>
              <a:t>Main Title</a:t>
            </a:r>
            <a:endParaRPr lang="en-US" noProof="0" dirty="0"/>
          </a:p>
        </p:txBody>
      </p:sp>
      <p:sp>
        <p:nvSpPr>
          <p:cNvPr id="3" name="Espace réservé du texte 2"/>
          <p:cNvSpPr>
            <a:spLocks noGrp="1"/>
          </p:cNvSpPr>
          <p:nvPr>
            <p:ph type="body" idx="1"/>
          </p:nvPr>
        </p:nvSpPr>
        <p:spPr>
          <a:xfrm>
            <a:off x="719138" y="1306871"/>
            <a:ext cx="7921314" cy="3257192"/>
          </a:xfrm>
          <a:prstGeom prst="rect">
            <a:avLst/>
          </a:prstGeom>
        </p:spPr>
        <p:txBody>
          <a:bodyPr vert="horz" lIns="87916" tIns="43957" rIns="87916" bIns="43957"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noProof="0" dirty="0" smtClean="0"/>
          </a:p>
        </p:txBody>
      </p:sp>
      <p:sp>
        <p:nvSpPr>
          <p:cNvPr id="18" name="Espace réservé du numéro de diapositive 5"/>
          <p:cNvSpPr txBox="1">
            <a:spLocks/>
          </p:cNvSpPr>
          <p:nvPr/>
        </p:nvSpPr>
        <p:spPr>
          <a:xfrm>
            <a:off x="0" y="4803998"/>
            <a:ext cx="395536" cy="360040"/>
          </a:xfrm>
          <a:prstGeom prst="rect">
            <a:avLst/>
          </a:prstGeom>
        </p:spPr>
        <p:txBody>
          <a:bodyPr lIns="87916" tIns="43957" rIns="87916" bIns="43957" anchor="ctr"/>
          <a:lstStyle>
            <a:lvl1pPr>
              <a:defRPr sz="1000">
                <a:latin typeface="Arial" pitchFamily="34" charset="0"/>
                <a:cs typeface="Arial" pitchFamily="34" charset="0"/>
              </a:defRPr>
            </a:lvl1pPr>
          </a:lstStyle>
          <a:p>
            <a:pPr marL="0" marR="0" lvl="0" indent="0" algn="ctr" defTabSz="879152" rtl="0" eaLnBrk="1" fontAlgn="auto" latinLnBrk="0" hangingPunct="1">
              <a:lnSpc>
                <a:spcPct val="100000"/>
              </a:lnSpc>
              <a:spcBef>
                <a:spcPts val="0"/>
              </a:spcBef>
              <a:spcAft>
                <a:spcPts val="0"/>
              </a:spcAft>
              <a:buClrTx/>
              <a:buSzTx/>
              <a:buFontTx/>
              <a:buNone/>
              <a:tabLst/>
              <a:defRPr/>
            </a:pPr>
            <a:fld id="{77E95206-EC0C-43EF-8E7D-2BA7BDFE308A}" type="slidenum">
              <a:rPr kumimoji="0" lang="en-US" sz="9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pPr marL="0" marR="0" lvl="0" indent="0" algn="ctr" defTabSz="879152"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chemeClr val="tx1"/>
              </a:solidFill>
              <a:effectLst/>
              <a:uLnTx/>
              <a:uFillTx/>
              <a:latin typeface="Arial" pitchFamily="34" charset="0"/>
              <a:ea typeface="+mn-ea"/>
              <a:cs typeface="Arial" pitchFamily="34" charset="0"/>
            </a:endParaRPr>
          </a:p>
        </p:txBody>
      </p:sp>
      <p:sp>
        <p:nvSpPr>
          <p:cNvPr id="6" name="TextBox 5"/>
          <p:cNvSpPr txBox="1"/>
          <p:nvPr/>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smtClean="0">
                <a:ln>
                  <a:noFill/>
                </a:ln>
                <a:solidFill>
                  <a:srgbClr val="E87722"/>
                </a:solidFill>
                <a:effectLst/>
                <a:latin typeface="Arial Narrow" pitchFamily="34" charset="0"/>
                <a:cs typeface="Arial" pitchFamily="34" charset="0"/>
              </a:rPr>
              <a:t>3DS.COM/3DSWYM</a:t>
            </a:r>
            <a:r>
              <a:rPr lang="en-US" sz="600" b="0" cap="none" spc="0" baseline="0" dirty="0" smtClean="0">
                <a:ln>
                  <a:noFill/>
                </a:ln>
                <a:solidFill>
                  <a:srgbClr val="E87722"/>
                </a:solidFill>
                <a:effectLst/>
                <a:latin typeface="Arial Narrow" pitchFamily="34" charset="0"/>
                <a:cs typeface="Arial" pitchFamily="34" charset="0"/>
              </a:rPr>
              <a:t> </a:t>
            </a:r>
            <a:r>
              <a:rPr lang="en-US" sz="600" b="0" cap="none" spc="0" dirty="0" smtClean="0">
                <a:ln>
                  <a:noFill/>
                </a:ln>
                <a:solidFill>
                  <a:srgbClr val="005386"/>
                </a:solidFill>
                <a:effectLst/>
                <a:latin typeface="Arial Narrow" pitchFamily="34" charset="0"/>
                <a:cs typeface="Arial" pitchFamily="34" charset="0"/>
              </a:rPr>
              <a:t>© </a:t>
            </a:r>
            <a:r>
              <a:rPr lang="en-US" sz="600" b="0" cap="none" spc="0" dirty="0" err="1" smtClean="0">
                <a:ln>
                  <a:noFill/>
                </a:ln>
                <a:solidFill>
                  <a:srgbClr val="005386"/>
                </a:solidFill>
                <a:effectLst/>
                <a:latin typeface="Arial Narrow" pitchFamily="34" charset="0"/>
                <a:cs typeface="Arial" pitchFamily="34" charset="0"/>
              </a:rPr>
              <a:t>Dassault</a:t>
            </a:r>
            <a:r>
              <a:rPr lang="en-US" sz="600" b="0" cap="none" spc="0" dirty="0" smtClean="0">
                <a:ln>
                  <a:noFill/>
                </a:ln>
                <a:solidFill>
                  <a:srgbClr val="005386"/>
                </a:solidFill>
                <a:effectLst/>
                <a:latin typeface="Arial Narrow" pitchFamily="34" charset="0"/>
                <a:cs typeface="Arial" pitchFamily="34" charset="0"/>
              </a:rPr>
              <a:t> </a:t>
            </a:r>
            <a:r>
              <a:rPr lang="en-US" sz="600" b="0" cap="none" spc="0" dirty="0" err="1" smtClean="0">
                <a:ln>
                  <a:noFill/>
                </a:ln>
                <a:solidFill>
                  <a:srgbClr val="005386"/>
                </a:solidFill>
                <a:effectLst/>
                <a:latin typeface="Arial Narrow" pitchFamily="34" charset="0"/>
                <a:cs typeface="Arial" pitchFamily="34" charset="0"/>
              </a:rPr>
              <a:t>Systèmes</a:t>
            </a:r>
            <a:r>
              <a:rPr lang="en-US" sz="600" b="0" cap="none" spc="0" dirty="0" smtClean="0">
                <a:ln>
                  <a:noFill/>
                </a:ln>
                <a:solidFill>
                  <a:srgbClr val="005386"/>
                </a:solidFill>
                <a:effectLst/>
                <a:latin typeface="Arial Narrow" pitchFamily="34" charset="0"/>
                <a:cs typeface="Arial" pitchFamily="34" charset="0"/>
              </a:rPr>
              <a:t> | </a:t>
            </a:r>
            <a:r>
              <a:rPr lang="en-US" sz="600" b="0" cap="none" spc="0" noProof="0" dirty="0" smtClean="0">
                <a:ln>
                  <a:noFill/>
                </a:ln>
                <a:solidFill>
                  <a:srgbClr val="005386"/>
                </a:solidFill>
                <a:effectLst/>
                <a:latin typeface="Arial Narrow" pitchFamily="34" charset="0"/>
                <a:cs typeface="Arial" pitchFamily="34" charset="0"/>
              </a:rPr>
              <a:t>Confidential</a:t>
            </a:r>
            <a:r>
              <a:rPr lang="en-US" sz="600" b="0" cap="none" spc="0" dirty="0" smtClean="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9/7/2018</a:t>
            </a:fld>
            <a:r>
              <a:rPr lang="en-US" sz="600" b="0" cap="none" spc="0" dirty="0" smtClean="0">
                <a:ln>
                  <a:noFill/>
                </a:ln>
                <a:solidFill>
                  <a:srgbClr val="005386"/>
                </a:solidFill>
                <a:effectLst/>
                <a:latin typeface="Arial Narrow" pitchFamily="34" charset="0"/>
                <a:cs typeface="Arial" pitchFamily="34" charset="0"/>
              </a:rPr>
              <a:t> | ref.: 3DS_Document_2015</a:t>
            </a:r>
            <a:endParaRPr lang="en-US" sz="600" b="0" cap="none" spc="0" dirty="0">
              <a:ln>
                <a:noFill/>
              </a:ln>
              <a:solidFill>
                <a:srgbClr val="005386"/>
              </a:solidFill>
              <a:effectLst/>
              <a:latin typeface="Arial Narrow" pitchFamily="34" charset="0"/>
              <a:cs typeface="Arial" pitchFamily="34" charset="0"/>
            </a:endParaRPr>
          </a:p>
        </p:txBody>
      </p:sp>
      <p:pic>
        <p:nvPicPr>
          <p:cNvPr id="9" name="Picture 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959820" y="4719511"/>
            <a:ext cx="2645445" cy="243820"/>
          </a:xfrm>
          <a:prstGeom prst="rect">
            <a:avLst/>
          </a:prstGeom>
        </p:spPr>
      </p:pic>
    </p:spTree>
    <p:extLst>
      <p:ext uri="{BB962C8B-B14F-4D97-AF65-F5344CB8AC3E}">
        <p14:creationId xmlns:p14="http://schemas.microsoft.com/office/powerpoint/2010/main" val="4007293135"/>
      </p:ext>
    </p:extLst>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Lst>
  <p:txStyles>
    <p:titleStyle>
      <a:lvl1pPr algn="l" defTabSz="879152" rtl="0" eaLnBrk="1" latinLnBrk="0" hangingPunct="1">
        <a:spcBef>
          <a:spcPct val="0"/>
        </a:spcBef>
        <a:buNone/>
        <a:defRPr lang="en-US" sz="3200" b="0" i="0" kern="1200" spc="0" baseline="0" noProof="0" dirty="0">
          <a:solidFill>
            <a:schemeClr val="tx1"/>
          </a:solidFill>
          <a:effectLst/>
          <a:latin typeface="+mj-lt"/>
          <a:ea typeface="+mj-ea"/>
          <a:cs typeface="3ds Condensed"/>
        </a:defRPr>
      </a:lvl1pPr>
    </p:titleStyle>
    <p:bodyStyle>
      <a:lvl1pPr marL="228600" indent="-228600" algn="l" defTabSz="879152" rtl="0" eaLnBrk="1" latinLnBrk="0" hangingPunct="1">
        <a:lnSpc>
          <a:spcPct val="100000"/>
        </a:lnSpc>
        <a:spcBef>
          <a:spcPts val="800"/>
        </a:spcBef>
        <a:buClr>
          <a:schemeClr val="tx1"/>
        </a:buClr>
        <a:buSzPct val="80000"/>
        <a:buFont typeface="Wingdings 3" panose="05040102010807070707" pitchFamily="18" charset="2"/>
        <a:buChar char="u"/>
        <a:defRPr sz="2000" b="0" i="0" kern="900" spc="0">
          <a:solidFill>
            <a:schemeClr val="tx1"/>
          </a:solidFill>
          <a:latin typeface="+mn-lt"/>
          <a:ea typeface="+mn-ea"/>
          <a:cs typeface="3ds Light"/>
        </a:defRPr>
      </a:lvl1pPr>
      <a:lvl2pPr marL="400050" marR="0" indent="-176213" algn="l" defTabSz="879152" rtl="0" eaLnBrk="1" fontAlgn="auto" latinLnBrk="0" hangingPunct="1">
        <a:lnSpc>
          <a:spcPct val="100000"/>
        </a:lnSpc>
        <a:spcBef>
          <a:spcPts val="600"/>
        </a:spcBef>
        <a:spcAft>
          <a:spcPts val="0"/>
        </a:spcAft>
        <a:buClr>
          <a:schemeClr val="tx1"/>
        </a:buClr>
        <a:buSzPct val="75000"/>
        <a:buFont typeface="Wingdings 3" panose="05040102010807070707" pitchFamily="18" charset="2"/>
        <a:buChar char="w"/>
        <a:tabLst/>
        <a:defRPr sz="1800" b="0" i="0" kern="900" spc="0" baseline="0">
          <a:solidFill>
            <a:schemeClr val="tx1"/>
          </a:solidFill>
          <a:latin typeface="+mn-lt"/>
          <a:ea typeface="+mn-ea"/>
          <a:cs typeface="3ds Light"/>
        </a:defRPr>
      </a:lvl2pPr>
      <a:lvl3pPr marL="628650" marR="0" indent="-158750" algn="l" defTabSz="879152" rtl="0" eaLnBrk="1" fontAlgn="auto" latinLnBrk="0" hangingPunct="1">
        <a:lnSpc>
          <a:spcPct val="100000"/>
        </a:lnSpc>
        <a:spcBef>
          <a:spcPts val="400"/>
        </a:spcBef>
        <a:spcAft>
          <a:spcPts val="0"/>
        </a:spcAft>
        <a:buClr>
          <a:schemeClr val="tx1"/>
        </a:buClr>
        <a:buSzPct val="60000"/>
        <a:buFont typeface="Wingdings 3" panose="05040102010807070707" pitchFamily="18" charset="2"/>
        <a:buChar char="u"/>
        <a:tabLst/>
        <a:defRPr sz="1600" b="0" i="0" kern="900" spc="0">
          <a:solidFill>
            <a:schemeClr val="tx1"/>
          </a:solidFill>
          <a:latin typeface="+mn-lt"/>
          <a:ea typeface="+mn-ea"/>
          <a:cs typeface="3ds Light"/>
        </a:defRPr>
      </a:lvl3pPr>
      <a:lvl4pPr marL="857250" indent="-179388" algn="l" defTabSz="879152" rtl="0" eaLnBrk="1" latinLnBrk="0" hangingPunct="1">
        <a:lnSpc>
          <a:spcPct val="100000"/>
        </a:lnSpc>
        <a:spcBef>
          <a:spcPts val="400"/>
        </a:spcBef>
        <a:buClr>
          <a:schemeClr val="tx1"/>
        </a:buClr>
        <a:buSzPct val="60000"/>
        <a:buFont typeface="Wingdings 3" panose="05040102010807070707" pitchFamily="18" charset="2"/>
        <a:buChar char="w"/>
        <a:defRPr sz="1400" b="0" i="0" kern="900" spc="-70">
          <a:solidFill>
            <a:schemeClr val="tx1"/>
          </a:solidFill>
          <a:latin typeface="+mn-lt"/>
          <a:ea typeface="+mn-ea"/>
          <a:cs typeface="3ds Light"/>
        </a:defRPr>
      </a:lvl4pPr>
      <a:lvl5pPr marL="914400" indent="0" algn="l" defTabSz="1028700" rtl="0" eaLnBrk="1" latinLnBrk="0" hangingPunct="1">
        <a:lnSpc>
          <a:spcPct val="100000"/>
        </a:lnSpc>
        <a:spcBef>
          <a:spcPts val="300"/>
        </a:spcBef>
        <a:buFont typeface="Arial"/>
        <a:buNone/>
        <a:defRPr sz="1200" b="0" i="0" kern="1200" baseline="0">
          <a:solidFill>
            <a:schemeClr val="tx1"/>
          </a:solidFill>
          <a:latin typeface="+mn-lt"/>
          <a:ea typeface="+mn-ea"/>
          <a:cs typeface="3ds Light"/>
        </a:defRPr>
      </a:lvl5pPr>
      <a:lvl6pPr marL="2417668"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857243"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96819"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736395"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879152" rtl="0" eaLnBrk="1" latinLnBrk="0" hangingPunct="1">
        <a:defRPr sz="17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80">
          <p15:clr>
            <a:srgbClr val="F26B43"/>
          </p15:clr>
        </p15:guide>
        <p15:guide id="2" orient="horz" pos="1620">
          <p15:clr>
            <a:srgbClr val="F26B43"/>
          </p15:clr>
        </p15:guide>
        <p15:guide id="3" pos="453">
          <p15:clr>
            <a:srgbClr val="F26B43"/>
          </p15:clr>
        </p15:guide>
        <p15:guide id="4" pos="5451">
          <p15:clr>
            <a:srgbClr val="F26B43"/>
          </p15:clr>
        </p15:guide>
        <p15:guide id="5" orient="horz" pos="226">
          <p15:clr>
            <a:srgbClr val="F26B43"/>
          </p15:clr>
        </p15:guide>
        <p15:guide id="6" orient="horz" pos="2875">
          <p15:clr>
            <a:srgbClr val="F26B43"/>
          </p15:clr>
        </p15:guide>
      </p15:sldGuideLst>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1347107" y="4563836"/>
            <a:ext cx="7796893" cy="579664"/>
          </a:xfrm>
          <a:prstGeom prst="rect">
            <a:avLst/>
          </a:prstGeom>
          <a:gradFill flip="none" rotWithShape="1">
            <a:gsLst>
              <a:gs pos="9000">
                <a:schemeClr val="bg1"/>
              </a:gs>
              <a:gs pos="60000">
                <a:schemeClr val="accent1"/>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BIOVIA_Logotype_CMYK_Blue_2014.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86932" y="4713514"/>
            <a:ext cx="854733" cy="228600"/>
          </a:xfrm>
          <a:prstGeom prst="rect">
            <a:avLst/>
          </a:prstGeom>
        </p:spPr>
      </p:pic>
      <p:sp>
        <p:nvSpPr>
          <p:cNvPr id="2" name="Espace réservé du titre 1"/>
          <p:cNvSpPr>
            <a:spLocks noGrp="1"/>
          </p:cNvSpPr>
          <p:nvPr>
            <p:ph type="title"/>
          </p:nvPr>
        </p:nvSpPr>
        <p:spPr>
          <a:xfrm>
            <a:off x="719572" y="361747"/>
            <a:ext cx="7920880" cy="374073"/>
          </a:xfrm>
          <a:prstGeom prst="rect">
            <a:avLst/>
          </a:prstGeom>
        </p:spPr>
        <p:txBody>
          <a:bodyPr vert="horz" lIns="87916" tIns="43957" rIns="87916" bIns="43957" rtlCol="0" anchor="ctr">
            <a:noAutofit/>
          </a:bodyPr>
          <a:lstStyle/>
          <a:p>
            <a:r>
              <a:rPr lang="en-US" noProof="0" dirty="0" smtClean="0"/>
              <a:t>Main Title</a:t>
            </a:r>
            <a:endParaRPr lang="en-US" noProof="0" dirty="0"/>
          </a:p>
        </p:txBody>
      </p:sp>
      <p:sp>
        <p:nvSpPr>
          <p:cNvPr id="3" name="Espace réservé du texte 2"/>
          <p:cNvSpPr>
            <a:spLocks noGrp="1"/>
          </p:cNvSpPr>
          <p:nvPr>
            <p:ph type="body" idx="1"/>
          </p:nvPr>
        </p:nvSpPr>
        <p:spPr>
          <a:xfrm>
            <a:off x="719138" y="1306871"/>
            <a:ext cx="7921314" cy="3257192"/>
          </a:xfrm>
          <a:prstGeom prst="rect">
            <a:avLst/>
          </a:prstGeom>
        </p:spPr>
        <p:txBody>
          <a:bodyPr vert="horz" lIns="87916" tIns="43957" rIns="87916" bIns="43957"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noProof="0" dirty="0" smtClean="0"/>
          </a:p>
        </p:txBody>
      </p:sp>
      <p:sp>
        <p:nvSpPr>
          <p:cNvPr id="18" name="Espace réservé du numéro de diapositive 5"/>
          <p:cNvSpPr txBox="1">
            <a:spLocks/>
          </p:cNvSpPr>
          <p:nvPr/>
        </p:nvSpPr>
        <p:spPr>
          <a:xfrm>
            <a:off x="0" y="4803998"/>
            <a:ext cx="395536" cy="360040"/>
          </a:xfrm>
          <a:prstGeom prst="rect">
            <a:avLst/>
          </a:prstGeom>
        </p:spPr>
        <p:txBody>
          <a:bodyPr lIns="87916" tIns="43957" rIns="87916" bIns="43957" anchor="ctr"/>
          <a:lstStyle>
            <a:lvl1pPr>
              <a:defRPr sz="1000">
                <a:latin typeface="Arial" pitchFamily="34" charset="0"/>
                <a:cs typeface="Arial" pitchFamily="34" charset="0"/>
              </a:defRPr>
            </a:lvl1pPr>
          </a:lstStyle>
          <a:p>
            <a:pPr marL="0" marR="0" lvl="0" indent="0" algn="ctr" defTabSz="879152" rtl="0" eaLnBrk="1" fontAlgn="auto" latinLnBrk="0" hangingPunct="1">
              <a:lnSpc>
                <a:spcPct val="100000"/>
              </a:lnSpc>
              <a:spcBef>
                <a:spcPts val="0"/>
              </a:spcBef>
              <a:spcAft>
                <a:spcPts val="0"/>
              </a:spcAft>
              <a:buClrTx/>
              <a:buSzTx/>
              <a:buFontTx/>
              <a:buNone/>
              <a:tabLst/>
              <a:defRPr/>
            </a:pPr>
            <a:fld id="{77E95206-EC0C-43EF-8E7D-2BA7BDFE308A}" type="slidenum">
              <a:rPr kumimoji="0" lang="en-US" sz="9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pPr marL="0" marR="0" lvl="0" indent="0" algn="ctr" defTabSz="879152"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chemeClr val="tx1"/>
              </a:solidFill>
              <a:effectLst/>
              <a:uLnTx/>
              <a:uFillTx/>
              <a:latin typeface="Arial" pitchFamily="34" charset="0"/>
              <a:ea typeface="+mn-ea"/>
              <a:cs typeface="Arial" pitchFamily="34" charset="0"/>
            </a:endParaRPr>
          </a:p>
        </p:txBody>
      </p:sp>
      <p:sp>
        <p:nvSpPr>
          <p:cNvPr id="6" name="TextBox 5"/>
          <p:cNvSpPr txBox="1"/>
          <p:nvPr/>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smtClean="0">
                <a:ln>
                  <a:noFill/>
                </a:ln>
                <a:solidFill>
                  <a:srgbClr val="0077C8"/>
                </a:solidFill>
                <a:effectLst/>
                <a:latin typeface="Arial Narrow" pitchFamily="34" charset="0"/>
                <a:cs typeface="Arial" pitchFamily="34" charset="0"/>
              </a:rPr>
              <a:t>3DS.COM/BIOVIA </a:t>
            </a:r>
            <a:r>
              <a:rPr lang="en-US" sz="600" b="0" cap="none" spc="0" dirty="0" smtClean="0">
                <a:ln>
                  <a:noFill/>
                </a:ln>
                <a:solidFill>
                  <a:srgbClr val="005386"/>
                </a:solidFill>
                <a:effectLst/>
                <a:latin typeface="Arial Narrow" pitchFamily="34" charset="0"/>
                <a:cs typeface="Arial" pitchFamily="34" charset="0"/>
              </a:rPr>
              <a:t>© </a:t>
            </a:r>
            <a:r>
              <a:rPr lang="en-US" sz="600" b="0" cap="none" spc="0" dirty="0" err="1" smtClean="0">
                <a:ln>
                  <a:noFill/>
                </a:ln>
                <a:solidFill>
                  <a:srgbClr val="005386"/>
                </a:solidFill>
                <a:effectLst/>
                <a:latin typeface="Arial Narrow" pitchFamily="34" charset="0"/>
                <a:cs typeface="Arial" pitchFamily="34" charset="0"/>
              </a:rPr>
              <a:t>Dassault</a:t>
            </a:r>
            <a:r>
              <a:rPr lang="en-US" sz="600" b="0" cap="none" spc="0" dirty="0" smtClean="0">
                <a:ln>
                  <a:noFill/>
                </a:ln>
                <a:solidFill>
                  <a:srgbClr val="005386"/>
                </a:solidFill>
                <a:effectLst/>
                <a:latin typeface="Arial Narrow" pitchFamily="34" charset="0"/>
                <a:cs typeface="Arial" pitchFamily="34" charset="0"/>
              </a:rPr>
              <a:t> </a:t>
            </a:r>
            <a:r>
              <a:rPr lang="en-US" sz="600" b="0" cap="none" spc="0" dirty="0" err="1" smtClean="0">
                <a:ln>
                  <a:noFill/>
                </a:ln>
                <a:solidFill>
                  <a:srgbClr val="005386"/>
                </a:solidFill>
                <a:effectLst/>
                <a:latin typeface="Arial Narrow" pitchFamily="34" charset="0"/>
                <a:cs typeface="Arial" pitchFamily="34" charset="0"/>
              </a:rPr>
              <a:t>Systèmes</a:t>
            </a:r>
            <a:r>
              <a:rPr lang="en-US" sz="600" b="0" cap="none" spc="0" dirty="0" smtClean="0">
                <a:ln>
                  <a:noFill/>
                </a:ln>
                <a:solidFill>
                  <a:srgbClr val="005386"/>
                </a:solidFill>
                <a:effectLst/>
                <a:latin typeface="Arial Narrow" pitchFamily="34" charset="0"/>
                <a:cs typeface="Arial" pitchFamily="34" charset="0"/>
              </a:rPr>
              <a:t> | </a:t>
            </a:r>
            <a:r>
              <a:rPr lang="en-US" sz="600" b="0" cap="none" spc="0" noProof="0" dirty="0" smtClean="0">
                <a:ln>
                  <a:noFill/>
                </a:ln>
                <a:solidFill>
                  <a:srgbClr val="005386"/>
                </a:solidFill>
                <a:effectLst/>
                <a:latin typeface="Arial Narrow" pitchFamily="34" charset="0"/>
                <a:cs typeface="Arial" pitchFamily="34" charset="0"/>
              </a:rPr>
              <a:t>Confidential</a:t>
            </a:r>
            <a:r>
              <a:rPr lang="en-US" sz="600" b="0" cap="none" spc="0" dirty="0" smtClean="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9/7/2018</a:t>
            </a:fld>
            <a:r>
              <a:rPr lang="en-US" sz="600" b="0" cap="none" spc="0" dirty="0" smtClean="0">
                <a:ln>
                  <a:noFill/>
                </a:ln>
                <a:solidFill>
                  <a:srgbClr val="005386"/>
                </a:solidFill>
                <a:effectLst/>
                <a:latin typeface="Arial Narrow" pitchFamily="34" charset="0"/>
                <a:cs typeface="Arial" pitchFamily="34" charset="0"/>
              </a:rPr>
              <a:t> | ref.: 3DS_Document_2015</a:t>
            </a:r>
            <a:endParaRPr lang="en-US" sz="600" b="0" cap="none" spc="0" dirty="0">
              <a:ln>
                <a:noFill/>
              </a:ln>
              <a:solidFill>
                <a:srgbClr val="005386"/>
              </a:solidFill>
              <a:effectLst/>
              <a:latin typeface="Arial Narrow" pitchFamily="34" charset="0"/>
              <a:cs typeface="Arial" pitchFamily="34" charset="0"/>
            </a:endParaRPr>
          </a:p>
        </p:txBody>
      </p:sp>
      <p:pic>
        <p:nvPicPr>
          <p:cNvPr id="9" name="Picture 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959820" y="4719511"/>
            <a:ext cx="2645445" cy="243820"/>
          </a:xfrm>
          <a:prstGeom prst="rect">
            <a:avLst/>
          </a:prstGeom>
        </p:spPr>
      </p:pic>
    </p:spTree>
    <p:extLst>
      <p:ext uri="{BB962C8B-B14F-4D97-AF65-F5344CB8AC3E}">
        <p14:creationId xmlns:p14="http://schemas.microsoft.com/office/powerpoint/2010/main" val="192110299"/>
      </p:ext>
    </p:extLst>
  </p:cSld>
  <p:clrMap bg1="lt1" tx1="dk1" bg2="lt2" tx2="dk2" accent1="accent1" accent2="accent2" accent3="accent3" accent4="accent4" accent5="accent5" accent6="accent6" hlink="hlink" folHlink="folHlink"/>
  <p:sldLayoutIdLst>
    <p:sldLayoutId id="2147483919" r:id="rId1"/>
    <p:sldLayoutId id="2147483920" r:id="rId2"/>
    <p:sldLayoutId id="2147483921" r:id="rId3"/>
    <p:sldLayoutId id="2147483922" r:id="rId4"/>
    <p:sldLayoutId id="2147483923" r:id="rId5"/>
    <p:sldLayoutId id="2147483924" r:id="rId6"/>
    <p:sldLayoutId id="2147483925" r:id="rId7"/>
    <p:sldLayoutId id="2147483926" r:id="rId8"/>
    <p:sldLayoutId id="2147483927" r:id="rId9"/>
    <p:sldLayoutId id="2147483928" r:id="rId10"/>
    <p:sldLayoutId id="2147483929" r:id="rId11"/>
  </p:sldLayoutIdLst>
  <p:txStyles>
    <p:titleStyle>
      <a:lvl1pPr algn="l" defTabSz="879152" rtl="0" eaLnBrk="1" latinLnBrk="0" hangingPunct="1">
        <a:spcBef>
          <a:spcPct val="0"/>
        </a:spcBef>
        <a:buNone/>
        <a:defRPr lang="en-US" sz="3200" b="0" i="0" kern="1200" spc="0" baseline="0" noProof="0" dirty="0">
          <a:solidFill>
            <a:schemeClr val="tx1"/>
          </a:solidFill>
          <a:effectLst/>
          <a:latin typeface="+mj-lt"/>
          <a:ea typeface="+mj-ea"/>
          <a:cs typeface="3ds Condensed"/>
        </a:defRPr>
      </a:lvl1pPr>
    </p:titleStyle>
    <p:bodyStyle>
      <a:lvl1pPr marL="228600" indent="-228600" algn="l" defTabSz="879152" rtl="0" eaLnBrk="1" latinLnBrk="0" hangingPunct="1">
        <a:lnSpc>
          <a:spcPct val="100000"/>
        </a:lnSpc>
        <a:spcBef>
          <a:spcPts val="800"/>
        </a:spcBef>
        <a:buClr>
          <a:schemeClr val="tx1"/>
        </a:buClr>
        <a:buSzPct val="80000"/>
        <a:buFont typeface="Wingdings 3" panose="05040102010807070707" pitchFamily="18" charset="2"/>
        <a:buChar char="u"/>
        <a:defRPr sz="2000" b="0" i="0" kern="900" spc="0">
          <a:solidFill>
            <a:schemeClr val="tx1"/>
          </a:solidFill>
          <a:latin typeface="+mn-lt"/>
          <a:ea typeface="+mn-ea"/>
          <a:cs typeface="3ds Light"/>
        </a:defRPr>
      </a:lvl1pPr>
      <a:lvl2pPr marL="400050" marR="0" indent="-176213" algn="l" defTabSz="879152" rtl="0" eaLnBrk="1" fontAlgn="auto" latinLnBrk="0" hangingPunct="1">
        <a:lnSpc>
          <a:spcPct val="100000"/>
        </a:lnSpc>
        <a:spcBef>
          <a:spcPts val="600"/>
        </a:spcBef>
        <a:spcAft>
          <a:spcPts val="0"/>
        </a:spcAft>
        <a:buClr>
          <a:schemeClr val="tx1"/>
        </a:buClr>
        <a:buSzPct val="75000"/>
        <a:buFont typeface="Wingdings 3" panose="05040102010807070707" pitchFamily="18" charset="2"/>
        <a:buChar char="w"/>
        <a:tabLst/>
        <a:defRPr sz="1800" b="0" i="0" kern="900" spc="0" baseline="0">
          <a:solidFill>
            <a:schemeClr val="tx1"/>
          </a:solidFill>
          <a:latin typeface="+mn-lt"/>
          <a:ea typeface="+mn-ea"/>
          <a:cs typeface="3ds Light"/>
        </a:defRPr>
      </a:lvl2pPr>
      <a:lvl3pPr marL="628650" marR="0" indent="-158750" algn="l" defTabSz="879152" rtl="0" eaLnBrk="1" fontAlgn="auto" latinLnBrk="0" hangingPunct="1">
        <a:lnSpc>
          <a:spcPct val="100000"/>
        </a:lnSpc>
        <a:spcBef>
          <a:spcPts val="400"/>
        </a:spcBef>
        <a:spcAft>
          <a:spcPts val="0"/>
        </a:spcAft>
        <a:buClr>
          <a:schemeClr val="tx1"/>
        </a:buClr>
        <a:buSzPct val="60000"/>
        <a:buFont typeface="Wingdings 3" panose="05040102010807070707" pitchFamily="18" charset="2"/>
        <a:buChar char="u"/>
        <a:tabLst/>
        <a:defRPr sz="1600" b="0" i="0" kern="900" spc="0">
          <a:solidFill>
            <a:schemeClr val="tx1"/>
          </a:solidFill>
          <a:latin typeface="+mn-lt"/>
          <a:ea typeface="+mn-ea"/>
          <a:cs typeface="3ds Light"/>
        </a:defRPr>
      </a:lvl3pPr>
      <a:lvl4pPr marL="857250" indent="-179388" algn="l" defTabSz="879152" rtl="0" eaLnBrk="1" latinLnBrk="0" hangingPunct="1">
        <a:lnSpc>
          <a:spcPct val="100000"/>
        </a:lnSpc>
        <a:spcBef>
          <a:spcPts val="400"/>
        </a:spcBef>
        <a:buClr>
          <a:schemeClr val="tx1"/>
        </a:buClr>
        <a:buSzPct val="60000"/>
        <a:buFont typeface="Wingdings 3" panose="05040102010807070707" pitchFamily="18" charset="2"/>
        <a:buChar char="w"/>
        <a:defRPr sz="1400" b="0" i="0" kern="900" spc="-70">
          <a:solidFill>
            <a:schemeClr val="tx1"/>
          </a:solidFill>
          <a:latin typeface="+mn-lt"/>
          <a:ea typeface="+mn-ea"/>
          <a:cs typeface="3ds Light"/>
        </a:defRPr>
      </a:lvl4pPr>
      <a:lvl5pPr marL="914400" indent="0" algn="l" defTabSz="1028700" rtl="0" eaLnBrk="1" latinLnBrk="0" hangingPunct="1">
        <a:lnSpc>
          <a:spcPct val="100000"/>
        </a:lnSpc>
        <a:spcBef>
          <a:spcPts val="300"/>
        </a:spcBef>
        <a:buFont typeface="Arial"/>
        <a:buNone/>
        <a:defRPr sz="1200" b="0" i="0" kern="1200" baseline="0">
          <a:solidFill>
            <a:schemeClr val="tx1"/>
          </a:solidFill>
          <a:latin typeface="+mn-lt"/>
          <a:ea typeface="+mn-ea"/>
          <a:cs typeface="3ds Light"/>
        </a:defRPr>
      </a:lvl5pPr>
      <a:lvl6pPr marL="2417668"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857243"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96819"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736395"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879152" rtl="0" eaLnBrk="1" latinLnBrk="0" hangingPunct="1">
        <a:defRPr sz="17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80">
          <p15:clr>
            <a:srgbClr val="F26B43"/>
          </p15:clr>
        </p15:guide>
        <p15:guide id="2" orient="horz" pos="1620">
          <p15:clr>
            <a:srgbClr val="F26B43"/>
          </p15:clr>
        </p15:guide>
        <p15:guide id="3" pos="453">
          <p15:clr>
            <a:srgbClr val="F26B43"/>
          </p15:clr>
        </p15:guide>
        <p15:guide id="4" pos="5451">
          <p15:clr>
            <a:srgbClr val="F26B43"/>
          </p15:clr>
        </p15:guide>
        <p15:guide id="5" orient="horz" pos="226">
          <p15:clr>
            <a:srgbClr val="F26B43"/>
          </p15:clr>
        </p15:guide>
        <p15:guide id="6" orient="horz" pos="2875">
          <p15:clr>
            <a:srgbClr val="F26B43"/>
          </p15:clr>
        </p15:guide>
      </p15:sldGuideLst>
    </p:ext>
  </p:extLst>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1347107" y="4563836"/>
            <a:ext cx="7796893" cy="579664"/>
          </a:xfrm>
          <a:prstGeom prst="rect">
            <a:avLst/>
          </a:prstGeom>
          <a:gradFill flip="none" rotWithShape="1">
            <a:gsLst>
              <a:gs pos="9000">
                <a:schemeClr val="bg1"/>
              </a:gs>
              <a:gs pos="60000">
                <a:schemeClr val="accent1"/>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NETVIBES_Logotype_RGB_Green.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88696" y="4713514"/>
            <a:ext cx="1021702" cy="228600"/>
          </a:xfrm>
          <a:prstGeom prst="rect">
            <a:avLst/>
          </a:prstGeom>
        </p:spPr>
      </p:pic>
      <p:sp>
        <p:nvSpPr>
          <p:cNvPr id="2" name="Espace réservé du titre 1"/>
          <p:cNvSpPr>
            <a:spLocks noGrp="1"/>
          </p:cNvSpPr>
          <p:nvPr>
            <p:ph type="title"/>
          </p:nvPr>
        </p:nvSpPr>
        <p:spPr>
          <a:xfrm>
            <a:off x="719572" y="361747"/>
            <a:ext cx="7920880" cy="374073"/>
          </a:xfrm>
          <a:prstGeom prst="rect">
            <a:avLst/>
          </a:prstGeom>
        </p:spPr>
        <p:txBody>
          <a:bodyPr vert="horz" lIns="87916" tIns="43957" rIns="87916" bIns="43957" rtlCol="0" anchor="ctr">
            <a:noAutofit/>
          </a:bodyPr>
          <a:lstStyle/>
          <a:p>
            <a:r>
              <a:rPr lang="en-US" noProof="0" dirty="0" smtClean="0"/>
              <a:t>Main Title</a:t>
            </a:r>
            <a:endParaRPr lang="en-US" noProof="0" dirty="0"/>
          </a:p>
        </p:txBody>
      </p:sp>
      <p:sp>
        <p:nvSpPr>
          <p:cNvPr id="3" name="Espace réservé du texte 2"/>
          <p:cNvSpPr>
            <a:spLocks noGrp="1"/>
          </p:cNvSpPr>
          <p:nvPr>
            <p:ph type="body" idx="1"/>
          </p:nvPr>
        </p:nvSpPr>
        <p:spPr>
          <a:xfrm>
            <a:off x="719138" y="1306871"/>
            <a:ext cx="7921314" cy="3257192"/>
          </a:xfrm>
          <a:prstGeom prst="rect">
            <a:avLst/>
          </a:prstGeom>
        </p:spPr>
        <p:txBody>
          <a:bodyPr vert="horz" lIns="87916" tIns="43957" rIns="87916" bIns="43957"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noProof="0" dirty="0" smtClean="0"/>
          </a:p>
        </p:txBody>
      </p:sp>
      <p:sp>
        <p:nvSpPr>
          <p:cNvPr id="18" name="Espace réservé du numéro de diapositive 5"/>
          <p:cNvSpPr txBox="1">
            <a:spLocks/>
          </p:cNvSpPr>
          <p:nvPr/>
        </p:nvSpPr>
        <p:spPr>
          <a:xfrm>
            <a:off x="0" y="4803998"/>
            <a:ext cx="395536" cy="360040"/>
          </a:xfrm>
          <a:prstGeom prst="rect">
            <a:avLst/>
          </a:prstGeom>
        </p:spPr>
        <p:txBody>
          <a:bodyPr lIns="87916" tIns="43957" rIns="87916" bIns="43957" anchor="ctr"/>
          <a:lstStyle>
            <a:lvl1pPr>
              <a:defRPr sz="1000">
                <a:latin typeface="Arial" pitchFamily="34" charset="0"/>
                <a:cs typeface="Arial" pitchFamily="34" charset="0"/>
              </a:defRPr>
            </a:lvl1pPr>
          </a:lstStyle>
          <a:p>
            <a:pPr marL="0" marR="0" lvl="0" indent="0" algn="ctr" defTabSz="879152" rtl="0" eaLnBrk="1" fontAlgn="auto" latinLnBrk="0" hangingPunct="1">
              <a:lnSpc>
                <a:spcPct val="100000"/>
              </a:lnSpc>
              <a:spcBef>
                <a:spcPts val="0"/>
              </a:spcBef>
              <a:spcAft>
                <a:spcPts val="0"/>
              </a:spcAft>
              <a:buClrTx/>
              <a:buSzTx/>
              <a:buFontTx/>
              <a:buNone/>
              <a:tabLst/>
              <a:defRPr/>
            </a:pPr>
            <a:fld id="{77E95206-EC0C-43EF-8E7D-2BA7BDFE308A}" type="slidenum">
              <a:rPr kumimoji="0" lang="en-US" sz="9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pPr marL="0" marR="0" lvl="0" indent="0" algn="ctr" defTabSz="879152"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chemeClr val="tx1"/>
              </a:solidFill>
              <a:effectLst/>
              <a:uLnTx/>
              <a:uFillTx/>
              <a:latin typeface="Arial" pitchFamily="34" charset="0"/>
              <a:ea typeface="+mn-ea"/>
              <a:cs typeface="Arial" pitchFamily="34" charset="0"/>
            </a:endParaRPr>
          </a:p>
        </p:txBody>
      </p:sp>
      <p:sp>
        <p:nvSpPr>
          <p:cNvPr id="6" name="TextBox 5"/>
          <p:cNvSpPr txBox="1"/>
          <p:nvPr/>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smtClean="0">
                <a:ln>
                  <a:noFill/>
                </a:ln>
                <a:solidFill>
                  <a:srgbClr val="84BD00"/>
                </a:solidFill>
                <a:effectLst/>
                <a:latin typeface="Arial Narrow" pitchFamily="34" charset="0"/>
                <a:cs typeface="Arial" pitchFamily="34" charset="0"/>
              </a:rPr>
              <a:t>3DS.COM/NETVIBES</a:t>
            </a:r>
            <a:r>
              <a:rPr lang="en-US" sz="600" b="1" i="0" cap="none" spc="0" dirty="0" smtClean="0">
                <a:ln>
                  <a:noFill/>
                </a:ln>
                <a:solidFill>
                  <a:srgbClr val="B78B20"/>
                </a:solidFill>
                <a:effectLst/>
                <a:latin typeface="Arial Narrow" pitchFamily="34" charset="0"/>
                <a:cs typeface="Arial" pitchFamily="34" charset="0"/>
              </a:rPr>
              <a:t> </a:t>
            </a:r>
            <a:r>
              <a:rPr lang="en-US" sz="600" b="0" cap="none" spc="0" dirty="0" smtClean="0">
                <a:ln>
                  <a:noFill/>
                </a:ln>
                <a:solidFill>
                  <a:srgbClr val="005386"/>
                </a:solidFill>
                <a:effectLst/>
                <a:latin typeface="Arial Narrow" pitchFamily="34" charset="0"/>
                <a:cs typeface="Arial" pitchFamily="34" charset="0"/>
              </a:rPr>
              <a:t>© </a:t>
            </a:r>
            <a:r>
              <a:rPr lang="en-US" sz="600" b="0" cap="none" spc="0" dirty="0" err="1" smtClean="0">
                <a:ln>
                  <a:noFill/>
                </a:ln>
                <a:solidFill>
                  <a:srgbClr val="005386"/>
                </a:solidFill>
                <a:effectLst/>
                <a:latin typeface="Arial Narrow" pitchFamily="34" charset="0"/>
                <a:cs typeface="Arial" pitchFamily="34" charset="0"/>
              </a:rPr>
              <a:t>Dassault</a:t>
            </a:r>
            <a:r>
              <a:rPr lang="en-US" sz="600" b="0" cap="none" spc="0" dirty="0" smtClean="0">
                <a:ln>
                  <a:noFill/>
                </a:ln>
                <a:solidFill>
                  <a:srgbClr val="005386"/>
                </a:solidFill>
                <a:effectLst/>
                <a:latin typeface="Arial Narrow" pitchFamily="34" charset="0"/>
                <a:cs typeface="Arial" pitchFamily="34" charset="0"/>
              </a:rPr>
              <a:t> </a:t>
            </a:r>
            <a:r>
              <a:rPr lang="en-US" sz="600" b="0" cap="none" spc="0" dirty="0" err="1" smtClean="0">
                <a:ln>
                  <a:noFill/>
                </a:ln>
                <a:solidFill>
                  <a:srgbClr val="005386"/>
                </a:solidFill>
                <a:effectLst/>
                <a:latin typeface="Arial Narrow" pitchFamily="34" charset="0"/>
                <a:cs typeface="Arial" pitchFamily="34" charset="0"/>
              </a:rPr>
              <a:t>Systèmes</a:t>
            </a:r>
            <a:r>
              <a:rPr lang="en-US" sz="600" b="0" cap="none" spc="0" dirty="0" smtClean="0">
                <a:ln>
                  <a:noFill/>
                </a:ln>
                <a:solidFill>
                  <a:srgbClr val="005386"/>
                </a:solidFill>
                <a:effectLst/>
                <a:latin typeface="Arial Narrow" pitchFamily="34" charset="0"/>
                <a:cs typeface="Arial" pitchFamily="34" charset="0"/>
              </a:rPr>
              <a:t> | </a:t>
            </a:r>
            <a:r>
              <a:rPr lang="en-US" sz="600" b="0" cap="none" spc="0" noProof="0" dirty="0" smtClean="0">
                <a:ln>
                  <a:noFill/>
                </a:ln>
                <a:solidFill>
                  <a:srgbClr val="005386"/>
                </a:solidFill>
                <a:effectLst/>
                <a:latin typeface="Arial Narrow" pitchFamily="34" charset="0"/>
                <a:cs typeface="Arial" pitchFamily="34" charset="0"/>
              </a:rPr>
              <a:t>Confidential</a:t>
            </a:r>
            <a:r>
              <a:rPr lang="en-US" sz="600" b="0" cap="none" spc="0" dirty="0" smtClean="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9/7/2018</a:t>
            </a:fld>
            <a:r>
              <a:rPr lang="en-US" sz="600" b="0" cap="none" spc="0" dirty="0" smtClean="0">
                <a:ln>
                  <a:noFill/>
                </a:ln>
                <a:solidFill>
                  <a:srgbClr val="005386"/>
                </a:solidFill>
                <a:effectLst/>
                <a:latin typeface="Arial Narrow" pitchFamily="34" charset="0"/>
                <a:cs typeface="Arial" pitchFamily="34" charset="0"/>
              </a:rPr>
              <a:t> | ref.: 3DS_Document_2015</a:t>
            </a:r>
            <a:endParaRPr lang="en-US" sz="600" b="0" cap="none" spc="0" dirty="0">
              <a:ln>
                <a:noFill/>
              </a:ln>
              <a:solidFill>
                <a:srgbClr val="005386"/>
              </a:solidFill>
              <a:effectLst/>
              <a:latin typeface="Arial Narrow" pitchFamily="34" charset="0"/>
              <a:cs typeface="Arial" pitchFamily="34" charset="0"/>
            </a:endParaRPr>
          </a:p>
        </p:txBody>
      </p:sp>
      <p:pic>
        <p:nvPicPr>
          <p:cNvPr id="9" name="Picture 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959820" y="4719511"/>
            <a:ext cx="2645445" cy="243820"/>
          </a:xfrm>
          <a:prstGeom prst="rect">
            <a:avLst/>
          </a:prstGeom>
        </p:spPr>
      </p:pic>
    </p:spTree>
    <p:extLst>
      <p:ext uri="{BB962C8B-B14F-4D97-AF65-F5344CB8AC3E}">
        <p14:creationId xmlns:p14="http://schemas.microsoft.com/office/powerpoint/2010/main" val="167273659"/>
      </p:ext>
    </p:extLst>
  </p:cSld>
  <p:clrMap bg1="lt1" tx1="dk1" bg2="lt2" tx2="dk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 id="2147483936" r:id="rId6"/>
    <p:sldLayoutId id="2147483937" r:id="rId7"/>
    <p:sldLayoutId id="2147483938" r:id="rId8"/>
    <p:sldLayoutId id="2147483939" r:id="rId9"/>
    <p:sldLayoutId id="2147483940" r:id="rId10"/>
    <p:sldLayoutId id="2147483941" r:id="rId11"/>
  </p:sldLayoutIdLst>
  <p:txStyles>
    <p:titleStyle>
      <a:lvl1pPr algn="l" defTabSz="879152" rtl="0" eaLnBrk="1" latinLnBrk="0" hangingPunct="1">
        <a:spcBef>
          <a:spcPct val="0"/>
        </a:spcBef>
        <a:buNone/>
        <a:defRPr lang="en-US" sz="3200" b="0" i="0" kern="1200" spc="0" baseline="0" noProof="0" dirty="0">
          <a:solidFill>
            <a:schemeClr val="tx1"/>
          </a:solidFill>
          <a:effectLst/>
          <a:latin typeface="+mj-lt"/>
          <a:ea typeface="+mj-ea"/>
          <a:cs typeface="3ds Condensed"/>
        </a:defRPr>
      </a:lvl1pPr>
    </p:titleStyle>
    <p:bodyStyle>
      <a:lvl1pPr marL="228600" indent="-228600" algn="l" defTabSz="879152" rtl="0" eaLnBrk="1" latinLnBrk="0" hangingPunct="1">
        <a:lnSpc>
          <a:spcPct val="100000"/>
        </a:lnSpc>
        <a:spcBef>
          <a:spcPts val="800"/>
        </a:spcBef>
        <a:buClr>
          <a:schemeClr val="tx1"/>
        </a:buClr>
        <a:buSzPct val="80000"/>
        <a:buFont typeface="Wingdings 3" panose="05040102010807070707" pitchFamily="18" charset="2"/>
        <a:buChar char="u"/>
        <a:defRPr sz="2000" b="0" i="0" kern="900" spc="0">
          <a:solidFill>
            <a:schemeClr val="tx1"/>
          </a:solidFill>
          <a:latin typeface="+mn-lt"/>
          <a:ea typeface="+mn-ea"/>
          <a:cs typeface="3ds Light"/>
        </a:defRPr>
      </a:lvl1pPr>
      <a:lvl2pPr marL="400050" marR="0" indent="-176213" algn="l" defTabSz="879152" rtl="0" eaLnBrk="1" fontAlgn="auto" latinLnBrk="0" hangingPunct="1">
        <a:lnSpc>
          <a:spcPct val="100000"/>
        </a:lnSpc>
        <a:spcBef>
          <a:spcPts val="600"/>
        </a:spcBef>
        <a:spcAft>
          <a:spcPts val="0"/>
        </a:spcAft>
        <a:buClr>
          <a:schemeClr val="tx1"/>
        </a:buClr>
        <a:buSzPct val="75000"/>
        <a:buFont typeface="Wingdings 3" panose="05040102010807070707" pitchFamily="18" charset="2"/>
        <a:buChar char="w"/>
        <a:tabLst/>
        <a:defRPr sz="1800" b="0" i="0" kern="900" spc="0" baseline="0">
          <a:solidFill>
            <a:schemeClr val="tx1"/>
          </a:solidFill>
          <a:latin typeface="+mn-lt"/>
          <a:ea typeface="+mn-ea"/>
          <a:cs typeface="3ds Light"/>
        </a:defRPr>
      </a:lvl2pPr>
      <a:lvl3pPr marL="628650" marR="0" indent="-158750" algn="l" defTabSz="879152" rtl="0" eaLnBrk="1" fontAlgn="auto" latinLnBrk="0" hangingPunct="1">
        <a:lnSpc>
          <a:spcPct val="100000"/>
        </a:lnSpc>
        <a:spcBef>
          <a:spcPts val="400"/>
        </a:spcBef>
        <a:spcAft>
          <a:spcPts val="0"/>
        </a:spcAft>
        <a:buClr>
          <a:schemeClr val="tx1"/>
        </a:buClr>
        <a:buSzPct val="60000"/>
        <a:buFont typeface="Wingdings 3" panose="05040102010807070707" pitchFamily="18" charset="2"/>
        <a:buChar char="u"/>
        <a:tabLst/>
        <a:defRPr sz="1600" b="0" i="0" kern="900" spc="0">
          <a:solidFill>
            <a:schemeClr val="tx1"/>
          </a:solidFill>
          <a:latin typeface="+mn-lt"/>
          <a:ea typeface="+mn-ea"/>
          <a:cs typeface="3ds Light"/>
        </a:defRPr>
      </a:lvl3pPr>
      <a:lvl4pPr marL="857250" indent="-179388" algn="l" defTabSz="879152" rtl="0" eaLnBrk="1" latinLnBrk="0" hangingPunct="1">
        <a:lnSpc>
          <a:spcPct val="100000"/>
        </a:lnSpc>
        <a:spcBef>
          <a:spcPts val="400"/>
        </a:spcBef>
        <a:buClr>
          <a:schemeClr val="tx1"/>
        </a:buClr>
        <a:buSzPct val="60000"/>
        <a:buFont typeface="Wingdings 3" panose="05040102010807070707" pitchFamily="18" charset="2"/>
        <a:buChar char="w"/>
        <a:defRPr sz="1400" b="0" i="0" kern="900" spc="-70">
          <a:solidFill>
            <a:schemeClr val="tx1"/>
          </a:solidFill>
          <a:latin typeface="+mn-lt"/>
          <a:ea typeface="+mn-ea"/>
          <a:cs typeface="3ds Light"/>
        </a:defRPr>
      </a:lvl4pPr>
      <a:lvl5pPr marL="914400" indent="0" algn="l" defTabSz="1028700" rtl="0" eaLnBrk="1" latinLnBrk="0" hangingPunct="1">
        <a:lnSpc>
          <a:spcPct val="100000"/>
        </a:lnSpc>
        <a:spcBef>
          <a:spcPts val="300"/>
        </a:spcBef>
        <a:buFont typeface="Arial"/>
        <a:buNone/>
        <a:defRPr sz="1200" b="0" i="0" kern="1200" baseline="0">
          <a:solidFill>
            <a:schemeClr val="tx1"/>
          </a:solidFill>
          <a:latin typeface="+mn-lt"/>
          <a:ea typeface="+mn-ea"/>
          <a:cs typeface="3ds Light"/>
        </a:defRPr>
      </a:lvl5pPr>
      <a:lvl6pPr marL="2417668"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857243"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96819"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736395"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879152" rtl="0" eaLnBrk="1" latinLnBrk="0" hangingPunct="1">
        <a:defRPr sz="17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80">
          <p15:clr>
            <a:srgbClr val="F26B43"/>
          </p15:clr>
        </p15:guide>
        <p15:guide id="2" orient="horz" pos="1620">
          <p15:clr>
            <a:srgbClr val="F26B43"/>
          </p15:clr>
        </p15:guide>
        <p15:guide id="3" pos="453">
          <p15:clr>
            <a:srgbClr val="F26B43"/>
          </p15:clr>
        </p15:guide>
        <p15:guide id="4" pos="5451">
          <p15:clr>
            <a:srgbClr val="F26B43"/>
          </p15:clr>
        </p15:guide>
        <p15:guide id="5" orient="horz" pos="226">
          <p15:clr>
            <a:srgbClr val="F26B43"/>
          </p15:clr>
        </p15:guide>
        <p15:guide id="6" orient="horz" pos="2875">
          <p15:clr>
            <a:srgbClr val="F26B43"/>
          </p15:clr>
        </p15:guide>
      </p15:sldGuideLst>
    </p:ext>
  </p:extLst>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1347107" y="4563836"/>
            <a:ext cx="7796893" cy="579664"/>
          </a:xfrm>
          <a:prstGeom prst="rect">
            <a:avLst/>
          </a:prstGeom>
          <a:gradFill flip="none" rotWithShape="1">
            <a:gsLst>
              <a:gs pos="9000">
                <a:schemeClr val="bg1"/>
              </a:gs>
              <a:gs pos="60000">
                <a:schemeClr val="accent1"/>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Espace réservé du titre 1"/>
          <p:cNvSpPr>
            <a:spLocks noGrp="1"/>
          </p:cNvSpPr>
          <p:nvPr>
            <p:ph type="title"/>
          </p:nvPr>
        </p:nvSpPr>
        <p:spPr>
          <a:xfrm>
            <a:off x="719572" y="361747"/>
            <a:ext cx="7920880" cy="374073"/>
          </a:xfrm>
          <a:prstGeom prst="rect">
            <a:avLst/>
          </a:prstGeom>
        </p:spPr>
        <p:txBody>
          <a:bodyPr vert="horz" lIns="87916" tIns="43957" rIns="87916" bIns="43957" rtlCol="0" anchor="ctr">
            <a:noAutofit/>
          </a:bodyPr>
          <a:lstStyle/>
          <a:p>
            <a:r>
              <a:rPr lang="en-US" noProof="0" dirty="0" smtClean="0"/>
              <a:t>Main Title</a:t>
            </a:r>
            <a:endParaRPr lang="en-US" noProof="0" dirty="0"/>
          </a:p>
        </p:txBody>
      </p:sp>
      <p:sp>
        <p:nvSpPr>
          <p:cNvPr id="3" name="Espace réservé du texte 2"/>
          <p:cNvSpPr>
            <a:spLocks noGrp="1"/>
          </p:cNvSpPr>
          <p:nvPr>
            <p:ph type="body" idx="1"/>
          </p:nvPr>
        </p:nvSpPr>
        <p:spPr>
          <a:xfrm>
            <a:off x="719138" y="1306871"/>
            <a:ext cx="7921314" cy="3257192"/>
          </a:xfrm>
          <a:prstGeom prst="rect">
            <a:avLst/>
          </a:prstGeom>
        </p:spPr>
        <p:txBody>
          <a:bodyPr vert="horz" lIns="87916" tIns="43957" rIns="87916" bIns="43957"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noProof="0" dirty="0" smtClean="0"/>
          </a:p>
        </p:txBody>
      </p:sp>
      <p:sp>
        <p:nvSpPr>
          <p:cNvPr id="18" name="Espace réservé du numéro de diapositive 5"/>
          <p:cNvSpPr txBox="1">
            <a:spLocks/>
          </p:cNvSpPr>
          <p:nvPr/>
        </p:nvSpPr>
        <p:spPr>
          <a:xfrm>
            <a:off x="0" y="4803998"/>
            <a:ext cx="395536" cy="360040"/>
          </a:xfrm>
          <a:prstGeom prst="rect">
            <a:avLst/>
          </a:prstGeom>
        </p:spPr>
        <p:txBody>
          <a:bodyPr lIns="87916" tIns="43957" rIns="87916" bIns="43957" anchor="ctr"/>
          <a:lstStyle>
            <a:lvl1pPr>
              <a:defRPr sz="1000">
                <a:latin typeface="Arial" pitchFamily="34" charset="0"/>
                <a:cs typeface="Arial" pitchFamily="34" charset="0"/>
              </a:defRPr>
            </a:lvl1pPr>
          </a:lstStyle>
          <a:p>
            <a:pPr marL="0" marR="0" lvl="0" indent="0" algn="ctr" defTabSz="879152" rtl="0" eaLnBrk="1" fontAlgn="auto" latinLnBrk="0" hangingPunct="1">
              <a:lnSpc>
                <a:spcPct val="100000"/>
              </a:lnSpc>
              <a:spcBef>
                <a:spcPts val="0"/>
              </a:spcBef>
              <a:spcAft>
                <a:spcPts val="0"/>
              </a:spcAft>
              <a:buClrTx/>
              <a:buSzTx/>
              <a:buFontTx/>
              <a:buNone/>
              <a:tabLst/>
              <a:defRPr/>
            </a:pPr>
            <a:fld id="{77E95206-EC0C-43EF-8E7D-2BA7BDFE308A}" type="slidenum">
              <a:rPr kumimoji="0" lang="en-US" sz="9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pPr marL="0" marR="0" lvl="0" indent="0" algn="ctr" defTabSz="879152"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chemeClr val="tx1"/>
              </a:solidFill>
              <a:effectLst/>
              <a:uLnTx/>
              <a:uFillTx/>
              <a:latin typeface="Arial" pitchFamily="34" charset="0"/>
              <a:ea typeface="+mn-ea"/>
              <a:cs typeface="Arial" pitchFamily="34" charset="0"/>
            </a:endParaRPr>
          </a:p>
        </p:txBody>
      </p:sp>
      <p:sp>
        <p:nvSpPr>
          <p:cNvPr id="6" name="TextBox 5"/>
          <p:cNvSpPr txBox="1"/>
          <p:nvPr/>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smtClean="0">
                <a:ln>
                  <a:noFill/>
                </a:ln>
                <a:solidFill>
                  <a:srgbClr val="000000"/>
                </a:solidFill>
                <a:effectLst/>
                <a:latin typeface="Arial Narrow" pitchFamily="34" charset="0"/>
                <a:cs typeface="Arial" pitchFamily="34" charset="0"/>
              </a:rPr>
              <a:t>3DS.COM/3DEXCITE </a:t>
            </a:r>
            <a:r>
              <a:rPr lang="en-US" sz="600" b="0" cap="none" spc="0" dirty="0" smtClean="0">
                <a:ln>
                  <a:noFill/>
                </a:ln>
                <a:solidFill>
                  <a:srgbClr val="005386"/>
                </a:solidFill>
                <a:effectLst/>
                <a:latin typeface="Arial Narrow" pitchFamily="34" charset="0"/>
                <a:cs typeface="Arial" pitchFamily="34" charset="0"/>
              </a:rPr>
              <a:t>© </a:t>
            </a:r>
            <a:r>
              <a:rPr lang="en-US" sz="600" b="0" cap="none" spc="0" dirty="0" err="1" smtClean="0">
                <a:ln>
                  <a:noFill/>
                </a:ln>
                <a:solidFill>
                  <a:srgbClr val="005386"/>
                </a:solidFill>
                <a:effectLst/>
                <a:latin typeface="Arial Narrow" pitchFamily="34" charset="0"/>
                <a:cs typeface="Arial" pitchFamily="34" charset="0"/>
              </a:rPr>
              <a:t>Dassault</a:t>
            </a:r>
            <a:r>
              <a:rPr lang="en-US" sz="600" b="0" cap="none" spc="0" dirty="0" smtClean="0">
                <a:ln>
                  <a:noFill/>
                </a:ln>
                <a:solidFill>
                  <a:srgbClr val="005386"/>
                </a:solidFill>
                <a:effectLst/>
                <a:latin typeface="Arial Narrow" pitchFamily="34" charset="0"/>
                <a:cs typeface="Arial" pitchFamily="34" charset="0"/>
              </a:rPr>
              <a:t> </a:t>
            </a:r>
            <a:r>
              <a:rPr lang="en-US" sz="600" b="0" cap="none" spc="0" dirty="0" err="1" smtClean="0">
                <a:ln>
                  <a:noFill/>
                </a:ln>
                <a:solidFill>
                  <a:srgbClr val="005386"/>
                </a:solidFill>
                <a:effectLst/>
                <a:latin typeface="Arial Narrow" pitchFamily="34" charset="0"/>
                <a:cs typeface="Arial" pitchFamily="34" charset="0"/>
              </a:rPr>
              <a:t>Systèmes</a:t>
            </a:r>
            <a:r>
              <a:rPr lang="en-US" sz="600" b="0" cap="none" spc="0" dirty="0" smtClean="0">
                <a:ln>
                  <a:noFill/>
                </a:ln>
                <a:solidFill>
                  <a:srgbClr val="005386"/>
                </a:solidFill>
                <a:effectLst/>
                <a:latin typeface="Arial Narrow" pitchFamily="34" charset="0"/>
                <a:cs typeface="Arial" pitchFamily="34" charset="0"/>
              </a:rPr>
              <a:t> | </a:t>
            </a:r>
            <a:r>
              <a:rPr lang="en-US" sz="600" b="0" cap="none" spc="0" noProof="0" dirty="0" smtClean="0">
                <a:ln>
                  <a:noFill/>
                </a:ln>
                <a:solidFill>
                  <a:srgbClr val="005386"/>
                </a:solidFill>
                <a:effectLst/>
                <a:latin typeface="Arial Narrow" pitchFamily="34" charset="0"/>
                <a:cs typeface="Arial" pitchFamily="34" charset="0"/>
              </a:rPr>
              <a:t>Confidential</a:t>
            </a:r>
            <a:r>
              <a:rPr lang="en-US" sz="600" b="0" cap="none" spc="0" dirty="0" smtClean="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9/7/2018</a:t>
            </a:fld>
            <a:r>
              <a:rPr lang="en-US" sz="600" b="0" cap="none" spc="0" dirty="0" smtClean="0">
                <a:ln>
                  <a:noFill/>
                </a:ln>
                <a:solidFill>
                  <a:srgbClr val="005386"/>
                </a:solidFill>
                <a:effectLst/>
                <a:latin typeface="Arial Narrow" pitchFamily="34" charset="0"/>
                <a:cs typeface="Arial" pitchFamily="34" charset="0"/>
              </a:rPr>
              <a:t> | ref.: 3DS_Document_2015</a:t>
            </a:r>
            <a:endParaRPr lang="en-US" sz="600" b="0" cap="none" spc="0" dirty="0">
              <a:ln>
                <a:noFill/>
              </a:ln>
              <a:solidFill>
                <a:srgbClr val="005386"/>
              </a:solidFill>
              <a:effectLst/>
              <a:latin typeface="Arial Narrow" pitchFamily="34" charset="0"/>
              <a:cs typeface="Arial" pitchFamily="34" charset="0"/>
            </a:endParaRPr>
          </a:p>
        </p:txBody>
      </p:sp>
      <p:pic>
        <p:nvPicPr>
          <p:cNvPr id="9" name="Picture 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959820" y="4719511"/>
            <a:ext cx="2645445" cy="243820"/>
          </a:xfrm>
          <a:prstGeom prst="rect">
            <a:avLst/>
          </a:prstGeom>
        </p:spPr>
      </p:pic>
      <p:pic>
        <p:nvPicPr>
          <p:cNvPr id="12" name="Picture 11" descr="3DS_2014_3DExcite_black_RGB.png"/>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494720" y="4708181"/>
            <a:ext cx="1088547" cy="230711"/>
          </a:xfrm>
          <a:prstGeom prst="rect">
            <a:avLst/>
          </a:prstGeom>
        </p:spPr>
      </p:pic>
    </p:spTree>
    <p:extLst>
      <p:ext uri="{BB962C8B-B14F-4D97-AF65-F5344CB8AC3E}">
        <p14:creationId xmlns:p14="http://schemas.microsoft.com/office/powerpoint/2010/main" val="168170975"/>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 id="2147483950" r:id="rId8"/>
    <p:sldLayoutId id="2147483951" r:id="rId9"/>
    <p:sldLayoutId id="2147483952" r:id="rId10"/>
    <p:sldLayoutId id="2147483953" r:id="rId11"/>
  </p:sldLayoutIdLst>
  <p:txStyles>
    <p:titleStyle>
      <a:lvl1pPr algn="l" defTabSz="879152" rtl="0" eaLnBrk="1" latinLnBrk="0" hangingPunct="1">
        <a:spcBef>
          <a:spcPct val="0"/>
        </a:spcBef>
        <a:buNone/>
        <a:defRPr lang="en-US" sz="3200" b="0" i="0" kern="1200" spc="0" baseline="0" noProof="0" dirty="0">
          <a:solidFill>
            <a:schemeClr val="tx1"/>
          </a:solidFill>
          <a:effectLst/>
          <a:latin typeface="+mj-lt"/>
          <a:ea typeface="+mj-ea"/>
          <a:cs typeface="3ds Condensed"/>
        </a:defRPr>
      </a:lvl1pPr>
    </p:titleStyle>
    <p:bodyStyle>
      <a:lvl1pPr marL="228600" indent="-228600" algn="l" defTabSz="879152" rtl="0" eaLnBrk="1" latinLnBrk="0" hangingPunct="1">
        <a:lnSpc>
          <a:spcPct val="100000"/>
        </a:lnSpc>
        <a:spcBef>
          <a:spcPts val="800"/>
        </a:spcBef>
        <a:buClr>
          <a:schemeClr val="tx1"/>
        </a:buClr>
        <a:buSzPct val="80000"/>
        <a:buFont typeface="Wingdings 3" panose="05040102010807070707" pitchFamily="18" charset="2"/>
        <a:buChar char="u"/>
        <a:defRPr sz="2000" b="0" i="0" kern="900" spc="0">
          <a:solidFill>
            <a:schemeClr val="tx1"/>
          </a:solidFill>
          <a:latin typeface="+mn-lt"/>
          <a:ea typeface="+mn-ea"/>
          <a:cs typeface="3ds Light"/>
        </a:defRPr>
      </a:lvl1pPr>
      <a:lvl2pPr marL="400050" marR="0" indent="-176213" algn="l" defTabSz="879152" rtl="0" eaLnBrk="1" fontAlgn="auto" latinLnBrk="0" hangingPunct="1">
        <a:lnSpc>
          <a:spcPct val="100000"/>
        </a:lnSpc>
        <a:spcBef>
          <a:spcPts val="600"/>
        </a:spcBef>
        <a:spcAft>
          <a:spcPts val="0"/>
        </a:spcAft>
        <a:buClr>
          <a:schemeClr val="tx1"/>
        </a:buClr>
        <a:buSzPct val="75000"/>
        <a:buFont typeface="Wingdings 3" panose="05040102010807070707" pitchFamily="18" charset="2"/>
        <a:buChar char="w"/>
        <a:tabLst/>
        <a:defRPr sz="1800" b="0" i="0" kern="900" spc="0" baseline="0">
          <a:solidFill>
            <a:schemeClr val="tx1"/>
          </a:solidFill>
          <a:latin typeface="+mn-lt"/>
          <a:ea typeface="+mn-ea"/>
          <a:cs typeface="3ds Light"/>
        </a:defRPr>
      </a:lvl2pPr>
      <a:lvl3pPr marL="628650" marR="0" indent="-158750" algn="l" defTabSz="879152" rtl="0" eaLnBrk="1" fontAlgn="auto" latinLnBrk="0" hangingPunct="1">
        <a:lnSpc>
          <a:spcPct val="100000"/>
        </a:lnSpc>
        <a:spcBef>
          <a:spcPts val="400"/>
        </a:spcBef>
        <a:spcAft>
          <a:spcPts val="0"/>
        </a:spcAft>
        <a:buClr>
          <a:schemeClr val="tx1"/>
        </a:buClr>
        <a:buSzPct val="60000"/>
        <a:buFont typeface="Wingdings 3" panose="05040102010807070707" pitchFamily="18" charset="2"/>
        <a:buChar char="u"/>
        <a:tabLst/>
        <a:defRPr sz="1600" b="0" i="0" kern="900" spc="0">
          <a:solidFill>
            <a:schemeClr val="tx1"/>
          </a:solidFill>
          <a:latin typeface="+mn-lt"/>
          <a:ea typeface="+mn-ea"/>
          <a:cs typeface="3ds Light"/>
        </a:defRPr>
      </a:lvl3pPr>
      <a:lvl4pPr marL="857250" indent="-179388" algn="l" defTabSz="879152" rtl="0" eaLnBrk="1" latinLnBrk="0" hangingPunct="1">
        <a:lnSpc>
          <a:spcPct val="100000"/>
        </a:lnSpc>
        <a:spcBef>
          <a:spcPts val="400"/>
        </a:spcBef>
        <a:buClr>
          <a:schemeClr val="tx1"/>
        </a:buClr>
        <a:buSzPct val="60000"/>
        <a:buFont typeface="Wingdings 3" panose="05040102010807070707" pitchFamily="18" charset="2"/>
        <a:buChar char="w"/>
        <a:defRPr sz="1400" b="0" i="0" kern="900" spc="-70">
          <a:solidFill>
            <a:schemeClr val="tx1"/>
          </a:solidFill>
          <a:latin typeface="+mn-lt"/>
          <a:ea typeface="+mn-ea"/>
          <a:cs typeface="3ds Light"/>
        </a:defRPr>
      </a:lvl4pPr>
      <a:lvl5pPr marL="914400" indent="0" algn="l" defTabSz="1028700" rtl="0" eaLnBrk="1" latinLnBrk="0" hangingPunct="1">
        <a:lnSpc>
          <a:spcPct val="100000"/>
        </a:lnSpc>
        <a:spcBef>
          <a:spcPts val="300"/>
        </a:spcBef>
        <a:buFont typeface="Arial"/>
        <a:buNone/>
        <a:defRPr sz="1200" b="0" i="0" kern="1200" baseline="0">
          <a:solidFill>
            <a:schemeClr val="tx1"/>
          </a:solidFill>
          <a:latin typeface="+mn-lt"/>
          <a:ea typeface="+mn-ea"/>
          <a:cs typeface="3ds Light"/>
        </a:defRPr>
      </a:lvl5pPr>
      <a:lvl6pPr marL="2417668"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857243"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96819"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736395"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879152" rtl="0" eaLnBrk="1" latinLnBrk="0" hangingPunct="1">
        <a:defRPr sz="17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80">
          <p15:clr>
            <a:srgbClr val="F26B43"/>
          </p15:clr>
        </p15:guide>
        <p15:guide id="2" orient="horz" pos="1620">
          <p15:clr>
            <a:srgbClr val="F26B43"/>
          </p15:clr>
        </p15:guide>
        <p15:guide id="3" pos="453">
          <p15:clr>
            <a:srgbClr val="F26B43"/>
          </p15:clr>
        </p15:guide>
        <p15:guide id="4" pos="5451">
          <p15:clr>
            <a:srgbClr val="F26B43"/>
          </p15:clr>
        </p15:guide>
        <p15:guide id="5" orient="horz" pos="226">
          <p15:clr>
            <a:srgbClr val="F26B43"/>
          </p15:clr>
        </p15:guide>
        <p15:guide id="6" orient="horz" pos="2875">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1347107" y="4563836"/>
            <a:ext cx="7796893" cy="579664"/>
          </a:xfrm>
          <a:prstGeom prst="rect">
            <a:avLst/>
          </a:prstGeom>
          <a:gradFill flip="none" rotWithShape="1">
            <a:gsLst>
              <a:gs pos="9000">
                <a:schemeClr val="bg1"/>
              </a:gs>
              <a:gs pos="60000">
                <a:schemeClr val="accent1"/>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Espace réservé du titre 1"/>
          <p:cNvSpPr>
            <a:spLocks noGrp="1"/>
          </p:cNvSpPr>
          <p:nvPr>
            <p:ph type="title"/>
          </p:nvPr>
        </p:nvSpPr>
        <p:spPr>
          <a:xfrm>
            <a:off x="719572" y="361747"/>
            <a:ext cx="7920880" cy="374073"/>
          </a:xfrm>
          <a:prstGeom prst="rect">
            <a:avLst/>
          </a:prstGeom>
        </p:spPr>
        <p:txBody>
          <a:bodyPr vert="horz" lIns="87916" tIns="43957" rIns="87916" bIns="43957" rtlCol="0" anchor="ctr">
            <a:noAutofit/>
          </a:bodyPr>
          <a:lstStyle/>
          <a:p>
            <a:r>
              <a:rPr lang="en-US" noProof="0" dirty="0" smtClean="0"/>
              <a:t>Main Title</a:t>
            </a:r>
            <a:endParaRPr lang="en-US" noProof="0" dirty="0"/>
          </a:p>
        </p:txBody>
      </p:sp>
      <p:sp>
        <p:nvSpPr>
          <p:cNvPr id="3" name="Espace réservé du texte 2"/>
          <p:cNvSpPr>
            <a:spLocks noGrp="1"/>
          </p:cNvSpPr>
          <p:nvPr>
            <p:ph type="body" idx="1"/>
          </p:nvPr>
        </p:nvSpPr>
        <p:spPr>
          <a:xfrm>
            <a:off x="719138" y="1306871"/>
            <a:ext cx="7921314" cy="3257192"/>
          </a:xfrm>
          <a:prstGeom prst="rect">
            <a:avLst/>
          </a:prstGeom>
        </p:spPr>
        <p:txBody>
          <a:bodyPr vert="horz" lIns="87916" tIns="43957" rIns="87916" bIns="43957"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noProof="0" dirty="0" smtClean="0"/>
          </a:p>
        </p:txBody>
      </p:sp>
      <p:sp>
        <p:nvSpPr>
          <p:cNvPr id="18" name="Espace réservé du numéro de diapositive 5"/>
          <p:cNvSpPr txBox="1">
            <a:spLocks/>
          </p:cNvSpPr>
          <p:nvPr/>
        </p:nvSpPr>
        <p:spPr>
          <a:xfrm>
            <a:off x="0" y="4803998"/>
            <a:ext cx="395536" cy="360040"/>
          </a:xfrm>
          <a:prstGeom prst="rect">
            <a:avLst/>
          </a:prstGeom>
        </p:spPr>
        <p:txBody>
          <a:bodyPr lIns="87916" tIns="43957" rIns="87916" bIns="43957" anchor="ctr"/>
          <a:lstStyle>
            <a:lvl1pPr>
              <a:defRPr sz="1000">
                <a:latin typeface="Arial" pitchFamily="34" charset="0"/>
                <a:cs typeface="Arial" pitchFamily="34" charset="0"/>
              </a:defRPr>
            </a:lvl1pPr>
          </a:lstStyle>
          <a:p>
            <a:pPr marL="0" marR="0" lvl="0" indent="0" algn="ctr" defTabSz="879152" rtl="0" eaLnBrk="1" fontAlgn="auto" latinLnBrk="0" hangingPunct="1">
              <a:lnSpc>
                <a:spcPct val="100000"/>
              </a:lnSpc>
              <a:spcBef>
                <a:spcPts val="0"/>
              </a:spcBef>
              <a:spcAft>
                <a:spcPts val="0"/>
              </a:spcAft>
              <a:buClrTx/>
              <a:buSzTx/>
              <a:buFontTx/>
              <a:buNone/>
              <a:tabLst/>
              <a:defRPr/>
            </a:pPr>
            <a:fld id="{77E95206-EC0C-43EF-8E7D-2BA7BDFE308A}" type="slidenum">
              <a:rPr kumimoji="0" lang="en-US" sz="9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pPr marL="0" marR="0" lvl="0" indent="0" algn="ctr" defTabSz="879152"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chemeClr val="tx1"/>
              </a:solidFill>
              <a:effectLst/>
              <a:uLnTx/>
              <a:uFillTx/>
              <a:latin typeface="Arial" pitchFamily="34" charset="0"/>
              <a:ea typeface="+mn-ea"/>
              <a:cs typeface="Arial" pitchFamily="34" charset="0"/>
            </a:endParaRPr>
          </a:p>
        </p:txBody>
      </p:sp>
      <p:sp>
        <p:nvSpPr>
          <p:cNvPr id="6" name="TextBox 5"/>
          <p:cNvSpPr txBox="1"/>
          <p:nvPr/>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smtClean="0">
                <a:ln>
                  <a:noFill/>
                </a:ln>
                <a:solidFill>
                  <a:srgbClr val="001871"/>
                </a:solidFill>
                <a:effectLst/>
                <a:latin typeface="Arial Narrow" pitchFamily="34" charset="0"/>
                <a:cs typeface="Arial" pitchFamily="34" charset="0"/>
              </a:rPr>
              <a:t>3DS.COM/CATIA</a:t>
            </a:r>
            <a:r>
              <a:rPr lang="en-US" sz="600" b="0" cap="none" spc="0" baseline="0" dirty="0" smtClean="0">
                <a:ln>
                  <a:noFill/>
                </a:ln>
                <a:solidFill>
                  <a:srgbClr val="001871"/>
                </a:solidFill>
                <a:effectLst/>
                <a:latin typeface="Arial Narrow" pitchFamily="34" charset="0"/>
                <a:cs typeface="Arial" pitchFamily="34" charset="0"/>
              </a:rPr>
              <a:t> </a:t>
            </a:r>
            <a:r>
              <a:rPr lang="en-US" sz="600" b="0" cap="none" spc="0" dirty="0" smtClean="0">
                <a:ln>
                  <a:noFill/>
                </a:ln>
                <a:solidFill>
                  <a:srgbClr val="005386"/>
                </a:solidFill>
                <a:effectLst/>
                <a:latin typeface="Arial Narrow" pitchFamily="34" charset="0"/>
                <a:cs typeface="Arial" pitchFamily="34" charset="0"/>
              </a:rPr>
              <a:t>© </a:t>
            </a:r>
            <a:r>
              <a:rPr lang="en-US" sz="600" b="0" cap="none" spc="0" dirty="0" err="1" smtClean="0">
                <a:ln>
                  <a:noFill/>
                </a:ln>
                <a:solidFill>
                  <a:srgbClr val="005386"/>
                </a:solidFill>
                <a:effectLst/>
                <a:latin typeface="Arial Narrow" pitchFamily="34" charset="0"/>
                <a:cs typeface="Arial" pitchFamily="34" charset="0"/>
              </a:rPr>
              <a:t>Dassault</a:t>
            </a:r>
            <a:r>
              <a:rPr lang="en-US" sz="600" b="0" cap="none" spc="0" dirty="0" smtClean="0">
                <a:ln>
                  <a:noFill/>
                </a:ln>
                <a:solidFill>
                  <a:srgbClr val="005386"/>
                </a:solidFill>
                <a:effectLst/>
                <a:latin typeface="Arial Narrow" pitchFamily="34" charset="0"/>
                <a:cs typeface="Arial" pitchFamily="34" charset="0"/>
              </a:rPr>
              <a:t> </a:t>
            </a:r>
            <a:r>
              <a:rPr lang="en-US" sz="600" b="0" cap="none" spc="0" dirty="0" err="1" smtClean="0">
                <a:ln>
                  <a:noFill/>
                </a:ln>
                <a:solidFill>
                  <a:srgbClr val="005386"/>
                </a:solidFill>
                <a:effectLst/>
                <a:latin typeface="Arial Narrow" pitchFamily="34" charset="0"/>
                <a:cs typeface="Arial" pitchFamily="34" charset="0"/>
              </a:rPr>
              <a:t>Systèmes</a:t>
            </a:r>
            <a:r>
              <a:rPr lang="en-US" sz="600" b="0" cap="none" spc="0" dirty="0" smtClean="0">
                <a:ln>
                  <a:noFill/>
                </a:ln>
                <a:solidFill>
                  <a:srgbClr val="005386"/>
                </a:solidFill>
                <a:effectLst/>
                <a:latin typeface="Arial Narrow" pitchFamily="34" charset="0"/>
                <a:cs typeface="Arial" pitchFamily="34" charset="0"/>
              </a:rPr>
              <a:t> | </a:t>
            </a:r>
            <a:r>
              <a:rPr lang="en-US" sz="600" b="0" cap="none" spc="0" noProof="0" dirty="0" smtClean="0">
                <a:ln>
                  <a:noFill/>
                </a:ln>
                <a:solidFill>
                  <a:srgbClr val="005386"/>
                </a:solidFill>
                <a:effectLst/>
                <a:latin typeface="Arial Narrow" pitchFamily="34" charset="0"/>
                <a:cs typeface="Arial" pitchFamily="34" charset="0"/>
              </a:rPr>
              <a:t>Confidential</a:t>
            </a:r>
            <a:r>
              <a:rPr lang="en-US" sz="600" b="0" cap="none" spc="0" dirty="0" smtClean="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9/7/2018</a:t>
            </a:fld>
            <a:r>
              <a:rPr lang="en-US" sz="600" b="0" cap="none" spc="0" dirty="0" smtClean="0">
                <a:ln>
                  <a:noFill/>
                </a:ln>
                <a:solidFill>
                  <a:srgbClr val="005386"/>
                </a:solidFill>
                <a:effectLst/>
                <a:latin typeface="Arial Narrow" pitchFamily="34" charset="0"/>
                <a:cs typeface="Arial" pitchFamily="34" charset="0"/>
              </a:rPr>
              <a:t> | ref.: 3DS_Document_2015</a:t>
            </a:r>
            <a:endParaRPr lang="en-US" sz="600" b="0" cap="none" spc="0" dirty="0">
              <a:ln>
                <a:noFill/>
              </a:ln>
              <a:solidFill>
                <a:srgbClr val="005386"/>
              </a:solidFill>
              <a:effectLst/>
              <a:latin typeface="Arial Narrow" pitchFamily="34" charset="0"/>
              <a:cs typeface="Arial" pitchFamily="34" charset="0"/>
            </a:endParaRPr>
          </a:p>
        </p:txBody>
      </p:sp>
      <p:pic>
        <p:nvPicPr>
          <p:cNvPr id="9" name="Picture 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959820" y="4719511"/>
            <a:ext cx="2645445" cy="243820"/>
          </a:xfrm>
          <a:prstGeom prst="rect">
            <a:avLst/>
          </a:prstGeom>
        </p:spPr>
      </p:pic>
      <p:pic>
        <p:nvPicPr>
          <p:cNvPr id="8" name="Picture 7"/>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86091" y="4714677"/>
            <a:ext cx="885510" cy="231619"/>
          </a:xfrm>
          <a:prstGeom prst="rect">
            <a:avLst/>
          </a:prstGeom>
        </p:spPr>
      </p:pic>
    </p:spTree>
    <p:extLst>
      <p:ext uri="{BB962C8B-B14F-4D97-AF65-F5344CB8AC3E}">
        <p14:creationId xmlns:p14="http://schemas.microsoft.com/office/powerpoint/2010/main" val="3206114030"/>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txStyles>
    <p:titleStyle>
      <a:lvl1pPr algn="l" defTabSz="879152" rtl="0" eaLnBrk="1" latinLnBrk="0" hangingPunct="1">
        <a:spcBef>
          <a:spcPct val="0"/>
        </a:spcBef>
        <a:buNone/>
        <a:defRPr lang="en-US" sz="3200" b="0" i="0" kern="1200" spc="0" baseline="0" noProof="0" dirty="0">
          <a:solidFill>
            <a:schemeClr val="tx1"/>
          </a:solidFill>
          <a:effectLst/>
          <a:latin typeface="+mj-lt"/>
          <a:ea typeface="+mj-ea"/>
          <a:cs typeface="3ds Condensed"/>
        </a:defRPr>
      </a:lvl1pPr>
    </p:titleStyle>
    <p:bodyStyle>
      <a:lvl1pPr marL="228600" indent="-228600" algn="l" defTabSz="879152" rtl="0" eaLnBrk="1" latinLnBrk="0" hangingPunct="1">
        <a:lnSpc>
          <a:spcPct val="100000"/>
        </a:lnSpc>
        <a:spcBef>
          <a:spcPts val="800"/>
        </a:spcBef>
        <a:buClr>
          <a:schemeClr val="tx1"/>
        </a:buClr>
        <a:buSzPct val="80000"/>
        <a:buFont typeface="Wingdings 3" panose="05040102010807070707" pitchFamily="18" charset="2"/>
        <a:buChar char="u"/>
        <a:defRPr sz="2000" b="0" i="0" kern="900" spc="0">
          <a:solidFill>
            <a:schemeClr val="tx1"/>
          </a:solidFill>
          <a:latin typeface="+mn-lt"/>
          <a:ea typeface="+mn-ea"/>
          <a:cs typeface="3ds Light"/>
        </a:defRPr>
      </a:lvl1pPr>
      <a:lvl2pPr marL="400050" marR="0" indent="-176213" algn="l" defTabSz="879152" rtl="0" eaLnBrk="1" fontAlgn="auto" latinLnBrk="0" hangingPunct="1">
        <a:lnSpc>
          <a:spcPct val="100000"/>
        </a:lnSpc>
        <a:spcBef>
          <a:spcPts val="600"/>
        </a:spcBef>
        <a:spcAft>
          <a:spcPts val="0"/>
        </a:spcAft>
        <a:buClr>
          <a:schemeClr val="tx1"/>
        </a:buClr>
        <a:buSzPct val="75000"/>
        <a:buFont typeface="Wingdings 3" panose="05040102010807070707" pitchFamily="18" charset="2"/>
        <a:buChar char="w"/>
        <a:tabLst/>
        <a:defRPr sz="1800" b="0" i="0" kern="900" spc="0" baseline="0">
          <a:solidFill>
            <a:schemeClr val="tx1"/>
          </a:solidFill>
          <a:latin typeface="+mn-lt"/>
          <a:ea typeface="+mn-ea"/>
          <a:cs typeface="3ds Light"/>
        </a:defRPr>
      </a:lvl2pPr>
      <a:lvl3pPr marL="628650" marR="0" indent="-158750" algn="l" defTabSz="879152" rtl="0" eaLnBrk="1" fontAlgn="auto" latinLnBrk="0" hangingPunct="1">
        <a:lnSpc>
          <a:spcPct val="100000"/>
        </a:lnSpc>
        <a:spcBef>
          <a:spcPts val="400"/>
        </a:spcBef>
        <a:spcAft>
          <a:spcPts val="0"/>
        </a:spcAft>
        <a:buClr>
          <a:schemeClr val="tx1"/>
        </a:buClr>
        <a:buSzPct val="60000"/>
        <a:buFont typeface="Wingdings 3" panose="05040102010807070707" pitchFamily="18" charset="2"/>
        <a:buChar char="u"/>
        <a:tabLst/>
        <a:defRPr sz="1600" b="0" i="0" kern="900" spc="0">
          <a:solidFill>
            <a:schemeClr val="tx1"/>
          </a:solidFill>
          <a:latin typeface="+mn-lt"/>
          <a:ea typeface="+mn-ea"/>
          <a:cs typeface="3ds Light"/>
        </a:defRPr>
      </a:lvl3pPr>
      <a:lvl4pPr marL="857250" indent="-179388" algn="l" defTabSz="879152" rtl="0" eaLnBrk="1" latinLnBrk="0" hangingPunct="1">
        <a:lnSpc>
          <a:spcPct val="100000"/>
        </a:lnSpc>
        <a:spcBef>
          <a:spcPts val="400"/>
        </a:spcBef>
        <a:buClr>
          <a:schemeClr val="tx1"/>
        </a:buClr>
        <a:buSzPct val="60000"/>
        <a:buFont typeface="Wingdings 3" panose="05040102010807070707" pitchFamily="18" charset="2"/>
        <a:buChar char="w"/>
        <a:defRPr sz="1400" b="0" i="0" kern="900" spc="-70">
          <a:solidFill>
            <a:schemeClr val="tx1"/>
          </a:solidFill>
          <a:latin typeface="+mn-lt"/>
          <a:ea typeface="+mn-ea"/>
          <a:cs typeface="3ds Light"/>
        </a:defRPr>
      </a:lvl4pPr>
      <a:lvl5pPr marL="914400" indent="0" algn="l" defTabSz="1028700" rtl="0" eaLnBrk="1" latinLnBrk="0" hangingPunct="1">
        <a:lnSpc>
          <a:spcPct val="100000"/>
        </a:lnSpc>
        <a:spcBef>
          <a:spcPts val="300"/>
        </a:spcBef>
        <a:buFont typeface="Arial"/>
        <a:buNone/>
        <a:defRPr sz="1200" b="0" i="0" kern="1200" baseline="0">
          <a:solidFill>
            <a:schemeClr val="tx1"/>
          </a:solidFill>
          <a:latin typeface="+mn-lt"/>
          <a:ea typeface="+mn-ea"/>
          <a:cs typeface="3ds Light"/>
        </a:defRPr>
      </a:lvl5pPr>
      <a:lvl6pPr marL="2417668"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857243"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96819"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736395"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879152" rtl="0" eaLnBrk="1" latinLnBrk="0" hangingPunct="1">
        <a:defRPr sz="17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80">
          <p15:clr>
            <a:srgbClr val="F26B43"/>
          </p15:clr>
        </p15:guide>
        <p15:guide id="2" orient="horz" pos="1620">
          <p15:clr>
            <a:srgbClr val="F26B43"/>
          </p15:clr>
        </p15:guide>
        <p15:guide id="3" pos="453">
          <p15:clr>
            <a:srgbClr val="F26B43"/>
          </p15:clr>
        </p15:guide>
        <p15:guide id="4" pos="5451">
          <p15:clr>
            <a:srgbClr val="F26B43"/>
          </p15:clr>
        </p15:guide>
        <p15:guide id="5" orient="horz" pos="226">
          <p15:clr>
            <a:srgbClr val="F26B43"/>
          </p15:clr>
        </p15:guide>
        <p15:guide id="6" orient="horz" pos="2875">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1347107" y="4563836"/>
            <a:ext cx="7796893" cy="579664"/>
          </a:xfrm>
          <a:prstGeom prst="rect">
            <a:avLst/>
          </a:prstGeom>
          <a:gradFill flip="none" rotWithShape="1">
            <a:gsLst>
              <a:gs pos="9000">
                <a:schemeClr val="bg1"/>
              </a:gs>
              <a:gs pos="60000">
                <a:schemeClr val="accent1"/>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Espace réservé du titre 1"/>
          <p:cNvSpPr>
            <a:spLocks noGrp="1"/>
          </p:cNvSpPr>
          <p:nvPr>
            <p:ph type="title"/>
          </p:nvPr>
        </p:nvSpPr>
        <p:spPr>
          <a:xfrm>
            <a:off x="719572" y="361747"/>
            <a:ext cx="7920880" cy="374073"/>
          </a:xfrm>
          <a:prstGeom prst="rect">
            <a:avLst/>
          </a:prstGeom>
        </p:spPr>
        <p:txBody>
          <a:bodyPr vert="horz" lIns="87916" tIns="43957" rIns="87916" bIns="43957" rtlCol="0" anchor="ctr">
            <a:noAutofit/>
          </a:bodyPr>
          <a:lstStyle/>
          <a:p>
            <a:r>
              <a:rPr lang="en-US" noProof="0" dirty="0" smtClean="0"/>
              <a:t>Main Title</a:t>
            </a:r>
            <a:endParaRPr lang="en-US" noProof="0" dirty="0"/>
          </a:p>
        </p:txBody>
      </p:sp>
      <p:sp>
        <p:nvSpPr>
          <p:cNvPr id="3" name="Espace réservé du texte 2"/>
          <p:cNvSpPr>
            <a:spLocks noGrp="1"/>
          </p:cNvSpPr>
          <p:nvPr>
            <p:ph type="body" idx="1"/>
          </p:nvPr>
        </p:nvSpPr>
        <p:spPr>
          <a:xfrm>
            <a:off x="719138" y="1306871"/>
            <a:ext cx="7921314" cy="3257192"/>
          </a:xfrm>
          <a:prstGeom prst="rect">
            <a:avLst/>
          </a:prstGeom>
        </p:spPr>
        <p:txBody>
          <a:bodyPr vert="horz" lIns="87916" tIns="43957" rIns="87916" bIns="43957"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noProof="0" dirty="0" smtClean="0"/>
          </a:p>
        </p:txBody>
      </p:sp>
      <p:sp>
        <p:nvSpPr>
          <p:cNvPr id="18" name="Espace réservé du numéro de diapositive 5"/>
          <p:cNvSpPr txBox="1">
            <a:spLocks/>
          </p:cNvSpPr>
          <p:nvPr/>
        </p:nvSpPr>
        <p:spPr>
          <a:xfrm>
            <a:off x="0" y="4803998"/>
            <a:ext cx="395536" cy="360040"/>
          </a:xfrm>
          <a:prstGeom prst="rect">
            <a:avLst/>
          </a:prstGeom>
        </p:spPr>
        <p:txBody>
          <a:bodyPr lIns="87916" tIns="43957" rIns="87916" bIns="43957" anchor="ctr"/>
          <a:lstStyle>
            <a:lvl1pPr>
              <a:defRPr sz="1000">
                <a:latin typeface="Arial" pitchFamily="34" charset="0"/>
                <a:cs typeface="Arial" pitchFamily="34" charset="0"/>
              </a:defRPr>
            </a:lvl1pPr>
          </a:lstStyle>
          <a:p>
            <a:pPr marL="0" marR="0" lvl="0" indent="0" algn="ctr" defTabSz="879152" rtl="0" eaLnBrk="1" fontAlgn="auto" latinLnBrk="0" hangingPunct="1">
              <a:lnSpc>
                <a:spcPct val="100000"/>
              </a:lnSpc>
              <a:spcBef>
                <a:spcPts val="0"/>
              </a:spcBef>
              <a:spcAft>
                <a:spcPts val="0"/>
              </a:spcAft>
              <a:buClrTx/>
              <a:buSzTx/>
              <a:buFontTx/>
              <a:buNone/>
              <a:tabLst/>
              <a:defRPr/>
            </a:pPr>
            <a:fld id="{77E95206-EC0C-43EF-8E7D-2BA7BDFE308A}" type="slidenum">
              <a:rPr kumimoji="0" lang="en-US" sz="9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pPr marL="0" marR="0" lvl="0" indent="0" algn="ctr" defTabSz="879152"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chemeClr val="tx1"/>
              </a:solidFill>
              <a:effectLst/>
              <a:uLnTx/>
              <a:uFillTx/>
              <a:latin typeface="Arial" pitchFamily="34" charset="0"/>
              <a:ea typeface="+mn-ea"/>
              <a:cs typeface="Arial" pitchFamily="34" charset="0"/>
            </a:endParaRPr>
          </a:p>
        </p:txBody>
      </p:sp>
      <p:sp>
        <p:nvSpPr>
          <p:cNvPr id="6" name="TextBox 5"/>
          <p:cNvSpPr txBox="1"/>
          <p:nvPr/>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smtClean="0">
                <a:ln>
                  <a:noFill/>
                </a:ln>
                <a:solidFill>
                  <a:srgbClr val="DA291C"/>
                </a:solidFill>
                <a:effectLst/>
                <a:latin typeface="Arial Narrow" pitchFamily="34" charset="0"/>
                <a:cs typeface="Arial" pitchFamily="34" charset="0"/>
              </a:rPr>
              <a:t>3DS.COM/SOLIDWORKS</a:t>
            </a:r>
            <a:r>
              <a:rPr lang="en-US" sz="600" b="0" cap="none" spc="0" baseline="0" dirty="0" smtClean="0">
                <a:ln>
                  <a:noFill/>
                </a:ln>
                <a:solidFill>
                  <a:srgbClr val="DA291C"/>
                </a:solidFill>
                <a:effectLst/>
                <a:latin typeface="Arial Narrow" pitchFamily="34" charset="0"/>
                <a:cs typeface="Arial" pitchFamily="34" charset="0"/>
              </a:rPr>
              <a:t> </a:t>
            </a:r>
            <a:r>
              <a:rPr lang="en-US" sz="600" b="0" cap="none" spc="0" dirty="0" smtClean="0">
                <a:ln>
                  <a:noFill/>
                </a:ln>
                <a:solidFill>
                  <a:srgbClr val="005386"/>
                </a:solidFill>
                <a:effectLst/>
                <a:latin typeface="Arial Narrow" pitchFamily="34" charset="0"/>
                <a:cs typeface="Arial" pitchFamily="34" charset="0"/>
              </a:rPr>
              <a:t>© </a:t>
            </a:r>
            <a:r>
              <a:rPr lang="en-US" sz="600" b="0" cap="none" spc="0" dirty="0" err="1" smtClean="0">
                <a:ln>
                  <a:noFill/>
                </a:ln>
                <a:solidFill>
                  <a:srgbClr val="005386"/>
                </a:solidFill>
                <a:effectLst/>
                <a:latin typeface="Arial Narrow" pitchFamily="34" charset="0"/>
                <a:cs typeface="Arial" pitchFamily="34" charset="0"/>
              </a:rPr>
              <a:t>Dassault</a:t>
            </a:r>
            <a:r>
              <a:rPr lang="en-US" sz="600" b="0" cap="none" spc="0" dirty="0" smtClean="0">
                <a:ln>
                  <a:noFill/>
                </a:ln>
                <a:solidFill>
                  <a:srgbClr val="005386"/>
                </a:solidFill>
                <a:effectLst/>
                <a:latin typeface="Arial Narrow" pitchFamily="34" charset="0"/>
                <a:cs typeface="Arial" pitchFamily="34" charset="0"/>
              </a:rPr>
              <a:t> </a:t>
            </a:r>
            <a:r>
              <a:rPr lang="en-US" sz="600" b="0" cap="none" spc="0" dirty="0" err="1" smtClean="0">
                <a:ln>
                  <a:noFill/>
                </a:ln>
                <a:solidFill>
                  <a:srgbClr val="005386"/>
                </a:solidFill>
                <a:effectLst/>
                <a:latin typeface="Arial Narrow" pitchFamily="34" charset="0"/>
                <a:cs typeface="Arial" pitchFamily="34" charset="0"/>
              </a:rPr>
              <a:t>Systèmes</a:t>
            </a:r>
            <a:r>
              <a:rPr lang="en-US" sz="600" b="0" cap="none" spc="0" dirty="0" smtClean="0">
                <a:ln>
                  <a:noFill/>
                </a:ln>
                <a:solidFill>
                  <a:srgbClr val="005386"/>
                </a:solidFill>
                <a:effectLst/>
                <a:latin typeface="Arial Narrow" pitchFamily="34" charset="0"/>
                <a:cs typeface="Arial" pitchFamily="34" charset="0"/>
              </a:rPr>
              <a:t> | </a:t>
            </a:r>
            <a:r>
              <a:rPr lang="en-US" sz="600" b="0" cap="none" spc="0" noProof="0" dirty="0" smtClean="0">
                <a:ln>
                  <a:noFill/>
                </a:ln>
                <a:solidFill>
                  <a:srgbClr val="005386"/>
                </a:solidFill>
                <a:effectLst/>
                <a:latin typeface="Arial Narrow" pitchFamily="34" charset="0"/>
                <a:cs typeface="Arial" pitchFamily="34" charset="0"/>
              </a:rPr>
              <a:t>Confidential</a:t>
            </a:r>
            <a:r>
              <a:rPr lang="en-US" sz="600" b="0" cap="none" spc="0" dirty="0" smtClean="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9/7/2018</a:t>
            </a:fld>
            <a:r>
              <a:rPr lang="en-US" sz="600" b="0" cap="none" spc="0" dirty="0" smtClean="0">
                <a:ln>
                  <a:noFill/>
                </a:ln>
                <a:solidFill>
                  <a:srgbClr val="005386"/>
                </a:solidFill>
                <a:effectLst/>
                <a:latin typeface="Arial Narrow" pitchFamily="34" charset="0"/>
                <a:cs typeface="Arial" pitchFamily="34" charset="0"/>
              </a:rPr>
              <a:t> | ref.: 3DS_Document_2015</a:t>
            </a:r>
            <a:endParaRPr lang="en-US" sz="600" b="0" cap="none" spc="0" dirty="0">
              <a:ln>
                <a:noFill/>
              </a:ln>
              <a:solidFill>
                <a:srgbClr val="005386"/>
              </a:solidFill>
              <a:effectLst/>
              <a:latin typeface="Arial Narrow" pitchFamily="34" charset="0"/>
              <a:cs typeface="Arial" pitchFamily="34" charset="0"/>
            </a:endParaRPr>
          </a:p>
        </p:txBody>
      </p:sp>
      <p:pic>
        <p:nvPicPr>
          <p:cNvPr id="9" name="Picture 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959820" y="4719511"/>
            <a:ext cx="2645445" cy="243820"/>
          </a:xfrm>
          <a:prstGeom prst="rect">
            <a:avLst/>
          </a:prstGeom>
        </p:spPr>
      </p:pic>
      <p:pic>
        <p:nvPicPr>
          <p:cNvPr id="10" name="Picture 9" descr="SolidWorks_Logotype_RGB_Red.pn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85969" y="4713514"/>
            <a:ext cx="1228531" cy="228600"/>
          </a:xfrm>
          <a:prstGeom prst="rect">
            <a:avLst/>
          </a:prstGeom>
        </p:spPr>
      </p:pic>
    </p:spTree>
    <p:extLst>
      <p:ext uri="{BB962C8B-B14F-4D97-AF65-F5344CB8AC3E}">
        <p14:creationId xmlns:p14="http://schemas.microsoft.com/office/powerpoint/2010/main" val="3064215252"/>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txStyles>
    <p:titleStyle>
      <a:lvl1pPr algn="l" defTabSz="879152" rtl="0" eaLnBrk="1" latinLnBrk="0" hangingPunct="1">
        <a:spcBef>
          <a:spcPct val="0"/>
        </a:spcBef>
        <a:buNone/>
        <a:defRPr lang="en-US" sz="3200" b="0" i="0" kern="1200" spc="0" baseline="0" noProof="0" dirty="0">
          <a:solidFill>
            <a:schemeClr val="tx1"/>
          </a:solidFill>
          <a:effectLst/>
          <a:latin typeface="+mj-lt"/>
          <a:ea typeface="+mj-ea"/>
          <a:cs typeface="3ds Condensed"/>
        </a:defRPr>
      </a:lvl1pPr>
    </p:titleStyle>
    <p:bodyStyle>
      <a:lvl1pPr marL="228600" indent="-228600" algn="l" defTabSz="879152" rtl="0" eaLnBrk="1" latinLnBrk="0" hangingPunct="1">
        <a:lnSpc>
          <a:spcPct val="100000"/>
        </a:lnSpc>
        <a:spcBef>
          <a:spcPts val="800"/>
        </a:spcBef>
        <a:buClr>
          <a:schemeClr val="tx1"/>
        </a:buClr>
        <a:buSzPct val="80000"/>
        <a:buFont typeface="Wingdings 3" panose="05040102010807070707" pitchFamily="18" charset="2"/>
        <a:buChar char="u"/>
        <a:defRPr sz="2000" b="0" i="0" kern="900" spc="0">
          <a:solidFill>
            <a:schemeClr val="tx1"/>
          </a:solidFill>
          <a:latin typeface="+mn-lt"/>
          <a:ea typeface="+mn-ea"/>
          <a:cs typeface="3ds Light"/>
        </a:defRPr>
      </a:lvl1pPr>
      <a:lvl2pPr marL="400050" marR="0" indent="-176213" algn="l" defTabSz="879152" rtl="0" eaLnBrk="1" fontAlgn="auto" latinLnBrk="0" hangingPunct="1">
        <a:lnSpc>
          <a:spcPct val="100000"/>
        </a:lnSpc>
        <a:spcBef>
          <a:spcPts val="600"/>
        </a:spcBef>
        <a:spcAft>
          <a:spcPts val="0"/>
        </a:spcAft>
        <a:buClr>
          <a:schemeClr val="tx1"/>
        </a:buClr>
        <a:buSzPct val="75000"/>
        <a:buFont typeface="Wingdings 3" panose="05040102010807070707" pitchFamily="18" charset="2"/>
        <a:buChar char="w"/>
        <a:tabLst/>
        <a:defRPr sz="1800" b="0" i="0" kern="900" spc="0" baseline="0">
          <a:solidFill>
            <a:schemeClr val="tx1"/>
          </a:solidFill>
          <a:latin typeface="+mn-lt"/>
          <a:ea typeface="+mn-ea"/>
          <a:cs typeface="3ds Light"/>
        </a:defRPr>
      </a:lvl2pPr>
      <a:lvl3pPr marL="628650" marR="0" indent="-158750" algn="l" defTabSz="879152" rtl="0" eaLnBrk="1" fontAlgn="auto" latinLnBrk="0" hangingPunct="1">
        <a:lnSpc>
          <a:spcPct val="100000"/>
        </a:lnSpc>
        <a:spcBef>
          <a:spcPts val="400"/>
        </a:spcBef>
        <a:spcAft>
          <a:spcPts val="0"/>
        </a:spcAft>
        <a:buClr>
          <a:schemeClr val="tx1"/>
        </a:buClr>
        <a:buSzPct val="60000"/>
        <a:buFont typeface="Wingdings 3" panose="05040102010807070707" pitchFamily="18" charset="2"/>
        <a:buChar char="u"/>
        <a:tabLst/>
        <a:defRPr sz="1600" b="0" i="0" kern="900" spc="0">
          <a:solidFill>
            <a:schemeClr val="tx1"/>
          </a:solidFill>
          <a:latin typeface="+mn-lt"/>
          <a:ea typeface="+mn-ea"/>
          <a:cs typeface="3ds Light"/>
        </a:defRPr>
      </a:lvl3pPr>
      <a:lvl4pPr marL="857250" indent="-179388" algn="l" defTabSz="879152" rtl="0" eaLnBrk="1" latinLnBrk="0" hangingPunct="1">
        <a:lnSpc>
          <a:spcPct val="100000"/>
        </a:lnSpc>
        <a:spcBef>
          <a:spcPts val="400"/>
        </a:spcBef>
        <a:buClr>
          <a:schemeClr val="tx1"/>
        </a:buClr>
        <a:buSzPct val="60000"/>
        <a:buFont typeface="Wingdings 3" panose="05040102010807070707" pitchFamily="18" charset="2"/>
        <a:buChar char="w"/>
        <a:defRPr sz="1400" b="0" i="0" kern="900" spc="-70">
          <a:solidFill>
            <a:schemeClr val="tx1"/>
          </a:solidFill>
          <a:latin typeface="+mn-lt"/>
          <a:ea typeface="+mn-ea"/>
          <a:cs typeface="3ds Light"/>
        </a:defRPr>
      </a:lvl4pPr>
      <a:lvl5pPr marL="914400" indent="0" algn="l" defTabSz="1028700" rtl="0" eaLnBrk="1" latinLnBrk="0" hangingPunct="1">
        <a:lnSpc>
          <a:spcPct val="100000"/>
        </a:lnSpc>
        <a:spcBef>
          <a:spcPts val="300"/>
        </a:spcBef>
        <a:buFont typeface="Arial"/>
        <a:buNone/>
        <a:defRPr sz="1200" b="0" i="0" kern="1200" baseline="0">
          <a:solidFill>
            <a:schemeClr val="tx1"/>
          </a:solidFill>
          <a:latin typeface="+mn-lt"/>
          <a:ea typeface="+mn-ea"/>
          <a:cs typeface="3ds Light"/>
        </a:defRPr>
      </a:lvl5pPr>
      <a:lvl6pPr marL="2417668"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857243"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96819"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736395"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879152" rtl="0" eaLnBrk="1" latinLnBrk="0" hangingPunct="1">
        <a:defRPr sz="17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80">
          <p15:clr>
            <a:srgbClr val="F26B43"/>
          </p15:clr>
        </p15:guide>
        <p15:guide id="2" orient="horz" pos="1620">
          <p15:clr>
            <a:srgbClr val="F26B43"/>
          </p15:clr>
        </p15:guide>
        <p15:guide id="3" pos="453">
          <p15:clr>
            <a:srgbClr val="F26B43"/>
          </p15:clr>
        </p15:guide>
        <p15:guide id="4" pos="5451">
          <p15:clr>
            <a:srgbClr val="F26B43"/>
          </p15:clr>
        </p15:guide>
        <p15:guide id="5" orient="horz" pos="226">
          <p15:clr>
            <a:srgbClr val="F26B43"/>
          </p15:clr>
        </p15:guide>
        <p15:guide id="6" orient="horz" pos="2875">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1347107" y="4563836"/>
            <a:ext cx="7796893" cy="579664"/>
          </a:xfrm>
          <a:prstGeom prst="rect">
            <a:avLst/>
          </a:prstGeom>
          <a:gradFill flip="none" rotWithShape="1">
            <a:gsLst>
              <a:gs pos="9000">
                <a:schemeClr val="bg1"/>
              </a:gs>
              <a:gs pos="60000">
                <a:schemeClr val="accent1"/>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Espace réservé du titre 1"/>
          <p:cNvSpPr>
            <a:spLocks noGrp="1"/>
          </p:cNvSpPr>
          <p:nvPr>
            <p:ph type="title"/>
          </p:nvPr>
        </p:nvSpPr>
        <p:spPr>
          <a:xfrm>
            <a:off x="719572" y="361747"/>
            <a:ext cx="7920880" cy="374073"/>
          </a:xfrm>
          <a:prstGeom prst="rect">
            <a:avLst/>
          </a:prstGeom>
        </p:spPr>
        <p:txBody>
          <a:bodyPr vert="horz" lIns="87916" tIns="43957" rIns="87916" bIns="43957" rtlCol="0" anchor="ctr">
            <a:noAutofit/>
          </a:bodyPr>
          <a:lstStyle/>
          <a:p>
            <a:r>
              <a:rPr lang="en-US" noProof="0" dirty="0" smtClean="0"/>
              <a:t>Main Title</a:t>
            </a:r>
            <a:endParaRPr lang="en-US" noProof="0" dirty="0"/>
          </a:p>
        </p:txBody>
      </p:sp>
      <p:sp>
        <p:nvSpPr>
          <p:cNvPr id="3" name="Espace réservé du texte 2"/>
          <p:cNvSpPr>
            <a:spLocks noGrp="1"/>
          </p:cNvSpPr>
          <p:nvPr>
            <p:ph type="body" idx="1"/>
          </p:nvPr>
        </p:nvSpPr>
        <p:spPr>
          <a:xfrm>
            <a:off x="719138" y="1306871"/>
            <a:ext cx="7921314" cy="3257192"/>
          </a:xfrm>
          <a:prstGeom prst="rect">
            <a:avLst/>
          </a:prstGeom>
        </p:spPr>
        <p:txBody>
          <a:bodyPr vert="horz" lIns="87916" tIns="43957" rIns="87916" bIns="43957"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noProof="0" dirty="0" smtClean="0"/>
          </a:p>
        </p:txBody>
      </p:sp>
      <p:sp>
        <p:nvSpPr>
          <p:cNvPr id="18" name="Espace réservé du numéro de diapositive 5"/>
          <p:cNvSpPr txBox="1">
            <a:spLocks/>
          </p:cNvSpPr>
          <p:nvPr/>
        </p:nvSpPr>
        <p:spPr>
          <a:xfrm>
            <a:off x="0" y="4803998"/>
            <a:ext cx="395536" cy="360040"/>
          </a:xfrm>
          <a:prstGeom prst="rect">
            <a:avLst/>
          </a:prstGeom>
        </p:spPr>
        <p:txBody>
          <a:bodyPr lIns="87916" tIns="43957" rIns="87916" bIns="43957" anchor="ctr"/>
          <a:lstStyle>
            <a:lvl1pPr>
              <a:defRPr sz="1000">
                <a:latin typeface="Arial" pitchFamily="34" charset="0"/>
                <a:cs typeface="Arial" pitchFamily="34" charset="0"/>
              </a:defRPr>
            </a:lvl1pPr>
          </a:lstStyle>
          <a:p>
            <a:pPr marL="0" marR="0" lvl="0" indent="0" algn="ctr" defTabSz="879152" rtl="0" eaLnBrk="1" fontAlgn="auto" latinLnBrk="0" hangingPunct="1">
              <a:lnSpc>
                <a:spcPct val="100000"/>
              </a:lnSpc>
              <a:spcBef>
                <a:spcPts val="0"/>
              </a:spcBef>
              <a:spcAft>
                <a:spcPts val="0"/>
              </a:spcAft>
              <a:buClrTx/>
              <a:buSzTx/>
              <a:buFontTx/>
              <a:buNone/>
              <a:tabLst/>
              <a:defRPr/>
            </a:pPr>
            <a:fld id="{77E95206-EC0C-43EF-8E7D-2BA7BDFE308A}" type="slidenum">
              <a:rPr kumimoji="0" lang="en-US" sz="9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pPr marL="0" marR="0" lvl="0" indent="0" algn="ctr" defTabSz="879152"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chemeClr val="tx1"/>
              </a:solidFill>
              <a:effectLst/>
              <a:uLnTx/>
              <a:uFillTx/>
              <a:latin typeface="Arial" pitchFamily="34" charset="0"/>
              <a:ea typeface="+mn-ea"/>
              <a:cs typeface="Arial" pitchFamily="34" charset="0"/>
            </a:endParaRPr>
          </a:p>
        </p:txBody>
      </p:sp>
      <p:sp>
        <p:nvSpPr>
          <p:cNvPr id="6" name="TextBox 5"/>
          <p:cNvSpPr txBox="1"/>
          <p:nvPr/>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smtClean="0">
                <a:ln>
                  <a:noFill/>
                </a:ln>
                <a:solidFill>
                  <a:srgbClr val="E87722"/>
                </a:solidFill>
                <a:effectLst/>
                <a:latin typeface="Arial Narrow" pitchFamily="34" charset="0"/>
                <a:cs typeface="Arial" pitchFamily="34" charset="0"/>
              </a:rPr>
              <a:t>3DS.COM/ENOVIA</a:t>
            </a:r>
            <a:r>
              <a:rPr lang="en-US" sz="600" b="0" cap="none" spc="0" baseline="0" dirty="0" smtClean="0">
                <a:ln>
                  <a:noFill/>
                </a:ln>
                <a:solidFill>
                  <a:srgbClr val="E87722"/>
                </a:solidFill>
                <a:effectLst/>
                <a:latin typeface="Arial Narrow" pitchFamily="34" charset="0"/>
                <a:cs typeface="Arial" pitchFamily="34" charset="0"/>
              </a:rPr>
              <a:t> </a:t>
            </a:r>
            <a:r>
              <a:rPr lang="en-US" sz="600" b="0" cap="none" spc="0" dirty="0" smtClean="0">
                <a:ln>
                  <a:noFill/>
                </a:ln>
                <a:solidFill>
                  <a:srgbClr val="005386"/>
                </a:solidFill>
                <a:effectLst/>
                <a:latin typeface="Arial Narrow" pitchFamily="34" charset="0"/>
                <a:cs typeface="Arial" pitchFamily="34" charset="0"/>
              </a:rPr>
              <a:t>© </a:t>
            </a:r>
            <a:r>
              <a:rPr lang="en-US" sz="600" b="0" cap="none" spc="0" dirty="0" err="1" smtClean="0">
                <a:ln>
                  <a:noFill/>
                </a:ln>
                <a:solidFill>
                  <a:srgbClr val="005386"/>
                </a:solidFill>
                <a:effectLst/>
                <a:latin typeface="Arial Narrow" pitchFamily="34" charset="0"/>
                <a:cs typeface="Arial" pitchFamily="34" charset="0"/>
              </a:rPr>
              <a:t>Dassault</a:t>
            </a:r>
            <a:r>
              <a:rPr lang="en-US" sz="600" b="0" cap="none" spc="0" dirty="0" smtClean="0">
                <a:ln>
                  <a:noFill/>
                </a:ln>
                <a:solidFill>
                  <a:srgbClr val="005386"/>
                </a:solidFill>
                <a:effectLst/>
                <a:latin typeface="Arial Narrow" pitchFamily="34" charset="0"/>
                <a:cs typeface="Arial" pitchFamily="34" charset="0"/>
              </a:rPr>
              <a:t> </a:t>
            </a:r>
            <a:r>
              <a:rPr lang="en-US" sz="600" b="0" cap="none" spc="0" dirty="0" err="1" smtClean="0">
                <a:ln>
                  <a:noFill/>
                </a:ln>
                <a:solidFill>
                  <a:srgbClr val="005386"/>
                </a:solidFill>
                <a:effectLst/>
                <a:latin typeface="Arial Narrow" pitchFamily="34" charset="0"/>
                <a:cs typeface="Arial" pitchFamily="34" charset="0"/>
              </a:rPr>
              <a:t>Systèmes</a:t>
            </a:r>
            <a:r>
              <a:rPr lang="en-US" sz="600" b="0" cap="none" spc="0" dirty="0" smtClean="0">
                <a:ln>
                  <a:noFill/>
                </a:ln>
                <a:solidFill>
                  <a:srgbClr val="005386"/>
                </a:solidFill>
                <a:effectLst/>
                <a:latin typeface="Arial Narrow" pitchFamily="34" charset="0"/>
                <a:cs typeface="Arial" pitchFamily="34" charset="0"/>
              </a:rPr>
              <a:t> | </a:t>
            </a:r>
            <a:r>
              <a:rPr lang="en-US" sz="600" b="0" cap="none" spc="0" noProof="0" dirty="0" smtClean="0">
                <a:ln>
                  <a:noFill/>
                </a:ln>
                <a:solidFill>
                  <a:srgbClr val="005386"/>
                </a:solidFill>
                <a:effectLst/>
                <a:latin typeface="Arial Narrow" pitchFamily="34" charset="0"/>
                <a:cs typeface="Arial" pitchFamily="34" charset="0"/>
              </a:rPr>
              <a:t>Confidential</a:t>
            </a:r>
            <a:r>
              <a:rPr lang="en-US" sz="600" b="0" cap="none" spc="0" dirty="0" smtClean="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9/7/2018</a:t>
            </a:fld>
            <a:r>
              <a:rPr lang="en-US" sz="600" b="0" cap="none" spc="0" dirty="0" smtClean="0">
                <a:ln>
                  <a:noFill/>
                </a:ln>
                <a:solidFill>
                  <a:srgbClr val="005386"/>
                </a:solidFill>
                <a:effectLst/>
                <a:latin typeface="Arial Narrow" pitchFamily="34" charset="0"/>
                <a:cs typeface="Arial" pitchFamily="34" charset="0"/>
              </a:rPr>
              <a:t> | ref.: 3DS_Document_2015</a:t>
            </a:r>
            <a:endParaRPr lang="en-US" sz="600" b="0" cap="none" spc="0" dirty="0">
              <a:ln>
                <a:noFill/>
              </a:ln>
              <a:solidFill>
                <a:srgbClr val="005386"/>
              </a:solidFill>
              <a:effectLst/>
              <a:latin typeface="Arial Narrow" pitchFamily="34" charset="0"/>
              <a:cs typeface="Arial" pitchFamily="34" charset="0"/>
            </a:endParaRPr>
          </a:p>
        </p:txBody>
      </p:sp>
      <p:pic>
        <p:nvPicPr>
          <p:cNvPr id="9" name="Picture 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959820" y="4719511"/>
            <a:ext cx="2645445" cy="243820"/>
          </a:xfrm>
          <a:prstGeom prst="rect">
            <a:avLst/>
          </a:prstGeom>
        </p:spPr>
      </p:pic>
      <p:pic>
        <p:nvPicPr>
          <p:cNvPr id="12" name="Picture 11" descr="ENOVIA_Logotype_RGB_Orange.pn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87136" y="4713514"/>
            <a:ext cx="1066800" cy="228600"/>
          </a:xfrm>
          <a:prstGeom prst="rect">
            <a:avLst/>
          </a:prstGeom>
        </p:spPr>
      </p:pic>
    </p:spTree>
    <p:extLst>
      <p:ext uri="{BB962C8B-B14F-4D97-AF65-F5344CB8AC3E}">
        <p14:creationId xmlns:p14="http://schemas.microsoft.com/office/powerpoint/2010/main" val="2823668112"/>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p:txStyles>
    <p:titleStyle>
      <a:lvl1pPr algn="l" defTabSz="879152" rtl="0" eaLnBrk="1" latinLnBrk="0" hangingPunct="1">
        <a:spcBef>
          <a:spcPct val="0"/>
        </a:spcBef>
        <a:buNone/>
        <a:defRPr lang="en-US" sz="3200" b="0" i="0" kern="1200" spc="0" baseline="0" noProof="0" dirty="0">
          <a:solidFill>
            <a:schemeClr val="tx1"/>
          </a:solidFill>
          <a:effectLst/>
          <a:latin typeface="+mj-lt"/>
          <a:ea typeface="+mj-ea"/>
          <a:cs typeface="3ds Condensed"/>
        </a:defRPr>
      </a:lvl1pPr>
    </p:titleStyle>
    <p:bodyStyle>
      <a:lvl1pPr marL="228600" indent="-228600" algn="l" defTabSz="879152" rtl="0" eaLnBrk="1" latinLnBrk="0" hangingPunct="1">
        <a:lnSpc>
          <a:spcPct val="100000"/>
        </a:lnSpc>
        <a:spcBef>
          <a:spcPts val="800"/>
        </a:spcBef>
        <a:buClr>
          <a:schemeClr val="tx1"/>
        </a:buClr>
        <a:buSzPct val="80000"/>
        <a:buFont typeface="Wingdings 3" panose="05040102010807070707" pitchFamily="18" charset="2"/>
        <a:buChar char="u"/>
        <a:defRPr sz="2000" b="0" i="0" kern="900" spc="0">
          <a:solidFill>
            <a:schemeClr val="tx1"/>
          </a:solidFill>
          <a:latin typeface="+mn-lt"/>
          <a:ea typeface="+mn-ea"/>
          <a:cs typeface="3ds Light"/>
        </a:defRPr>
      </a:lvl1pPr>
      <a:lvl2pPr marL="400050" marR="0" indent="-176213" algn="l" defTabSz="879152" rtl="0" eaLnBrk="1" fontAlgn="auto" latinLnBrk="0" hangingPunct="1">
        <a:lnSpc>
          <a:spcPct val="100000"/>
        </a:lnSpc>
        <a:spcBef>
          <a:spcPts val="600"/>
        </a:spcBef>
        <a:spcAft>
          <a:spcPts val="0"/>
        </a:spcAft>
        <a:buClr>
          <a:schemeClr val="tx1"/>
        </a:buClr>
        <a:buSzPct val="75000"/>
        <a:buFont typeface="Wingdings 3" panose="05040102010807070707" pitchFamily="18" charset="2"/>
        <a:buChar char="w"/>
        <a:tabLst/>
        <a:defRPr sz="1800" b="0" i="0" kern="900" spc="0" baseline="0">
          <a:solidFill>
            <a:schemeClr val="tx1"/>
          </a:solidFill>
          <a:latin typeface="+mn-lt"/>
          <a:ea typeface="+mn-ea"/>
          <a:cs typeface="3ds Light"/>
        </a:defRPr>
      </a:lvl2pPr>
      <a:lvl3pPr marL="628650" marR="0" indent="-158750" algn="l" defTabSz="879152" rtl="0" eaLnBrk="1" fontAlgn="auto" latinLnBrk="0" hangingPunct="1">
        <a:lnSpc>
          <a:spcPct val="100000"/>
        </a:lnSpc>
        <a:spcBef>
          <a:spcPts val="400"/>
        </a:spcBef>
        <a:spcAft>
          <a:spcPts val="0"/>
        </a:spcAft>
        <a:buClr>
          <a:schemeClr val="tx1"/>
        </a:buClr>
        <a:buSzPct val="60000"/>
        <a:buFont typeface="Wingdings 3" panose="05040102010807070707" pitchFamily="18" charset="2"/>
        <a:buChar char="u"/>
        <a:tabLst/>
        <a:defRPr sz="1600" b="0" i="0" kern="900" spc="0">
          <a:solidFill>
            <a:schemeClr val="tx1"/>
          </a:solidFill>
          <a:latin typeface="+mn-lt"/>
          <a:ea typeface="+mn-ea"/>
          <a:cs typeface="3ds Light"/>
        </a:defRPr>
      </a:lvl3pPr>
      <a:lvl4pPr marL="857250" indent="-179388" algn="l" defTabSz="879152" rtl="0" eaLnBrk="1" latinLnBrk="0" hangingPunct="1">
        <a:lnSpc>
          <a:spcPct val="100000"/>
        </a:lnSpc>
        <a:spcBef>
          <a:spcPts val="400"/>
        </a:spcBef>
        <a:buClr>
          <a:schemeClr val="tx1"/>
        </a:buClr>
        <a:buSzPct val="60000"/>
        <a:buFont typeface="Wingdings 3" panose="05040102010807070707" pitchFamily="18" charset="2"/>
        <a:buChar char="w"/>
        <a:defRPr sz="1400" b="0" i="0" kern="900" spc="-70">
          <a:solidFill>
            <a:schemeClr val="tx1"/>
          </a:solidFill>
          <a:latin typeface="+mn-lt"/>
          <a:ea typeface="+mn-ea"/>
          <a:cs typeface="3ds Light"/>
        </a:defRPr>
      </a:lvl4pPr>
      <a:lvl5pPr marL="914400" indent="0" algn="l" defTabSz="1028700" rtl="0" eaLnBrk="1" latinLnBrk="0" hangingPunct="1">
        <a:lnSpc>
          <a:spcPct val="100000"/>
        </a:lnSpc>
        <a:spcBef>
          <a:spcPts val="300"/>
        </a:spcBef>
        <a:buFont typeface="Arial"/>
        <a:buNone/>
        <a:defRPr sz="1200" b="0" i="0" kern="1200" baseline="0">
          <a:solidFill>
            <a:schemeClr val="tx1"/>
          </a:solidFill>
          <a:latin typeface="+mn-lt"/>
          <a:ea typeface="+mn-ea"/>
          <a:cs typeface="3ds Light"/>
        </a:defRPr>
      </a:lvl5pPr>
      <a:lvl6pPr marL="2417668"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857243"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96819"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736395"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879152" rtl="0" eaLnBrk="1" latinLnBrk="0" hangingPunct="1">
        <a:defRPr sz="17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80">
          <p15:clr>
            <a:srgbClr val="F26B43"/>
          </p15:clr>
        </p15:guide>
        <p15:guide id="2" orient="horz" pos="1620">
          <p15:clr>
            <a:srgbClr val="F26B43"/>
          </p15:clr>
        </p15:guide>
        <p15:guide id="3" pos="453">
          <p15:clr>
            <a:srgbClr val="F26B43"/>
          </p15:clr>
        </p15:guide>
        <p15:guide id="4" pos="5451">
          <p15:clr>
            <a:srgbClr val="F26B43"/>
          </p15:clr>
        </p15:guide>
        <p15:guide id="5" orient="horz" pos="226">
          <p15:clr>
            <a:srgbClr val="F26B43"/>
          </p15:clr>
        </p15:guide>
        <p15:guide id="6" orient="horz" pos="2875">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1347107" y="4563836"/>
            <a:ext cx="7796893" cy="579664"/>
          </a:xfrm>
          <a:prstGeom prst="rect">
            <a:avLst/>
          </a:prstGeom>
          <a:gradFill flip="none" rotWithShape="1">
            <a:gsLst>
              <a:gs pos="9000">
                <a:schemeClr val="bg1"/>
              </a:gs>
              <a:gs pos="60000">
                <a:schemeClr val="accent1"/>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Espace réservé du titre 1"/>
          <p:cNvSpPr>
            <a:spLocks noGrp="1"/>
          </p:cNvSpPr>
          <p:nvPr>
            <p:ph type="title"/>
          </p:nvPr>
        </p:nvSpPr>
        <p:spPr>
          <a:xfrm>
            <a:off x="719572" y="361747"/>
            <a:ext cx="7920880" cy="374073"/>
          </a:xfrm>
          <a:prstGeom prst="rect">
            <a:avLst/>
          </a:prstGeom>
        </p:spPr>
        <p:txBody>
          <a:bodyPr vert="horz" lIns="87916" tIns="43957" rIns="87916" bIns="43957" rtlCol="0" anchor="ctr">
            <a:noAutofit/>
          </a:bodyPr>
          <a:lstStyle/>
          <a:p>
            <a:r>
              <a:rPr lang="en-US" noProof="0" dirty="0" smtClean="0"/>
              <a:t>Main Title</a:t>
            </a:r>
            <a:endParaRPr lang="en-US" noProof="0" dirty="0"/>
          </a:p>
        </p:txBody>
      </p:sp>
      <p:sp>
        <p:nvSpPr>
          <p:cNvPr id="3" name="Espace réservé du texte 2"/>
          <p:cNvSpPr>
            <a:spLocks noGrp="1"/>
          </p:cNvSpPr>
          <p:nvPr>
            <p:ph type="body" idx="1"/>
          </p:nvPr>
        </p:nvSpPr>
        <p:spPr>
          <a:xfrm>
            <a:off x="719138" y="1306871"/>
            <a:ext cx="7921314" cy="3257192"/>
          </a:xfrm>
          <a:prstGeom prst="rect">
            <a:avLst/>
          </a:prstGeom>
        </p:spPr>
        <p:txBody>
          <a:bodyPr vert="horz" lIns="87916" tIns="43957" rIns="87916" bIns="43957"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noProof="0" dirty="0" smtClean="0"/>
          </a:p>
        </p:txBody>
      </p:sp>
      <p:sp>
        <p:nvSpPr>
          <p:cNvPr id="18" name="Espace réservé du numéro de diapositive 5"/>
          <p:cNvSpPr txBox="1">
            <a:spLocks/>
          </p:cNvSpPr>
          <p:nvPr/>
        </p:nvSpPr>
        <p:spPr>
          <a:xfrm>
            <a:off x="0" y="4803998"/>
            <a:ext cx="395536" cy="360040"/>
          </a:xfrm>
          <a:prstGeom prst="rect">
            <a:avLst/>
          </a:prstGeom>
        </p:spPr>
        <p:txBody>
          <a:bodyPr lIns="87916" tIns="43957" rIns="87916" bIns="43957" anchor="ctr"/>
          <a:lstStyle>
            <a:lvl1pPr>
              <a:defRPr sz="1000">
                <a:latin typeface="Arial" pitchFamily="34" charset="0"/>
                <a:cs typeface="Arial" pitchFamily="34" charset="0"/>
              </a:defRPr>
            </a:lvl1pPr>
          </a:lstStyle>
          <a:p>
            <a:pPr marL="0" marR="0" lvl="0" indent="0" algn="ctr" defTabSz="879152" rtl="0" eaLnBrk="1" fontAlgn="auto" latinLnBrk="0" hangingPunct="1">
              <a:lnSpc>
                <a:spcPct val="100000"/>
              </a:lnSpc>
              <a:spcBef>
                <a:spcPts val="0"/>
              </a:spcBef>
              <a:spcAft>
                <a:spcPts val="0"/>
              </a:spcAft>
              <a:buClrTx/>
              <a:buSzTx/>
              <a:buFontTx/>
              <a:buNone/>
              <a:tabLst/>
              <a:defRPr/>
            </a:pPr>
            <a:fld id="{77E95206-EC0C-43EF-8E7D-2BA7BDFE308A}" type="slidenum">
              <a:rPr kumimoji="0" lang="en-US" sz="9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pPr marL="0" marR="0" lvl="0" indent="0" algn="ctr" defTabSz="879152"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chemeClr val="tx1"/>
              </a:solidFill>
              <a:effectLst/>
              <a:uLnTx/>
              <a:uFillTx/>
              <a:latin typeface="Arial" pitchFamily="34" charset="0"/>
              <a:ea typeface="+mn-ea"/>
              <a:cs typeface="Arial" pitchFamily="34" charset="0"/>
            </a:endParaRPr>
          </a:p>
        </p:txBody>
      </p:sp>
      <p:sp>
        <p:nvSpPr>
          <p:cNvPr id="6" name="TextBox 5"/>
          <p:cNvSpPr txBox="1"/>
          <p:nvPr/>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smtClean="0">
                <a:ln>
                  <a:noFill/>
                </a:ln>
                <a:solidFill>
                  <a:srgbClr val="FFCD00"/>
                </a:solidFill>
                <a:effectLst/>
                <a:latin typeface="Arial Narrow" pitchFamily="34" charset="0"/>
                <a:cs typeface="Arial" pitchFamily="34" charset="0"/>
              </a:rPr>
              <a:t>3DS.COM/DELMIA </a:t>
            </a:r>
            <a:r>
              <a:rPr lang="en-US" sz="600" b="0" cap="none" spc="0" dirty="0" smtClean="0">
                <a:ln>
                  <a:noFill/>
                </a:ln>
                <a:solidFill>
                  <a:srgbClr val="005386"/>
                </a:solidFill>
                <a:effectLst/>
                <a:latin typeface="Arial Narrow" pitchFamily="34" charset="0"/>
                <a:cs typeface="Arial" pitchFamily="34" charset="0"/>
              </a:rPr>
              <a:t>© </a:t>
            </a:r>
            <a:r>
              <a:rPr lang="en-US" sz="600" b="0" cap="none" spc="0" dirty="0" err="1" smtClean="0">
                <a:ln>
                  <a:noFill/>
                </a:ln>
                <a:solidFill>
                  <a:srgbClr val="005386"/>
                </a:solidFill>
                <a:effectLst/>
                <a:latin typeface="Arial Narrow" pitchFamily="34" charset="0"/>
                <a:cs typeface="Arial" pitchFamily="34" charset="0"/>
              </a:rPr>
              <a:t>Dassault</a:t>
            </a:r>
            <a:r>
              <a:rPr lang="en-US" sz="600" b="0" cap="none" spc="0" dirty="0" smtClean="0">
                <a:ln>
                  <a:noFill/>
                </a:ln>
                <a:solidFill>
                  <a:srgbClr val="005386"/>
                </a:solidFill>
                <a:effectLst/>
                <a:latin typeface="Arial Narrow" pitchFamily="34" charset="0"/>
                <a:cs typeface="Arial" pitchFamily="34" charset="0"/>
              </a:rPr>
              <a:t> </a:t>
            </a:r>
            <a:r>
              <a:rPr lang="en-US" sz="600" b="0" cap="none" spc="0" dirty="0" err="1" smtClean="0">
                <a:ln>
                  <a:noFill/>
                </a:ln>
                <a:solidFill>
                  <a:srgbClr val="005386"/>
                </a:solidFill>
                <a:effectLst/>
                <a:latin typeface="Arial Narrow" pitchFamily="34" charset="0"/>
                <a:cs typeface="Arial" pitchFamily="34" charset="0"/>
              </a:rPr>
              <a:t>Systèmes</a:t>
            </a:r>
            <a:r>
              <a:rPr lang="en-US" sz="600" b="0" cap="none" spc="0" dirty="0" smtClean="0">
                <a:ln>
                  <a:noFill/>
                </a:ln>
                <a:solidFill>
                  <a:srgbClr val="005386"/>
                </a:solidFill>
                <a:effectLst/>
                <a:latin typeface="Arial Narrow" pitchFamily="34" charset="0"/>
                <a:cs typeface="Arial" pitchFamily="34" charset="0"/>
              </a:rPr>
              <a:t> | </a:t>
            </a:r>
            <a:r>
              <a:rPr lang="en-US" sz="600" b="0" cap="none" spc="0" noProof="0" dirty="0" smtClean="0">
                <a:ln>
                  <a:noFill/>
                </a:ln>
                <a:solidFill>
                  <a:srgbClr val="005386"/>
                </a:solidFill>
                <a:effectLst/>
                <a:latin typeface="Arial Narrow" pitchFamily="34" charset="0"/>
                <a:cs typeface="Arial" pitchFamily="34" charset="0"/>
              </a:rPr>
              <a:t>Confidential</a:t>
            </a:r>
            <a:r>
              <a:rPr lang="en-US" sz="600" b="0" cap="none" spc="0" dirty="0" smtClean="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9/7/2018</a:t>
            </a:fld>
            <a:r>
              <a:rPr lang="en-US" sz="600" b="0" cap="none" spc="0" dirty="0" smtClean="0">
                <a:ln>
                  <a:noFill/>
                </a:ln>
                <a:solidFill>
                  <a:srgbClr val="005386"/>
                </a:solidFill>
                <a:effectLst/>
                <a:latin typeface="Arial Narrow" pitchFamily="34" charset="0"/>
                <a:cs typeface="Arial" pitchFamily="34" charset="0"/>
              </a:rPr>
              <a:t> | ref.: 3DS_Document_2015</a:t>
            </a:r>
            <a:endParaRPr lang="en-US" sz="600" b="0" cap="none" spc="0" dirty="0">
              <a:ln>
                <a:noFill/>
              </a:ln>
              <a:solidFill>
                <a:srgbClr val="005386"/>
              </a:solidFill>
              <a:effectLst/>
              <a:latin typeface="Arial Narrow" pitchFamily="34" charset="0"/>
              <a:cs typeface="Arial" pitchFamily="34" charset="0"/>
            </a:endParaRPr>
          </a:p>
        </p:txBody>
      </p:sp>
      <p:pic>
        <p:nvPicPr>
          <p:cNvPr id="9" name="Picture 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959820" y="4719511"/>
            <a:ext cx="2645445" cy="243820"/>
          </a:xfrm>
          <a:prstGeom prst="rect">
            <a:avLst/>
          </a:prstGeom>
        </p:spPr>
      </p:pic>
      <p:pic>
        <p:nvPicPr>
          <p:cNvPr id="10" name="Picture 9" descr="DELMIA_Logotype_RGB_Yellow.pn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92190" y="4713514"/>
            <a:ext cx="1026367" cy="228600"/>
          </a:xfrm>
          <a:prstGeom prst="rect">
            <a:avLst/>
          </a:prstGeom>
        </p:spPr>
      </p:pic>
    </p:spTree>
    <p:extLst>
      <p:ext uri="{BB962C8B-B14F-4D97-AF65-F5344CB8AC3E}">
        <p14:creationId xmlns:p14="http://schemas.microsoft.com/office/powerpoint/2010/main" val="116893164"/>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Lst>
  <p:txStyles>
    <p:titleStyle>
      <a:lvl1pPr algn="l" defTabSz="879152" rtl="0" eaLnBrk="1" latinLnBrk="0" hangingPunct="1">
        <a:spcBef>
          <a:spcPct val="0"/>
        </a:spcBef>
        <a:buNone/>
        <a:defRPr lang="en-US" sz="3200" b="0" i="0" kern="1200" spc="0" baseline="0" noProof="0" dirty="0">
          <a:solidFill>
            <a:schemeClr val="tx1"/>
          </a:solidFill>
          <a:effectLst/>
          <a:latin typeface="+mj-lt"/>
          <a:ea typeface="+mj-ea"/>
          <a:cs typeface="3ds Condensed"/>
        </a:defRPr>
      </a:lvl1pPr>
    </p:titleStyle>
    <p:bodyStyle>
      <a:lvl1pPr marL="228600" indent="-228600" algn="l" defTabSz="879152" rtl="0" eaLnBrk="1" latinLnBrk="0" hangingPunct="1">
        <a:lnSpc>
          <a:spcPct val="100000"/>
        </a:lnSpc>
        <a:spcBef>
          <a:spcPts val="800"/>
        </a:spcBef>
        <a:buClr>
          <a:schemeClr val="tx1"/>
        </a:buClr>
        <a:buSzPct val="80000"/>
        <a:buFont typeface="Wingdings 3" panose="05040102010807070707" pitchFamily="18" charset="2"/>
        <a:buChar char="u"/>
        <a:defRPr sz="2000" b="0" i="0" kern="900" spc="0">
          <a:solidFill>
            <a:schemeClr val="tx1"/>
          </a:solidFill>
          <a:latin typeface="+mn-lt"/>
          <a:ea typeface="+mn-ea"/>
          <a:cs typeface="3ds Light"/>
        </a:defRPr>
      </a:lvl1pPr>
      <a:lvl2pPr marL="400050" marR="0" indent="-176213" algn="l" defTabSz="879152" rtl="0" eaLnBrk="1" fontAlgn="auto" latinLnBrk="0" hangingPunct="1">
        <a:lnSpc>
          <a:spcPct val="100000"/>
        </a:lnSpc>
        <a:spcBef>
          <a:spcPts val="600"/>
        </a:spcBef>
        <a:spcAft>
          <a:spcPts val="0"/>
        </a:spcAft>
        <a:buClr>
          <a:schemeClr val="tx1"/>
        </a:buClr>
        <a:buSzPct val="75000"/>
        <a:buFont typeface="Wingdings 3" panose="05040102010807070707" pitchFamily="18" charset="2"/>
        <a:buChar char="w"/>
        <a:tabLst/>
        <a:defRPr sz="1800" b="0" i="0" kern="900" spc="0" baseline="0">
          <a:solidFill>
            <a:schemeClr val="tx1"/>
          </a:solidFill>
          <a:latin typeface="+mn-lt"/>
          <a:ea typeface="+mn-ea"/>
          <a:cs typeface="3ds Light"/>
        </a:defRPr>
      </a:lvl2pPr>
      <a:lvl3pPr marL="628650" marR="0" indent="-158750" algn="l" defTabSz="879152" rtl="0" eaLnBrk="1" fontAlgn="auto" latinLnBrk="0" hangingPunct="1">
        <a:lnSpc>
          <a:spcPct val="100000"/>
        </a:lnSpc>
        <a:spcBef>
          <a:spcPts val="400"/>
        </a:spcBef>
        <a:spcAft>
          <a:spcPts val="0"/>
        </a:spcAft>
        <a:buClr>
          <a:schemeClr val="tx1"/>
        </a:buClr>
        <a:buSzPct val="60000"/>
        <a:buFont typeface="Wingdings 3" panose="05040102010807070707" pitchFamily="18" charset="2"/>
        <a:buChar char="u"/>
        <a:tabLst/>
        <a:defRPr sz="1600" b="0" i="0" kern="900" spc="0">
          <a:solidFill>
            <a:schemeClr val="tx1"/>
          </a:solidFill>
          <a:latin typeface="+mn-lt"/>
          <a:ea typeface="+mn-ea"/>
          <a:cs typeface="3ds Light"/>
        </a:defRPr>
      </a:lvl3pPr>
      <a:lvl4pPr marL="857250" indent="-179388" algn="l" defTabSz="879152" rtl="0" eaLnBrk="1" latinLnBrk="0" hangingPunct="1">
        <a:lnSpc>
          <a:spcPct val="100000"/>
        </a:lnSpc>
        <a:spcBef>
          <a:spcPts val="400"/>
        </a:spcBef>
        <a:buClr>
          <a:schemeClr val="tx1"/>
        </a:buClr>
        <a:buSzPct val="60000"/>
        <a:buFont typeface="Wingdings 3" panose="05040102010807070707" pitchFamily="18" charset="2"/>
        <a:buChar char="w"/>
        <a:defRPr sz="1400" b="0" i="0" kern="900" spc="-70">
          <a:solidFill>
            <a:schemeClr val="tx1"/>
          </a:solidFill>
          <a:latin typeface="+mn-lt"/>
          <a:ea typeface="+mn-ea"/>
          <a:cs typeface="3ds Light"/>
        </a:defRPr>
      </a:lvl4pPr>
      <a:lvl5pPr marL="914400" indent="0" algn="l" defTabSz="1028700" rtl="0" eaLnBrk="1" latinLnBrk="0" hangingPunct="1">
        <a:lnSpc>
          <a:spcPct val="100000"/>
        </a:lnSpc>
        <a:spcBef>
          <a:spcPts val="300"/>
        </a:spcBef>
        <a:buFont typeface="Arial"/>
        <a:buNone/>
        <a:defRPr sz="1200" b="0" i="0" kern="1200" baseline="0">
          <a:solidFill>
            <a:schemeClr val="tx1"/>
          </a:solidFill>
          <a:latin typeface="+mn-lt"/>
          <a:ea typeface="+mn-ea"/>
          <a:cs typeface="3ds Light"/>
        </a:defRPr>
      </a:lvl5pPr>
      <a:lvl6pPr marL="2417668"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857243"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96819"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736395"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879152" rtl="0" eaLnBrk="1" latinLnBrk="0" hangingPunct="1">
        <a:defRPr sz="17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80">
          <p15:clr>
            <a:srgbClr val="F26B43"/>
          </p15:clr>
        </p15:guide>
        <p15:guide id="2" orient="horz" pos="1620">
          <p15:clr>
            <a:srgbClr val="F26B43"/>
          </p15:clr>
        </p15:guide>
        <p15:guide id="3" pos="453">
          <p15:clr>
            <a:srgbClr val="F26B43"/>
          </p15:clr>
        </p15:guide>
        <p15:guide id="4" pos="5451">
          <p15:clr>
            <a:srgbClr val="F26B43"/>
          </p15:clr>
        </p15:guide>
        <p15:guide id="5" orient="horz" pos="226">
          <p15:clr>
            <a:srgbClr val="F26B43"/>
          </p15:clr>
        </p15:guide>
        <p15:guide id="6" orient="horz" pos="2875">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1347107" y="4563836"/>
            <a:ext cx="7796893" cy="579664"/>
          </a:xfrm>
          <a:prstGeom prst="rect">
            <a:avLst/>
          </a:prstGeom>
          <a:gradFill flip="none" rotWithShape="1">
            <a:gsLst>
              <a:gs pos="9000">
                <a:schemeClr val="bg1"/>
              </a:gs>
              <a:gs pos="60000">
                <a:schemeClr val="accent1"/>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SIMULIA_Logotype_RGB_Teal.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86361" y="4713514"/>
            <a:ext cx="1160106" cy="228600"/>
          </a:xfrm>
          <a:prstGeom prst="rect">
            <a:avLst/>
          </a:prstGeom>
        </p:spPr>
      </p:pic>
      <p:sp>
        <p:nvSpPr>
          <p:cNvPr id="2" name="Espace réservé du titre 1"/>
          <p:cNvSpPr>
            <a:spLocks noGrp="1"/>
          </p:cNvSpPr>
          <p:nvPr>
            <p:ph type="title"/>
          </p:nvPr>
        </p:nvSpPr>
        <p:spPr>
          <a:xfrm>
            <a:off x="719572" y="361747"/>
            <a:ext cx="7920880" cy="374073"/>
          </a:xfrm>
          <a:prstGeom prst="rect">
            <a:avLst/>
          </a:prstGeom>
        </p:spPr>
        <p:txBody>
          <a:bodyPr vert="horz" lIns="87916" tIns="43957" rIns="87916" bIns="43957" rtlCol="0" anchor="ctr">
            <a:noAutofit/>
          </a:bodyPr>
          <a:lstStyle/>
          <a:p>
            <a:r>
              <a:rPr lang="en-US" noProof="0" dirty="0" smtClean="0"/>
              <a:t>Main Title</a:t>
            </a:r>
            <a:endParaRPr lang="en-US" noProof="0" dirty="0"/>
          </a:p>
        </p:txBody>
      </p:sp>
      <p:sp>
        <p:nvSpPr>
          <p:cNvPr id="3" name="Espace réservé du texte 2"/>
          <p:cNvSpPr>
            <a:spLocks noGrp="1"/>
          </p:cNvSpPr>
          <p:nvPr>
            <p:ph type="body" idx="1"/>
          </p:nvPr>
        </p:nvSpPr>
        <p:spPr>
          <a:xfrm>
            <a:off x="719138" y="1306871"/>
            <a:ext cx="7921314" cy="3257192"/>
          </a:xfrm>
          <a:prstGeom prst="rect">
            <a:avLst/>
          </a:prstGeom>
        </p:spPr>
        <p:txBody>
          <a:bodyPr vert="horz" lIns="87916" tIns="43957" rIns="87916" bIns="43957"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noProof="0" dirty="0" smtClean="0"/>
          </a:p>
        </p:txBody>
      </p:sp>
      <p:sp>
        <p:nvSpPr>
          <p:cNvPr id="18" name="Espace réservé du numéro de diapositive 5"/>
          <p:cNvSpPr txBox="1">
            <a:spLocks/>
          </p:cNvSpPr>
          <p:nvPr/>
        </p:nvSpPr>
        <p:spPr>
          <a:xfrm>
            <a:off x="0" y="4803998"/>
            <a:ext cx="395536" cy="360040"/>
          </a:xfrm>
          <a:prstGeom prst="rect">
            <a:avLst/>
          </a:prstGeom>
        </p:spPr>
        <p:txBody>
          <a:bodyPr lIns="87916" tIns="43957" rIns="87916" bIns="43957" anchor="ctr"/>
          <a:lstStyle>
            <a:lvl1pPr>
              <a:defRPr sz="1000">
                <a:latin typeface="Arial" pitchFamily="34" charset="0"/>
                <a:cs typeface="Arial" pitchFamily="34" charset="0"/>
              </a:defRPr>
            </a:lvl1pPr>
          </a:lstStyle>
          <a:p>
            <a:pPr marL="0" marR="0" lvl="0" indent="0" algn="ctr" defTabSz="879152" rtl="0" eaLnBrk="1" fontAlgn="auto" latinLnBrk="0" hangingPunct="1">
              <a:lnSpc>
                <a:spcPct val="100000"/>
              </a:lnSpc>
              <a:spcBef>
                <a:spcPts val="0"/>
              </a:spcBef>
              <a:spcAft>
                <a:spcPts val="0"/>
              </a:spcAft>
              <a:buClrTx/>
              <a:buSzTx/>
              <a:buFontTx/>
              <a:buNone/>
              <a:tabLst/>
              <a:defRPr/>
            </a:pPr>
            <a:fld id="{77E95206-EC0C-43EF-8E7D-2BA7BDFE308A}" type="slidenum">
              <a:rPr kumimoji="0" lang="en-US" sz="9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pPr marL="0" marR="0" lvl="0" indent="0" algn="ctr" defTabSz="879152"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chemeClr val="tx1"/>
              </a:solidFill>
              <a:effectLst/>
              <a:uLnTx/>
              <a:uFillTx/>
              <a:latin typeface="Arial" pitchFamily="34" charset="0"/>
              <a:ea typeface="+mn-ea"/>
              <a:cs typeface="Arial" pitchFamily="34" charset="0"/>
            </a:endParaRPr>
          </a:p>
        </p:txBody>
      </p:sp>
      <p:sp>
        <p:nvSpPr>
          <p:cNvPr id="6" name="TextBox 5"/>
          <p:cNvSpPr txBox="1"/>
          <p:nvPr/>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smtClean="0">
                <a:ln>
                  <a:noFill/>
                </a:ln>
                <a:solidFill>
                  <a:srgbClr val="00B2A9"/>
                </a:solidFill>
                <a:effectLst/>
                <a:latin typeface="Arial Narrow" pitchFamily="34" charset="0"/>
                <a:cs typeface="Arial" pitchFamily="34" charset="0"/>
              </a:rPr>
              <a:t>3DS.COM/SIMULIA</a:t>
            </a:r>
            <a:r>
              <a:rPr lang="en-US" sz="600" b="1" i="0" cap="none" spc="0" baseline="0" dirty="0" smtClean="0">
                <a:ln>
                  <a:noFill/>
                </a:ln>
                <a:solidFill>
                  <a:srgbClr val="00B2A9"/>
                </a:solidFill>
                <a:effectLst/>
                <a:latin typeface="Arial Narrow" pitchFamily="34" charset="0"/>
                <a:cs typeface="Arial" pitchFamily="34" charset="0"/>
              </a:rPr>
              <a:t> </a:t>
            </a:r>
            <a:r>
              <a:rPr lang="en-US" sz="600" b="0" cap="none" spc="0" dirty="0" smtClean="0">
                <a:ln>
                  <a:noFill/>
                </a:ln>
                <a:solidFill>
                  <a:srgbClr val="005386"/>
                </a:solidFill>
                <a:effectLst/>
                <a:latin typeface="Arial Narrow" pitchFamily="34" charset="0"/>
                <a:cs typeface="Arial" pitchFamily="34" charset="0"/>
              </a:rPr>
              <a:t>© </a:t>
            </a:r>
            <a:r>
              <a:rPr lang="en-US" sz="600" b="0" cap="none" spc="0" dirty="0" err="1" smtClean="0">
                <a:ln>
                  <a:noFill/>
                </a:ln>
                <a:solidFill>
                  <a:srgbClr val="005386"/>
                </a:solidFill>
                <a:effectLst/>
                <a:latin typeface="Arial Narrow" pitchFamily="34" charset="0"/>
                <a:cs typeface="Arial" pitchFamily="34" charset="0"/>
              </a:rPr>
              <a:t>Dassault</a:t>
            </a:r>
            <a:r>
              <a:rPr lang="en-US" sz="600" b="0" cap="none" spc="0" dirty="0" smtClean="0">
                <a:ln>
                  <a:noFill/>
                </a:ln>
                <a:solidFill>
                  <a:srgbClr val="005386"/>
                </a:solidFill>
                <a:effectLst/>
                <a:latin typeface="Arial Narrow" pitchFamily="34" charset="0"/>
                <a:cs typeface="Arial" pitchFamily="34" charset="0"/>
              </a:rPr>
              <a:t> </a:t>
            </a:r>
            <a:r>
              <a:rPr lang="en-US" sz="600" b="0" cap="none" spc="0" dirty="0" err="1" smtClean="0">
                <a:ln>
                  <a:noFill/>
                </a:ln>
                <a:solidFill>
                  <a:srgbClr val="005386"/>
                </a:solidFill>
                <a:effectLst/>
                <a:latin typeface="Arial Narrow" pitchFamily="34" charset="0"/>
                <a:cs typeface="Arial" pitchFamily="34" charset="0"/>
              </a:rPr>
              <a:t>Systèmes</a:t>
            </a:r>
            <a:r>
              <a:rPr lang="en-US" sz="600" b="0" cap="none" spc="0" dirty="0" smtClean="0">
                <a:ln>
                  <a:noFill/>
                </a:ln>
                <a:solidFill>
                  <a:srgbClr val="005386"/>
                </a:solidFill>
                <a:effectLst/>
                <a:latin typeface="Arial Narrow" pitchFamily="34" charset="0"/>
                <a:cs typeface="Arial" pitchFamily="34" charset="0"/>
              </a:rPr>
              <a:t> | </a:t>
            </a:r>
            <a:r>
              <a:rPr lang="en-US" sz="600" b="0" cap="none" spc="0" noProof="0" dirty="0" smtClean="0">
                <a:ln>
                  <a:noFill/>
                </a:ln>
                <a:solidFill>
                  <a:srgbClr val="005386"/>
                </a:solidFill>
                <a:effectLst/>
                <a:latin typeface="Arial Narrow" pitchFamily="34" charset="0"/>
                <a:cs typeface="Arial" pitchFamily="34" charset="0"/>
              </a:rPr>
              <a:t>Confidential</a:t>
            </a:r>
            <a:r>
              <a:rPr lang="en-US" sz="600" b="0" cap="none" spc="0" dirty="0" smtClean="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9/7/2018</a:t>
            </a:fld>
            <a:r>
              <a:rPr lang="en-US" sz="600" b="0" cap="none" spc="0" dirty="0" smtClean="0">
                <a:ln>
                  <a:noFill/>
                </a:ln>
                <a:solidFill>
                  <a:srgbClr val="005386"/>
                </a:solidFill>
                <a:effectLst/>
                <a:latin typeface="Arial Narrow" pitchFamily="34" charset="0"/>
                <a:cs typeface="Arial" pitchFamily="34" charset="0"/>
              </a:rPr>
              <a:t> | ref.: 3DS_Document_2015</a:t>
            </a:r>
            <a:endParaRPr lang="en-US" sz="600" b="0" cap="none" spc="0" dirty="0">
              <a:ln>
                <a:noFill/>
              </a:ln>
              <a:solidFill>
                <a:srgbClr val="005386"/>
              </a:solidFill>
              <a:effectLst/>
              <a:latin typeface="Arial Narrow" pitchFamily="34" charset="0"/>
              <a:cs typeface="Arial" pitchFamily="34" charset="0"/>
            </a:endParaRPr>
          </a:p>
        </p:txBody>
      </p:sp>
      <p:pic>
        <p:nvPicPr>
          <p:cNvPr id="9" name="Picture 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959820" y="4719511"/>
            <a:ext cx="2645445" cy="243820"/>
          </a:xfrm>
          <a:prstGeom prst="rect">
            <a:avLst/>
          </a:prstGeom>
        </p:spPr>
      </p:pic>
    </p:spTree>
    <p:extLst>
      <p:ext uri="{BB962C8B-B14F-4D97-AF65-F5344CB8AC3E}">
        <p14:creationId xmlns:p14="http://schemas.microsoft.com/office/powerpoint/2010/main" val="2120182259"/>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Lst>
  <p:txStyles>
    <p:titleStyle>
      <a:lvl1pPr algn="l" defTabSz="879152" rtl="0" eaLnBrk="1" latinLnBrk="0" hangingPunct="1">
        <a:spcBef>
          <a:spcPct val="0"/>
        </a:spcBef>
        <a:buNone/>
        <a:defRPr lang="en-US" sz="3200" b="0" i="0" kern="1200" spc="0" baseline="0" noProof="0" dirty="0">
          <a:solidFill>
            <a:schemeClr val="tx1"/>
          </a:solidFill>
          <a:effectLst/>
          <a:latin typeface="+mj-lt"/>
          <a:ea typeface="+mj-ea"/>
          <a:cs typeface="3ds Condensed"/>
        </a:defRPr>
      </a:lvl1pPr>
    </p:titleStyle>
    <p:bodyStyle>
      <a:lvl1pPr marL="228600" indent="-228600" algn="l" defTabSz="879152" rtl="0" eaLnBrk="1" latinLnBrk="0" hangingPunct="1">
        <a:lnSpc>
          <a:spcPct val="100000"/>
        </a:lnSpc>
        <a:spcBef>
          <a:spcPts val="800"/>
        </a:spcBef>
        <a:buClr>
          <a:schemeClr val="tx1"/>
        </a:buClr>
        <a:buSzPct val="80000"/>
        <a:buFont typeface="Wingdings 3" panose="05040102010807070707" pitchFamily="18" charset="2"/>
        <a:buChar char="u"/>
        <a:defRPr sz="2000" b="0" i="0" kern="900" spc="0">
          <a:solidFill>
            <a:schemeClr val="tx1"/>
          </a:solidFill>
          <a:latin typeface="+mn-lt"/>
          <a:ea typeface="+mn-ea"/>
          <a:cs typeface="3ds Light"/>
        </a:defRPr>
      </a:lvl1pPr>
      <a:lvl2pPr marL="400050" marR="0" indent="-176213" algn="l" defTabSz="879152" rtl="0" eaLnBrk="1" fontAlgn="auto" latinLnBrk="0" hangingPunct="1">
        <a:lnSpc>
          <a:spcPct val="100000"/>
        </a:lnSpc>
        <a:spcBef>
          <a:spcPts val="600"/>
        </a:spcBef>
        <a:spcAft>
          <a:spcPts val="0"/>
        </a:spcAft>
        <a:buClr>
          <a:schemeClr val="tx1"/>
        </a:buClr>
        <a:buSzPct val="75000"/>
        <a:buFont typeface="Wingdings 3" panose="05040102010807070707" pitchFamily="18" charset="2"/>
        <a:buChar char="w"/>
        <a:tabLst/>
        <a:defRPr sz="1800" b="0" i="0" kern="900" spc="0" baseline="0">
          <a:solidFill>
            <a:schemeClr val="tx1"/>
          </a:solidFill>
          <a:latin typeface="+mn-lt"/>
          <a:ea typeface="+mn-ea"/>
          <a:cs typeface="3ds Light"/>
        </a:defRPr>
      </a:lvl2pPr>
      <a:lvl3pPr marL="628650" marR="0" indent="-158750" algn="l" defTabSz="879152" rtl="0" eaLnBrk="1" fontAlgn="auto" latinLnBrk="0" hangingPunct="1">
        <a:lnSpc>
          <a:spcPct val="100000"/>
        </a:lnSpc>
        <a:spcBef>
          <a:spcPts val="400"/>
        </a:spcBef>
        <a:spcAft>
          <a:spcPts val="0"/>
        </a:spcAft>
        <a:buClr>
          <a:schemeClr val="tx1"/>
        </a:buClr>
        <a:buSzPct val="60000"/>
        <a:buFont typeface="Wingdings 3" panose="05040102010807070707" pitchFamily="18" charset="2"/>
        <a:buChar char="u"/>
        <a:tabLst/>
        <a:defRPr sz="1600" b="0" i="0" kern="900" spc="0">
          <a:solidFill>
            <a:schemeClr val="tx1"/>
          </a:solidFill>
          <a:latin typeface="+mn-lt"/>
          <a:ea typeface="+mn-ea"/>
          <a:cs typeface="3ds Light"/>
        </a:defRPr>
      </a:lvl3pPr>
      <a:lvl4pPr marL="857250" indent="-179388" algn="l" defTabSz="879152" rtl="0" eaLnBrk="1" latinLnBrk="0" hangingPunct="1">
        <a:lnSpc>
          <a:spcPct val="100000"/>
        </a:lnSpc>
        <a:spcBef>
          <a:spcPts val="400"/>
        </a:spcBef>
        <a:buClr>
          <a:schemeClr val="tx1"/>
        </a:buClr>
        <a:buSzPct val="60000"/>
        <a:buFont typeface="Wingdings 3" panose="05040102010807070707" pitchFamily="18" charset="2"/>
        <a:buChar char="w"/>
        <a:defRPr sz="1400" b="0" i="0" kern="900" spc="-70">
          <a:solidFill>
            <a:schemeClr val="tx1"/>
          </a:solidFill>
          <a:latin typeface="+mn-lt"/>
          <a:ea typeface="+mn-ea"/>
          <a:cs typeface="3ds Light"/>
        </a:defRPr>
      </a:lvl4pPr>
      <a:lvl5pPr marL="914400" indent="0" algn="l" defTabSz="1028700" rtl="0" eaLnBrk="1" latinLnBrk="0" hangingPunct="1">
        <a:lnSpc>
          <a:spcPct val="100000"/>
        </a:lnSpc>
        <a:spcBef>
          <a:spcPts val="300"/>
        </a:spcBef>
        <a:buFont typeface="Arial"/>
        <a:buNone/>
        <a:defRPr sz="1200" b="0" i="0" kern="1200" baseline="0">
          <a:solidFill>
            <a:schemeClr val="tx1"/>
          </a:solidFill>
          <a:latin typeface="+mn-lt"/>
          <a:ea typeface="+mn-ea"/>
          <a:cs typeface="3ds Light"/>
        </a:defRPr>
      </a:lvl5pPr>
      <a:lvl6pPr marL="2417668"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857243"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96819"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736395"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879152" rtl="0" eaLnBrk="1" latinLnBrk="0" hangingPunct="1">
        <a:defRPr sz="17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80">
          <p15:clr>
            <a:srgbClr val="F26B43"/>
          </p15:clr>
        </p15:guide>
        <p15:guide id="2" orient="horz" pos="1620">
          <p15:clr>
            <a:srgbClr val="F26B43"/>
          </p15:clr>
        </p15:guide>
        <p15:guide id="3" pos="453">
          <p15:clr>
            <a:srgbClr val="F26B43"/>
          </p15:clr>
        </p15:guide>
        <p15:guide id="4" pos="5451">
          <p15:clr>
            <a:srgbClr val="F26B43"/>
          </p15:clr>
        </p15:guide>
        <p15:guide id="5" orient="horz" pos="226">
          <p15:clr>
            <a:srgbClr val="F26B43"/>
          </p15:clr>
        </p15:guide>
        <p15:guide id="6" orient="horz" pos="2875">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1347107" y="4563836"/>
            <a:ext cx="7796893" cy="579664"/>
          </a:xfrm>
          <a:prstGeom prst="rect">
            <a:avLst/>
          </a:prstGeom>
          <a:gradFill flip="none" rotWithShape="1">
            <a:gsLst>
              <a:gs pos="9000">
                <a:schemeClr val="bg1"/>
              </a:gs>
              <a:gs pos="60000">
                <a:schemeClr val="accent1"/>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Espace réservé du titre 1"/>
          <p:cNvSpPr>
            <a:spLocks noGrp="1"/>
          </p:cNvSpPr>
          <p:nvPr>
            <p:ph type="title"/>
          </p:nvPr>
        </p:nvSpPr>
        <p:spPr>
          <a:xfrm>
            <a:off x="719572" y="361747"/>
            <a:ext cx="7920880" cy="374073"/>
          </a:xfrm>
          <a:prstGeom prst="rect">
            <a:avLst/>
          </a:prstGeom>
        </p:spPr>
        <p:txBody>
          <a:bodyPr vert="horz" lIns="87916" tIns="43957" rIns="87916" bIns="43957" rtlCol="0" anchor="ctr">
            <a:noAutofit/>
          </a:bodyPr>
          <a:lstStyle/>
          <a:p>
            <a:r>
              <a:rPr lang="en-US" noProof="0" dirty="0" smtClean="0"/>
              <a:t>Main Title</a:t>
            </a:r>
            <a:endParaRPr lang="en-US" noProof="0" dirty="0"/>
          </a:p>
        </p:txBody>
      </p:sp>
      <p:sp>
        <p:nvSpPr>
          <p:cNvPr id="3" name="Espace réservé du texte 2"/>
          <p:cNvSpPr>
            <a:spLocks noGrp="1"/>
          </p:cNvSpPr>
          <p:nvPr>
            <p:ph type="body" idx="1"/>
          </p:nvPr>
        </p:nvSpPr>
        <p:spPr>
          <a:xfrm>
            <a:off x="719138" y="1306871"/>
            <a:ext cx="7921314" cy="3257192"/>
          </a:xfrm>
          <a:prstGeom prst="rect">
            <a:avLst/>
          </a:prstGeom>
        </p:spPr>
        <p:txBody>
          <a:bodyPr vert="horz" lIns="87916" tIns="43957" rIns="87916" bIns="43957"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noProof="0" dirty="0" smtClean="0"/>
          </a:p>
        </p:txBody>
      </p:sp>
      <p:sp>
        <p:nvSpPr>
          <p:cNvPr id="18" name="Espace réservé du numéro de diapositive 5"/>
          <p:cNvSpPr txBox="1">
            <a:spLocks/>
          </p:cNvSpPr>
          <p:nvPr/>
        </p:nvSpPr>
        <p:spPr>
          <a:xfrm>
            <a:off x="0" y="4803998"/>
            <a:ext cx="395536" cy="360040"/>
          </a:xfrm>
          <a:prstGeom prst="rect">
            <a:avLst/>
          </a:prstGeom>
        </p:spPr>
        <p:txBody>
          <a:bodyPr lIns="87916" tIns="43957" rIns="87916" bIns="43957" anchor="ctr"/>
          <a:lstStyle>
            <a:lvl1pPr>
              <a:defRPr sz="1000">
                <a:latin typeface="Arial" pitchFamily="34" charset="0"/>
                <a:cs typeface="Arial" pitchFamily="34" charset="0"/>
              </a:defRPr>
            </a:lvl1pPr>
          </a:lstStyle>
          <a:p>
            <a:pPr marL="0" marR="0" lvl="0" indent="0" algn="ctr" defTabSz="879152" rtl="0" eaLnBrk="1" fontAlgn="auto" latinLnBrk="0" hangingPunct="1">
              <a:lnSpc>
                <a:spcPct val="100000"/>
              </a:lnSpc>
              <a:spcBef>
                <a:spcPts val="0"/>
              </a:spcBef>
              <a:spcAft>
                <a:spcPts val="0"/>
              </a:spcAft>
              <a:buClrTx/>
              <a:buSzTx/>
              <a:buFontTx/>
              <a:buNone/>
              <a:tabLst/>
              <a:defRPr/>
            </a:pPr>
            <a:fld id="{77E95206-EC0C-43EF-8E7D-2BA7BDFE308A}" type="slidenum">
              <a:rPr kumimoji="0" lang="en-US" sz="9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pPr marL="0" marR="0" lvl="0" indent="0" algn="ctr" defTabSz="879152"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chemeClr val="tx1"/>
              </a:solidFill>
              <a:effectLst/>
              <a:uLnTx/>
              <a:uFillTx/>
              <a:latin typeface="Arial" pitchFamily="34" charset="0"/>
              <a:ea typeface="+mn-ea"/>
              <a:cs typeface="Arial" pitchFamily="34" charset="0"/>
            </a:endParaRPr>
          </a:p>
        </p:txBody>
      </p:sp>
      <p:sp>
        <p:nvSpPr>
          <p:cNvPr id="6" name="TextBox 5"/>
          <p:cNvSpPr txBox="1"/>
          <p:nvPr/>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smtClean="0">
                <a:ln>
                  <a:noFill/>
                </a:ln>
                <a:solidFill>
                  <a:srgbClr val="C79316"/>
                </a:solidFill>
                <a:effectLst/>
                <a:latin typeface="Arial Narrow" pitchFamily="34" charset="0"/>
                <a:cs typeface="Arial" pitchFamily="34" charset="0"/>
              </a:rPr>
              <a:t>3DS.COM/GEOVIA</a:t>
            </a:r>
            <a:r>
              <a:rPr lang="en-US" sz="600" b="0" cap="none" spc="0" baseline="0" dirty="0" smtClean="0">
                <a:ln>
                  <a:noFill/>
                </a:ln>
                <a:solidFill>
                  <a:srgbClr val="C79316"/>
                </a:solidFill>
                <a:effectLst/>
                <a:latin typeface="Arial Narrow" pitchFamily="34" charset="0"/>
                <a:cs typeface="Arial" pitchFamily="34" charset="0"/>
              </a:rPr>
              <a:t> </a:t>
            </a:r>
            <a:r>
              <a:rPr lang="en-US" sz="600" b="0" cap="none" spc="0" dirty="0" smtClean="0">
                <a:ln>
                  <a:noFill/>
                </a:ln>
                <a:solidFill>
                  <a:srgbClr val="005386"/>
                </a:solidFill>
                <a:effectLst/>
                <a:latin typeface="Arial Narrow" pitchFamily="34" charset="0"/>
                <a:cs typeface="Arial" pitchFamily="34" charset="0"/>
              </a:rPr>
              <a:t>© </a:t>
            </a:r>
            <a:r>
              <a:rPr lang="en-US" sz="600" b="0" cap="none" spc="0" dirty="0" err="1" smtClean="0">
                <a:ln>
                  <a:noFill/>
                </a:ln>
                <a:solidFill>
                  <a:srgbClr val="005386"/>
                </a:solidFill>
                <a:effectLst/>
                <a:latin typeface="Arial Narrow" pitchFamily="34" charset="0"/>
                <a:cs typeface="Arial" pitchFamily="34" charset="0"/>
              </a:rPr>
              <a:t>Dassault</a:t>
            </a:r>
            <a:r>
              <a:rPr lang="en-US" sz="600" b="0" cap="none" spc="0" dirty="0" smtClean="0">
                <a:ln>
                  <a:noFill/>
                </a:ln>
                <a:solidFill>
                  <a:srgbClr val="005386"/>
                </a:solidFill>
                <a:effectLst/>
                <a:latin typeface="Arial Narrow" pitchFamily="34" charset="0"/>
                <a:cs typeface="Arial" pitchFamily="34" charset="0"/>
              </a:rPr>
              <a:t> </a:t>
            </a:r>
            <a:r>
              <a:rPr lang="en-US" sz="600" b="0" cap="none" spc="0" dirty="0" err="1" smtClean="0">
                <a:ln>
                  <a:noFill/>
                </a:ln>
                <a:solidFill>
                  <a:srgbClr val="005386"/>
                </a:solidFill>
                <a:effectLst/>
                <a:latin typeface="Arial Narrow" pitchFamily="34" charset="0"/>
                <a:cs typeface="Arial" pitchFamily="34" charset="0"/>
              </a:rPr>
              <a:t>Systèmes</a:t>
            </a:r>
            <a:r>
              <a:rPr lang="en-US" sz="600" b="0" cap="none" spc="0" dirty="0" smtClean="0">
                <a:ln>
                  <a:noFill/>
                </a:ln>
                <a:solidFill>
                  <a:srgbClr val="005386"/>
                </a:solidFill>
                <a:effectLst/>
                <a:latin typeface="Arial Narrow" pitchFamily="34" charset="0"/>
                <a:cs typeface="Arial" pitchFamily="34" charset="0"/>
              </a:rPr>
              <a:t> | </a:t>
            </a:r>
            <a:r>
              <a:rPr lang="en-US" sz="600" b="0" cap="none" spc="0" noProof="0" dirty="0" smtClean="0">
                <a:ln>
                  <a:noFill/>
                </a:ln>
                <a:solidFill>
                  <a:srgbClr val="005386"/>
                </a:solidFill>
                <a:effectLst/>
                <a:latin typeface="Arial Narrow" pitchFamily="34" charset="0"/>
                <a:cs typeface="Arial" pitchFamily="34" charset="0"/>
              </a:rPr>
              <a:t>Confidential</a:t>
            </a:r>
            <a:r>
              <a:rPr lang="en-US" sz="600" b="0" cap="none" spc="0" dirty="0" smtClean="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9/7/2018</a:t>
            </a:fld>
            <a:r>
              <a:rPr lang="en-US" sz="600" b="0" cap="none" spc="0" dirty="0" smtClean="0">
                <a:ln>
                  <a:noFill/>
                </a:ln>
                <a:solidFill>
                  <a:srgbClr val="005386"/>
                </a:solidFill>
                <a:effectLst/>
                <a:latin typeface="Arial Narrow" pitchFamily="34" charset="0"/>
                <a:cs typeface="Arial" pitchFamily="34" charset="0"/>
              </a:rPr>
              <a:t> | ref.: 3DS_Document_2015</a:t>
            </a:r>
            <a:endParaRPr lang="en-US" sz="600" b="0" cap="none" spc="0" dirty="0">
              <a:ln>
                <a:noFill/>
              </a:ln>
              <a:solidFill>
                <a:srgbClr val="005386"/>
              </a:solidFill>
              <a:effectLst/>
              <a:latin typeface="Arial Narrow" pitchFamily="34" charset="0"/>
              <a:cs typeface="Arial" pitchFamily="34" charset="0"/>
            </a:endParaRPr>
          </a:p>
        </p:txBody>
      </p:sp>
      <p:pic>
        <p:nvPicPr>
          <p:cNvPr id="9" name="Picture 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959820" y="4719511"/>
            <a:ext cx="2645445" cy="243820"/>
          </a:xfrm>
          <a:prstGeom prst="rect">
            <a:avLst/>
          </a:prstGeom>
        </p:spPr>
      </p:pic>
      <p:pic>
        <p:nvPicPr>
          <p:cNvPr id="11" name="Picture 10" descr="GEOVIA_Logotype_RGB_Copper.pn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86974" y="4713514"/>
            <a:ext cx="992155" cy="228600"/>
          </a:xfrm>
          <a:prstGeom prst="rect">
            <a:avLst/>
          </a:prstGeom>
        </p:spPr>
      </p:pic>
    </p:spTree>
    <p:extLst>
      <p:ext uri="{BB962C8B-B14F-4D97-AF65-F5344CB8AC3E}">
        <p14:creationId xmlns:p14="http://schemas.microsoft.com/office/powerpoint/2010/main" val="2818415307"/>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Lst>
  <p:txStyles>
    <p:titleStyle>
      <a:lvl1pPr algn="l" defTabSz="879152" rtl="0" eaLnBrk="1" latinLnBrk="0" hangingPunct="1">
        <a:spcBef>
          <a:spcPct val="0"/>
        </a:spcBef>
        <a:buNone/>
        <a:defRPr lang="en-US" sz="3200" b="0" i="0" kern="1200" spc="0" baseline="0" noProof="0" dirty="0">
          <a:solidFill>
            <a:schemeClr val="tx1"/>
          </a:solidFill>
          <a:effectLst/>
          <a:latin typeface="+mj-lt"/>
          <a:ea typeface="+mj-ea"/>
          <a:cs typeface="3ds Condensed"/>
        </a:defRPr>
      </a:lvl1pPr>
    </p:titleStyle>
    <p:bodyStyle>
      <a:lvl1pPr marL="228600" indent="-228600" algn="l" defTabSz="879152" rtl="0" eaLnBrk="1" latinLnBrk="0" hangingPunct="1">
        <a:lnSpc>
          <a:spcPct val="100000"/>
        </a:lnSpc>
        <a:spcBef>
          <a:spcPts val="800"/>
        </a:spcBef>
        <a:buClr>
          <a:schemeClr val="tx1"/>
        </a:buClr>
        <a:buSzPct val="80000"/>
        <a:buFont typeface="Wingdings 3" panose="05040102010807070707" pitchFamily="18" charset="2"/>
        <a:buChar char="u"/>
        <a:defRPr sz="2000" b="0" i="0" kern="900" spc="0">
          <a:solidFill>
            <a:schemeClr val="tx1"/>
          </a:solidFill>
          <a:latin typeface="+mn-lt"/>
          <a:ea typeface="+mn-ea"/>
          <a:cs typeface="3ds Light"/>
        </a:defRPr>
      </a:lvl1pPr>
      <a:lvl2pPr marL="400050" marR="0" indent="-176213" algn="l" defTabSz="879152" rtl="0" eaLnBrk="1" fontAlgn="auto" latinLnBrk="0" hangingPunct="1">
        <a:lnSpc>
          <a:spcPct val="100000"/>
        </a:lnSpc>
        <a:spcBef>
          <a:spcPts val="600"/>
        </a:spcBef>
        <a:spcAft>
          <a:spcPts val="0"/>
        </a:spcAft>
        <a:buClr>
          <a:schemeClr val="tx1"/>
        </a:buClr>
        <a:buSzPct val="75000"/>
        <a:buFont typeface="Wingdings 3" panose="05040102010807070707" pitchFamily="18" charset="2"/>
        <a:buChar char="w"/>
        <a:tabLst/>
        <a:defRPr sz="1800" b="0" i="0" kern="900" spc="0" baseline="0">
          <a:solidFill>
            <a:schemeClr val="tx1"/>
          </a:solidFill>
          <a:latin typeface="+mn-lt"/>
          <a:ea typeface="+mn-ea"/>
          <a:cs typeface="3ds Light"/>
        </a:defRPr>
      </a:lvl2pPr>
      <a:lvl3pPr marL="628650" marR="0" indent="-158750" algn="l" defTabSz="879152" rtl="0" eaLnBrk="1" fontAlgn="auto" latinLnBrk="0" hangingPunct="1">
        <a:lnSpc>
          <a:spcPct val="100000"/>
        </a:lnSpc>
        <a:spcBef>
          <a:spcPts val="400"/>
        </a:spcBef>
        <a:spcAft>
          <a:spcPts val="0"/>
        </a:spcAft>
        <a:buClr>
          <a:schemeClr val="tx1"/>
        </a:buClr>
        <a:buSzPct val="60000"/>
        <a:buFont typeface="Wingdings 3" panose="05040102010807070707" pitchFamily="18" charset="2"/>
        <a:buChar char="u"/>
        <a:tabLst/>
        <a:defRPr sz="1600" b="0" i="0" kern="900" spc="0">
          <a:solidFill>
            <a:schemeClr val="tx1"/>
          </a:solidFill>
          <a:latin typeface="+mn-lt"/>
          <a:ea typeface="+mn-ea"/>
          <a:cs typeface="3ds Light"/>
        </a:defRPr>
      </a:lvl3pPr>
      <a:lvl4pPr marL="857250" indent="-179388" algn="l" defTabSz="879152" rtl="0" eaLnBrk="1" latinLnBrk="0" hangingPunct="1">
        <a:lnSpc>
          <a:spcPct val="100000"/>
        </a:lnSpc>
        <a:spcBef>
          <a:spcPts val="400"/>
        </a:spcBef>
        <a:buClr>
          <a:schemeClr val="tx1"/>
        </a:buClr>
        <a:buSzPct val="60000"/>
        <a:buFont typeface="Wingdings 3" panose="05040102010807070707" pitchFamily="18" charset="2"/>
        <a:buChar char="w"/>
        <a:defRPr sz="1400" b="0" i="0" kern="900" spc="-70">
          <a:solidFill>
            <a:schemeClr val="tx1"/>
          </a:solidFill>
          <a:latin typeface="+mn-lt"/>
          <a:ea typeface="+mn-ea"/>
          <a:cs typeface="3ds Light"/>
        </a:defRPr>
      </a:lvl4pPr>
      <a:lvl5pPr marL="914400" indent="0" algn="l" defTabSz="1028700" rtl="0" eaLnBrk="1" latinLnBrk="0" hangingPunct="1">
        <a:lnSpc>
          <a:spcPct val="100000"/>
        </a:lnSpc>
        <a:spcBef>
          <a:spcPts val="300"/>
        </a:spcBef>
        <a:buFont typeface="Arial"/>
        <a:buNone/>
        <a:defRPr sz="1200" b="0" i="0" kern="1200" baseline="0">
          <a:solidFill>
            <a:schemeClr val="tx1"/>
          </a:solidFill>
          <a:latin typeface="+mn-lt"/>
          <a:ea typeface="+mn-ea"/>
          <a:cs typeface="3ds Light"/>
        </a:defRPr>
      </a:lvl5pPr>
      <a:lvl6pPr marL="2417668"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857243"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96819"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736395"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879152" rtl="0" eaLnBrk="1" latinLnBrk="0" hangingPunct="1">
        <a:defRPr sz="17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80">
          <p15:clr>
            <a:srgbClr val="F26B43"/>
          </p15:clr>
        </p15:guide>
        <p15:guide id="2" orient="horz" pos="1620">
          <p15:clr>
            <a:srgbClr val="F26B43"/>
          </p15:clr>
        </p15:guide>
        <p15:guide id="3" pos="453">
          <p15:clr>
            <a:srgbClr val="F26B43"/>
          </p15:clr>
        </p15:guide>
        <p15:guide id="4" pos="5451">
          <p15:clr>
            <a:srgbClr val="F26B43"/>
          </p15:clr>
        </p15:guide>
        <p15:guide id="5" orient="horz" pos="226">
          <p15:clr>
            <a:srgbClr val="F26B43"/>
          </p15:clr>
        </p15:guide>
        <p15:guide id="6" orient="horz" pos="2875">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1347107" y="4563836"/>
            <a:ext cx="7796893" cy="579664"/>
          </a:xfrm>
          <a:prstGeom prst="rect">
            <a:avLst/>
          </a:prstGeom>
          <a:gradFill flip="none" rotWithShape="1">
            <a:gsLst>
              <a:gs pos="9000">
                <a:schemeClr val="bg1"/>
              </a:gs>
              <a:gs pos="60000">
                <a:schemeClr val="accent1"/>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EXALEAD_Logotype_RGB_Blue.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88306" y="4713514"/>
            <a:ext cx="1166327" cy="228600"/>
          </a:xfrm>
          <a:prstGeom prst="rect">
            <a:avLst/>
          </a:prstGeom>
        </p:spPr>
      </p:pic>
      <p:sp>
        <p:nvSpPr>
          <p:cNvPr id="2" name="Espace réservé du titre 1"/>
          <p:cNvSpPr>
            <a:spLocks noGrp="1"/>
          </p:cNvSpPr>
          <p:nvPr>
            <p:ph type="title"/>
          </p:nvPr>
        </p:nvSpPr>
        <p:spPr>
          <a:xfrm>
            <a:off x="719572" y="361747"/>
            <a:ext cx="7920880" cy="374073"/>
          </a:xfrm>
          <a:prstGeom prst="rect">
            <a:avLst/>
          </a:prstGeom>
        </p:spPr>
        <p:txBody>
          <a:bodyPr vert="horz" lIns="87916" tIns="43957" rIns="87916" bIns="43957" rtlCol="0" anchor="ctr">
            <a:noAutofit/>
          </a:bodyPr>
          <a:lstStyle/>
          <a:p>
            <a:r>
              <a:rPr lang="en-US" noProof="0" dirty="0" smtClean="0"/>
              <a:t>Main Title</a:t>
            </a:r>
            <a:endParaRPr lang="en-US" noProof="0" dirty="0"/>
          </a:p>
        </p:txBody>
      </p:sp>
      <p:sp>
        <p:nvSpPr>
          <p:cNvPr id="3" name="Espace réservé du texte 2"/>
          <p:cNvSpPr>
            <a:spLocks noGrp="1"/>
          </p:cNvSpPr>
          <p:nvPr>
            <p:ph type="body" idx="1"/>
          </p:nvPr>
        </p:nvSpPr>
        <p:spPr>
          <a:xfrm>
            <a:off x="719138" y="1306871"/>
            <a:ext cx="7921314" cy="3257192"/>
          </a:xfrm>
          <a:prstGeom prst="rect">
            <a:avLst/>
          </a:prstGeom>
        </p:spPr>
        <p:txBody>
          <a:bodyPr vert="horz" lIns="87916" tIns="43957" rIns="87916" bIns="43957"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noProof="0" dirty="0" smtClean="0"/>
          </a:p>
        </p:txBody>
      </p:sp>
      <p:sp>
        <p:nvSpPr>
          <p:cNvPr id="18" name="Espace réservé du numéro de diapositive 5"/>
          <p:cNvSpPr txBox="1">
            <a:spLocks/>
          </p:cNvSpPr>
          <p:nvPr/>
        </p:nvSpPr>
        <p:spPr>
          <a:xfrm>
            <a:off x="0" y="4803998"/>
            <a:ext cx="395536" cy="360040"/>
          </a:xfrm>
          <a:prstGeom prst="rect">
            <a:avLst/>
          </a:prstGeom>
        </p:spPr>
        <p:txBody>
          <a:bodyPr lIns="87916" tIns="43957" rIns="87916" bIns="43957" anchor="ctr"/>
          <a:lstStyle>
            <a:lvl1pPr>
              <a:defRPr sz="1000">
                <a:latin typeface="Arial" pitchFamily="34" charset="0"/>
                <a:cs typeface="Arial" pitchFamily="34" charset="0"/>
              </a:defRPr>
            </a:lvl1pPr>
          </a:lstStyle>
          <a:p>
            <a:pPr marL="0" marR="0" lvl="0" indent="0" algn="ctr" defTabSz="879152" rtl="0" eaLnBrk="1" fontAlgn="auto" latinLnBrk="0" hangingPunct="1">
              <a:lnSpc>
                <a:spcPct val="100000"/>
              </a:lnSpc>
              <a:spcBef>
                <a:spcPts val="0"/>
              </a:spcBef>
              <a:spcAft>
                <a:spcPts val="0"/>
              </a:spcAft>
              <a:buClrTx/>
              <a:buSzTx/>
              <a:buFontTx/>
              <a:buNone/>
              <a:tabLst/>
              <a:defRPr/>
            </a:pPr>
            <a:fld id="{77E95206-EC0C-43EF-8E7D-2BA7BDFE308A}" type="slidenum">
              <a:rPr kumimoji="0" lang="en-US" sz="9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pPr marL="0" marR="0" lvl="0" indent="0" algn="ctr" defTabSz="879152"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chemeClr val="tx1"/>
              </a:solidFill>
              <a:effectLst/>
              <a:uLnTx/>
              <a:uFillTx/>
              <a:latin typeface="Arial" pitchFamily="34" charset="0"/>
              <a:ea typeface="+mn-ea"/>
              <a:cs typeface="Arial" pitchFamily="34" charset="0"/>
            </a:endParaRPr>
          </a:p>
        </p:txBody>
      </p:sp>
      <p:sp>
        <p:nvSpPr>
          <p:cNvPr id="6" name="TextBox 5"/>
          <p:cNvSpPr txBox="1"/>
          <p:nvPr/>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smtClean="0">
                <a:ln>
                  <a:noFill/>
                </a:ln>
                <a:solidFill>
                  <a:srgbClr val="0077C8"/>
                </a:solidFill>
                <a:effectLst/>
                <a:latin typeface="Arial Narrow" pitchFamily="34" charset="0"/>
                <a:cs typeface="Arial" pitchFamily="34" charset="0"/>
              </a:rPr>
              <a:t>3DS.COM/EXALEAD </a:t>
            </a:r>
            <a:r>
              <a:rPr lang="en-US" sz="600" b="0" cap="none" spc="0" dirty="0" smtClean="0">
                <a:ln>
                  <a:noFill/>
                </a:ln>
                <a:solidFill>
                  <a:srgbClr val="005386"/>
                </a:solidFill>
                <a:effectLst/>
                <a:latin typeface="Arial Narrow" pitchFamily="34" charset="0"/>
                <a:cs typeface="Arial" pitchFamily="34" charset="0"/>
              </a:rPr>
              <a:t>© </a:t>
            </a:r>
            <a:r>
              <a:rPr lang="en-US" sz="600" b="0" cap="none" spc="0" dirty="0" err="1" smtClean="0">
                <a:ln>
                  <a:noFill/>
                </a:ln>
                <a:solidFill>
                  <a:srgbClr val="005386"/>
                </a:solidFill>
                <a:effectLst/>
                <a:latin typeface="Arial Narrow" pitchFamily="34" charset="0"/>
                <a:cs typeface="Arial" pitchFamily="34" charset="0"/>
              </a:rPr>
              <a:t>Dassault</a:t>
            </a:r>
            <a:r>
              <a:rPr lang="en-US" sz="600" b="0" cap="none" spc="0" dirty="0" smtClean="0">
                <a:ln>
                  <a:noFill/>
                </a:ln>
                <a:solidFill>
                  <a:srgbClr val="005386"/>
                </a:solidFill>
                <a:effectLst/>
                <a:latin typeface="Arial Narrow" pitchFamily="34" charset="0"/>
                <a:cs typeface="Arial" pitchFamily="34" charset="0"/>
              </a:rPr>
              <a:t> </a:t>
            </a:r>
            <a:r>
              <a:rPr lang="en-US" sz="600" b="0" cap="none" spc="0" dirty="0" err="1" smtClean="0">
                <a:ln>
                  <a:noFill/>
                </a:ln>
                <a:solidFill>
                  <a:srgbClr val="005386"/>
                </a:solidFill>
                <a:effectLst/>
                <a:latin typeface="Arial Narrow" pitchFamily="34" charset="0"/>
                <a:cs typeface="Arial" pitchFamily="34" charset="0"/>
              </a:rPr>
              <a:t>Systèmes</a:t>
            </a:r>
            <a:r>
              <a:rPr lang="en-US" sz="600" b="0" cap="none" spc="0" dirty="0" smtClean="0">
                <a:ln>
                  <a:noFill/>
                </a:ln>
                <a:solidFill>
                  <a:srgbClr val="005386"/>
                </a:solidFill>
                <a:effectLst/>
                <a:latin typeface="Arial Narrow" pitchFamily="34" charset="0"/>
                <a:cs typeface="Arial" pitchFamily="34" charset="0"/>
              </a:rPr>
              <a:t> | </a:t>
            </a:r>
            <a:r>
              <a:rPr lang="en-US" sz="600" b="0" cap="none" spc="0" noProof="0" dirty="0" smtClean="0">
                <a:ln>
                  <a:noFill/>
                </a:ln>
                <a:solidFill>
                  <a:srgbClr val="005386"/>
                </a:solidFill>
                <a:effectLst/>
                <a:latin typeface="Arial Narrow" pitchFamily="34" charset="0"/>
                <a:cs typeface="Arial" pitchFamily="34" charset="0"/>
              </a:rPr>
              <a:t>Confidential</a:t>
            </a:r>
            <a:r>
              <a:rPr lang="en-US" sz="600" b="0" cap="none" spc="0" dirty="0" smtClean="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9/7/2018</a:t>
            </a:fld>
            <a:r>
              <a:rPr lang="en-US" sz="600" b="0" cap="none" spc="0" dirty="0" smtClean="0">
                <a:ln>
                  <a:noFill/>
                </a:ln>
                <a:solidFill>
                  <a:srgbClr val="005386"/>
                </a:solidFill>
                <a:effectLst/>
                <a:latin typeface="Arial Narrow" pitchFamily="34" charset="0"/>
                <a:cs typeface="Arial" pitchFamily="34" charset="0"/>
              </a:rPr>
              <a:t> | ref.: 3DS_Document_2015</a:t>
            </a:r>
            <a:endParaRPr lang="en-US" sz="600" b="0" cap="none" spc="0" dirty="0">
              <a:ln>
                <a:noFill/>
              </a:ln>
              <a:solidFill>
                <a:srgbClr val="005386"/>
              </a:solidFill>
              <a:effectLst/>
              <a:latin typeface="Arial Narrow" pitchFamily="34" charset="0"/>
              <a:cs typeface="Arial" pitchFamily="34" charset="0"/>
            </a:endParaRPr>
          </a:p>
        </p:txBody>
      </p:sp>
      <p:pic>
        <p:nvPicPr>
          <p:cNvPr id="9" name="Picture 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959820" y="4719511"/>
            <a:ext cx="2645445" cy="243820"/>
          </a:xfrm>
          <a:prstGeom prst="rect">
            <a:avLst/>
          </a:prstGeom>
        </p:spPr>
      </p:pic>
    </p:spTree>
    <p:extLst>
      <p:ext uri="{BB962C8B-B14F-4D97-AF65-F5344CB8AC3E}">
        <p14:creationId xmlns:p14="http://schemas.microsoft.com/office/powerpoint/2010/main" val="319542327"/>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Lst>
  <p:txStyles>
    <p:titleStyle>
      <a:lvl1pPr algn="l" defTabSz="879152" rtl="0" eaLnBrk="1" latinLnBrk="0" hangingPunct="1">
        <a:spcBef>
          <a:spcPct val="0"/>
        </a:spcBef>
        <a:buNone/>
        <a:defRPr lang="en-US" sz="3200" b="0" i="0" kern="1200" spc="0" baseline="0" noProof="0" dirty="0">
          <a:solidFill>
            <a:schemeClr val="tx1"/>
          </a:solidFill>
          <a:effectLst/>
          <a:latin typeface="+mj-lt"/>
          <a:ea typeface="+mj-ea"/>
          <a:cs typeface="3ds Condensed"/>
        </a:defRPr>
      </a:lvl1pPr>
    </p:titleStyle>
    <p:bodyStyle>
      <a:lvl1pPr marL="228600" indent="-228600" algn="l" defTabSz="879152" rtl="0" eaLnBrk="1" latinLnBrk="0" hangingPunct="1">
        <a:lnSpc>
          <a:spcPct val="100000"/>
        </a:lnSpc>
        <a:spcBef>
          <a:spcPts val="800"/>
        </a:spcBef>
        <a:buClr>
          <a:schemeClr val="tx1"/>
        </a:buClr>
        <a:buSzPct val="80000"/>
        <a:buFont typeface="Wingdings 3" panose="05040102010807070707" pitchFamily="18" charset="2"/>
        <a:buChar char="u"/>
        <a:defRPr sz="2000" b="0" i="0" kern="900" spc="0">
          <a:solidFill>
            <a:schemeClr val="tx1"/>
          </a:solidFill>
          <a:latin typeface="+mn-lt"/>
          <a:ea typeface="+mn-ea"/>
          <a:cs typeface="3ds Light"/>
        </a:defRPr>
      </a:lvl1pPr>
      <a:lvl2pPr marL="400050" marR="0" indent="-176213" algn="l" defTabSz="879152" rtl="0" eaLnBrk="1" fontAlgn="auto" latinLnBrk="0" hangingPunct="1">
        <a:lnSpc>
          <a:spcPct val="100000"/>
        </a:lnSpc>
        <a:spcBef>
          <a:spcPts val="600"/>
        </a:spcBef>
        <a:spcAft>
          <a:spcPts val="0"/>
        </a:spcAft>
        <a:buClr>
          <a:schemeClr val="tx1"/>
        </a:buClr>
        <a:buSzPct val="75000"/>
        <a:buFont typeface="Wingdings 3" panose="05040102010807070707" pitchFamily="18" charset="2"/>
        <a:buChar char="w"/>
        <a:tabLst/>
        <a:defRPr sz="1800" b="0" i="0" kern="900" spc="0" baseline="0">
          <a:solidFill>
            <a:schemeClr val="tx1"/>
          </a:solidFill>
          <a:latin typeface="+mn-lt"/>
          <a:ea typeface="+mn-ea"/>
          <a:cs typeface="3ds Light"/>
        </a:defRPr>
      </a:lvl2pPr>
      <a:lvl3pPr marL="628650" marR="0" indent="-158750" algn="l" defTabSz="879152" rtl="0" eaLnBrk="1" fontAlgn="auto" latinLnBrk="0" hangingPunct="1">
        <a:lnSpc>
          <a:spcPct val="100000"/>
        </a:lnSpc>
        <a:spcBef>
          <a:spcPts val="400"/>
        </a:spcBef>
        <a:spcAft>
          <a:spcPts val="0"/>
        </a:spcAft>
        <a:buClr>
          <a:schemeClr val="tx1"/>
        </a:buClr>
        <a:buSzPct val="60000"/>
        <a:buFont typeface="Wingdings 3" panose="05040102010807070707" pitchFamily="18" charset="2"/>
        <a:buChar char="u"/>
        <a:tabLst/>
        <a:defRPr sz="1600" b="0" i="0" kern="900" spc="0">
          <a:solidFill>
            <a:schemeClr val="tx1"/>
          </a:solidFill>
          <a:latin typeface="+mn-lt"/>
          <a:ea typeface="+mn-ea"/>
          <a:cs typeface="3ds Light"/>
        </a:defRPr>
      </a:lvl3pPr>
      <a:lvl4pPr marL="857250" indent="-179388" algn="l" defTabSz="879152" rtl="0" eaLnBrk="1" latinLnBrk="0" hangingPunct="1">
        <a:lnSpc>
          <a:spcPct val="100000"/>
        </a:lnSpc>
        <a:spcBef>
          <a:spcPts val="400"/>
        </a:spcBef>
        <a:buClr>
          <a:schemeClr val="tx1"/>
        </a:buClr>
        <a:buSzPct val="60000"/>
        <a:buFont typeface="Wingdings 3" panose="05040102010807070707" pitchFamily="18" charset="2"/>
        <a:buChar char="w"/>
        <a:defRPr sz="1400" b="0" i="0" kern="900" spc="-70">
          <a:solidFill>
            <a:schemeClr val="tx1"/>
          </a:solidFill>
          <a:latin typeface="+mn-lt"/>
          <a:ea typeface="+mn-ea"/>
          <a:cs typeface="3ds Light"/>
        </a:defRPr>
      </a:lvl4pPr>
      <a:lvl5pPr marL="914400" indent="0" algn="l" defTabSz="1028700" rtl="0" eaLnBrk="1" latinLnBrk="0" hangingPunct="1">
        <a:lnSpc>
          <a:spcPct val="100000"/>
        </a:lnSpc>
        <a:spcBef>
          <a:spcPts val="300"/>
        </a:spcBef>
        <a:buFont typeface="Arial"/>
        <a:buNone/>
        <a:defRPr sz="1200" b="0" i="0" kern="1200" baseline="0">
          <a:solidFill>
            <a:schemeClr val="tx1"/>
          </a:solidFill>
          <a:latin typeface="+mn-lt"/>
          <a:ea typeface="+mn-ea"/>
          <a:cs typeface="3ds Light"/>
        </a:defRPr>
      </a:lvl5pPr>
      <a:lvl6pPr marL="2417668"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857243"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96819"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736395"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879152" rtl="0" eaLnBrk="1" latinLnBrk="0" hangingPunct="1">
        <a:defRPr sz="17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80">
          <p15:clr>
            <a:srgbClr val="F26B43"/>
          </p15:clr>
        </p15:guide>
        <p15:guide id="2" orient="horz" pos="1620">
          <p15:clr>
            <a:srgbClr val="F26B43"/>
          </p15:clr>
        </p15:guide>
        <p15:guide id="3" pos="453">
          <p15:clr>
            <a:srgbClr val="F26B43"/>
          </p15:clr>
        </p15:guide>
        <p15:guide id="4" pos="5451">
          <p15:clr>
            <a:srgbClr val="F26B43"/>
          </p15:clr>
        </p15:guide>
        <p15:guide id="5" orient="horz" pos="226">
          <p15:clr>
            <a:srgbClr val="F26B43"/>
          </p15:clr>
        </p15:guide>
        <p15:guide id="6" orient="horz" pos="2875">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1347107" y="4563836"/>
            <a:ext cx="7796893" cy="579664"/>
          </a:xfrm>
          <a:prstGeom prst="rect">
            <a:avLst/>
          </a:prstGeom>
          <a:gradFill flip="none" rotWithShape="1">
            <a:gsLst>
              <a:gs pos="9000">
                <a:schemeClr val="bg1"/>
              </a:gs>
              <a:gs pos="60000">
                <a:schemeClr val="accent1"/>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Espace réservé du titre 1"/>
          <p:cNvSpPr>
            <a:spLocks noGrp="1"/>
          </p:cNvSpPr>
          <p:nvPr>
            <p:ph type="title"/>
          </p:nvPr>
        </p:nvSpPr>
        <p:spPr>
          <a:xfrm>
            <a:off x="719572" y="361747"/>
            <a:ext cx="7920880" cy="374073"/>
          </a:xfrm>
          <a:prstGeom prst="rect">
            <a:avLst/>
          </a:prstGeom>
        </p:spPr>
        <p:txBody>
          <a:bodyPr vert="horz" lIns="87916" tIns="43957" rIns="87916" bIns="43957" rtlCol="0" anchor="ctr">
            <a:noAutofit/>
          </a:bodyPr>
          <a:lstStyle/>
          <a:p>
            <a:r>
              <a:rPr lang="en-US" noProof="0" dirty="0" smtClean="0"/>
              <a:t>Main Title</a:t>
            </a:r>
            <a:endParaRPr lang="en-US" noProof="0" dirty="0"/>
          </a:p>
        </p:txBody>
      </p:sp>
      <p:sp>
        <p:nvSpPr>
          <p:cNvPr id="3" name="Espace réservé du texte 2"/>
          <p:cNvSpPr>
            <a:spLocks noGrp="1"/>
          </p:cNvSpPr>
          <p:nvPr>
            <p:ph type="body" idx="1"/>
          </p:nvPr>
        </p:nvSpPr>
        <p:spPr>
          <a:xfrm>
            <a:off x="719138" y="1306871"/>
            <a:ext cx="7921314" cy="3257192"/>
          </a:xfrm>
          <a:prstGeom prst="rect">
            <a:avLst/>
          </a:prstGeom>
        </p:spPr>
        <p:txBody>
          <a:bodyPr vert="horz" lIns="87916" tIns="43957" rIns="87916" bIns="43957"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noProof="0" dirty="0" smtClean="0"/>
          </a:p>
        </p:txBody>
      </p:sp>
      <p:sp>
        <p:nvSpPr>
          <p:cNvPr id="18" name="Espace réservé du numéro de diapositive 5"/>
          <p:cNvSpPr txBox="1">
            <a:spLocks/>
          </p:cNvSpPr>
          <p:nvPr/>
        </p:nvSpPr>
        <p:spPr>
          <a:xfrm>
            <a:off x="0" y="4803998"/>
            <a:ext cx="395536" cy="360040"/>
          </a:xfrm>
          <a:prstGeom prst="rect">
            <a:avLst/>
          </a:prstGeom>
        </p:spPr>
        <p:txBody>
          <a:bodyPr lIns="87916" tIns="43957" rIns="87916" bIns="43957" anchor="ctr"/>
          <a:lstStyle>
            <a:lvl1pPr>
              <a:defRPr sz="1000">
                <a:latin typeface="Arial" pitchFamily="34" charset="0"/>
                <a:cs typeface="Arial" pitchFamily="34" charset="0"/>
              </a:defRPr>
            </a:lvl1pPr>
          </a:lstStyle>
          <a:p>
            <a:pPr marL="0" marR="0" lvl="0" indent="0" algn="ctr" defTabSz="879152" rtl="0" eaLnBrk="1" fontAlgn="auto" latinLnBrk="0" hangingPunct="1">
              <a:lnSpc>
                <a:spcPct val="100000"/>
              </a:lnSpc>
              <a:spcBef>
                <a:spcPts val="0"/>
              </a:spcBef>
              <a:spcAft>
                <a:spcPts val="0"/>
              </a:spcAft>
              <a:buClrTx/>
              <a:buSzTx/>
              <a:buFontTx/>
              <a:buNone/>
              <a:tabLst/>
              <a:defRPr/>
            </a:pPr>
            <a:fld id="{77E95206-EC0C-43EF-8E7D-2BA7BDFE308A}" type="slidenum">
              <a:rPr kumimoji="0" lang="en-US" sz="9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pPr marL="0" marR="0" lvl="0" indent="0" algn="ctr" defTabSz="879152"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chemeClr val="tx1"/>
              </a:solidFill>
              <a:effectLst/>
              <a:uLnTx/>
              <a:uFillTx/>
              <a:latin typeface="Arial" pitchFamily="34" charset="0"/>
              <a:ea typeface="+mn-ea"/>
              <a:cs typeface="Arial" pitchFamily="34" charset="0"/>
            </a:endParaRPr>
          </a:p>
        </p:txBody>
      </p:sp>
      <p:sp>
        <p:nvSpPr>
          <p:cNvPr id="6" name="TextBox 5"/>
          <p:cNvSpPr txBox="1"/>
          <p:nvPr/>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smtClean="0">
                <a:ln>
                  <a:noFill/>
                </a:ln>
                <a:solidFill>
                  <a:srgbClr val="84BD00"/>
                </a:solidFill>
                <a:effectLst/>
                <a:latin typeface="Arial Narrow" pitchFamily="34" charset="0"/>
                <a:cs typeface="Arial" pitchFamily="34" charset="0"/>
              </a:rPr>
              <a:t>3DS.COM/3DVIA</a:t>
            </a:r>
            <a:r>
              <a:rPr lang="en-US" sz="600" b="0" cap="none" spc="0" baseline="0" dirty="0" smtClean="0">
                <a:ln>
                  <a:noFill/>
                </a:ln>
                <a:solidFill>
                  <a:srgbClr val="84BD00"/>
                </a:solidFill>
                <a:effectLst/>
                <a:latin typeface="Arial Narrow" pitchFamily="34" charset="0"/>
                <a:cs typeface="Arial" pitchFamily="34" charset="0"/>
              </a:rPr>
              <a:t> </a:t>
            </a:r>
            <a:r>
              <a:rPr lang="en-US" sz="600" b="0" cap="none" spc="0" dirty="0" smtClean="0">
                <a:ln>
                  <a:noFill/>
                </a:ln>
                <a:solidFill>
                  <a:srgbClr val="005386"/>
                </a:solidFill>
                <a:effectLst/>
                <a:latin typeface="Arial Narrow" pitchFamily="34" charset="0"/>
                <a:cs typeface="Arial" pitchFamily="34" charset="0"/>
              </a:rPr>
              <a:t>© </a:t>
            </a:r>
            <a:r>
              <a:rPr lang="en-US" sz="600" b="0" cap="none" spc="0" dirty="0" err="1" smtClean="0">
                <a:ln>
                  <a:noFill/>
                </a:ln>
                <a:solidFill>
                  <a:srgbClr val="005386"/>
                </a:solidFill>
                <a:effectLst/>
                <a:latin typeface="Arial Narrow" pitchFamily="34" charset="0"/>
                <a:cs typeface="Arial" pitchFamily="34" charset="0"/>
              </a:rPr>
              <a:t>Dassault</a:t>
            </a:r>
            <a:r>
              <a:rPr lang="en-US" sz="600" b="0" cap="none" spc="0" dirty="0" smtClean="0">
                <a:ln>
                  <a:noFill/>
                </a:ln>
                <a:solidFill>
                  <a:srgbClr val="005386"/>
                </a:solidFill>
                <a:effectLst/>
                <a:latin typeface="Arial Narrow" pitchFamily="34" charset="0"/>
                <a:cs typeface="Arial" pitchFamily="34" charset="0"/>
              </a:rPr>
              <a:t> </a:t>
            </a:r>
            <a:r>
              <a:rPr lang="en-US" sz="600" b="0" cap="none" spc="0" dirty="0" err="1" smtClean="0">
                <a:ln>
                  <a:noFill/>
                </a:ln>
                <a:solidFill>
                  <a:srgbClr val="005386"/>
                </a:solidFill>
                <a:effectLst/>
                <a:latin typeface="Arial Narrow" pitchFamily="34" charset="0"/>
                <a:cs typeface="Arial" pitchFamily="34" charset="0"/>
              </a:rPr>
              <a:t>Systèmes</a:t>
            </a:r>
            <a:r>
              <a:rPr lang="en-US" sz="600" b="0" cap="none" spc="0" dirty="0" smtClean="0">
                <a:ln>
                  <a:noFill/>
                </a:ln>
                <a:solidFill>
                  <a:srgbClr val="005386"/>
                </a:solidFill>
                <a:effectLst/>
                <a:latin typeface="Arial Narrow" pitchFamily="34" charset="0"/>
                <a:cs typeface="Arial" pitchFamily="34" charset="0"/>
              </a:rPr>
              <a:t> | </a:t>
            </a:r>
            <a:r>
              <a:rPr lang="en-US" sz="600" b="0" cap="none" spc="0" noProof="0" dirty="0" smtClean="0">
                <a:ln>
                  <a:noFill/>
                </a:ln>
                <a:solidFill>
                  <a:srgbClr val="005386"/>
                </a:solidFill>
                <a:effectLst/>
                <a:latin typeface="Arial Narrow" pitchFamily="34" charset="0"/>
                <a:cs typeface="Arial" pitchFamily="34" charset="0"/>
              </a:rPr>
              <a:t>Confidential</a:t>
            </a:r>
            <a:r>
              <a:rPr lang="en-US" sz="600" b="0" cap="none" spc="0" dirty="0" smtClean="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9/7/2018</a:t>
            </a:fld>
            <a:r>
              <a:rPr lang="en-US" sz="600" b="0" cap="none" spc="0" dirty="0" smtClean="0">
                <a:ln>
                  <a:noFill/>
                </a:ln>
                <a:solidFill>
                  <a:srgbClr val="005386"/>
                </a:solidFill>
                <a:effectLst/>
                <a:latin typeface="Arial Narrow" pitchFamily="34" charset="0"/>
                <a:cs typeface="Arial" pitchFamily="34" charset="0"/>
              </a:rPr>
              <a:t> | ref.: 3DS_Document_2015</a:t>
            </a:r>
            <a:endParaRPr lang="en-US" sz="600" b="0" cap="none" spc="0" dirty="0">
              <a:ln>
                <a:noFill/>
              </a:ln>
              <a:solidFill>
                <a:srgbClr val="005386"/>
              </a:solidFill>
              <a:effectLst/>
              <a:latin typeface="Arial Narrow" pitchFamily="34" charset="0"/>
              <a:cs typeface="Arial" pitchFamily="34" charset="0"/>
            </a:endParaRPr>
          </a:p>
        </p:txBody>
      </p:sp>
      <p:pic>
        <p:nvPicPr>
          <p:cNvPr id="9" name="Picture 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959820" y="4719511"/>
            <a:ext cx="2645445" cy="243820"/>
          </a:xfrm>
          <a:prstGeom prst="rect">
            <a:avLst/>
          </a:prstGeom>
        </p:spPr>
      </p:pic>
      <p:pic>
        <p:nvPicPr>
          <p:cNvPr id="11" name="Picture 10" descr="3DVIA_Logotype_RGB_Green.pn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88302" y="4705350"/>
            <a:ext cx="772382" cy="238030"/>
          </a:xfrm>
          <a:prstGeom prst="rect">
            <a:avLst/>
          </a:prstGeom>
        </p:spPr>
      </p:pic>
    </p:spTree>
    <p:extLst>
      <p:ext uri="{BB962C8B-B14F-4D97-AF65-F5344CB8AC3E}">
        <p14:creationId xmlns:p14="http://schemas.microsoft.com/office/powerpoint/2010/main" val="1783042684"/>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Lst>
  <p:txStyles>
    <p:titleStyle>
      <a:lvl1pPr algn="l" defTabSz="879152" rtl="0" eaLnBrk="1" latinLnBrk="0" hangingPunct="1">
        <a:spcBef>
          <a:spcPct val="0"/>
        </a:spcBef>
        <a:buNone/>
        <a:defRPr lang="en-US" sz="3200" b="0" i="0" kern="1200" spc="0" baseline="0" noProof="0" dirty="0">
          <a:solidFill>
            <a:schemeClr val="tx1"/>
          </a:solidFill>
          <a:effectLst/>
          <a:latin typeface="+mj-lt"/>
          <a:ea typeface="+mj-ea"/>
          <a:cs typeface="3ds Condensed"/>
        </a:defRPr>
      </a:lvl1pPr>
    </p:titleStyle>
    <p:bodyStyle>
      <a:lvl1pPr marL="228600" indent="-228600" algn="l" defTabSz="879152" rtl="0" eaLnBrk="1" latinLnBrk="0" hangingPunct="1">
        <a:lnSpc>
          <a:spcPct val="100000"/>
        </a:lnSpc>
        <a:spcBef>
          <a:spcPts val="800"/>
        </a:spcBef>
        <a:buClr>
          <a:schemeClr val="tx1"/>
        </a:buClr>
        <a:buSzPct val="80000"/>
        <a:buFont typeface="Wingdings 3" panose="05040102010807070707" pitchFamily="18" charset="2"/>
        <a:buChar char="u"/>
        <a:defRPr sz="2000" b="0" i="0" kern="900" spc="0">
          <a:solidFill>
            <a:schemeClr val="tx1"/>
          </a:solidFill>
          <a:latin typeface="+mn-lt"/>
          <a:ea typeface="+mn-ea"/>
          <a:cs typeface="3ds Light"/>
        </a:defRPr>
      </a:lvl1pPr>
      <a:lvl2pPr marL="400050" marR="0" indent="-176213" algn="l" defTabSz="879152" rtl="0" eaLnBrk="1" fontAlgn="auto" latinLnBrk="0" hangingPunct="1">
        <a:lnSpc>
          <a:spcPct val="100000"/>
        </a:lnSpc>
        <a:spcBef>
          <a:spcPts val="600"/>
        </a:spcBef>
        <a:spcAft>
          <a:spcPts val="0"/>
        </a:spcAft>
        <a:buClr>
          <a:schemeClr val="tx1"/>
        </a:buClr>
        <a:buSzPct val="75000"/>
        <a:buFont typeface="Wingdings 3" panose="05040102010807070707" pitchFamily="18" charset="2"/>
        <a:buChar char="w"/>
        <a:tabLst/>
        <a:defRPr sz="1800" b="0" i="0" kern="900" spc="0" baseline="0">
          <a:solidFill>
            <a:schemeClr val="tx1"/>
          </a:solidFill>
          <a:latin typeface="+mn-lt"/>
          <a:ea typeface="+mn-ea"/>
          <a:cs typeface="3ds Light"/>
        </a:defRPr>
      </a:lvl2pPr>
      <a:lvl3pPr marL="628650" marR="0" indent="-158750" algn="l" defTabSz="879152" rtl="0" eaLnBrk="1" fontAlgn="auto" latinLnBrk="0" hangingPunct="1">
        <a:lnSpc>
          <a:spcPct val="100000"/>
        </a:lnSpc>
        <a:spcBef>
          <a:spcPts val="400"/>
        </a:spcBef>
        <a:spcAft>
          <a:spcPts val="0"/>
        </a:spcAft>
        <a:buClr>
          <a:schemeClr val="tx1"/>
        </a:buClr>
        <a:buSzPct val="60000"/>
        <a:buFont typeface="Wingdings 3" panose="05040102010807070707" pitchFamily="18" charset="2"/>
        <a:buChar char="u"/>
        <a:tabLst/>
        <a:defRPr sz="1600" b="0" i="0" kern="900" spc="0">
          <a:solidFill>
            <a:schemeClr val="tx1"/>
          </a:solidFill>
          <a:latin typeface="+mn-lt"/>
          <a:ea typeface="+mn-ea"/>
          <a:cs typeface="3ds Light"/>
        </a:defRPr>
      </a:lvl3pPr>
      <a:lvl4pPr marL="857250" indent="-179388" algn="l" defTabSz="879152" rtl="0" eaLnBrk="1" latinLnBrk="0" hangingPunct="1">
        <a:lnSpc>
          <a:spcPct val="100000"/>
        </a:lnSpc>
        <a:spcBef>
          <a:spcPts val="400"/>
        </a:spcBef>
        <a:buClr>
          <a:schemeClr val="tx1"/>
        </a:buClr>
        <a:buSzPct val="60000"/>
        <a:buFont typeface="Wingdings 3" panose="05040102010807070707" pitchFamily="18" charset="2"/>
        <a:buChar char="w"/>
        <a:defRPr sz="1400" b="0" i="0" kern="900" spc="-70">
          <a:solidFill>
            <a:schemeClr val="tx1"/>
          </a:solidFill>
          <a:latin typeface="+mn-lt"/>
          <a:ea typeface="+mn-ea"/>
          <a:cs typeface="3ds Light"/>
        </a:defRPr>
      </a:lvl4pPr>
      <a:lvl5pPr marL="914400" indent="0" algn="l" defTabSz="1028700" rtl="0" eaLnBrk="1" latinLnBrk="0" hangingPunct="1">
        <a:lnSpc>
          <a:spcPct val="100000"/>
        </a:lnSpc>
        <a:spcBef>
          <a:spcPts val="300"/>
        </a:spcBef>
        <a:buFont typeface="Arial"/>
        <a:buNone/>
        <a:defRPr sz="1200" b="0" i="0" kern="1200" baseline="0">
          <a:solidFill>
            <a:schemeClr val="tx1"/>
          </a:solidFill>
          <a:latin typeface="+mn-lt"/>
          <a:ea typeface="+mn-ea"/>
          <a:cs typeface="3ds Light"/>
        </a:defRPr>
      </a:lvl5pPr>
      <a:lvl6pPr marL="2417668"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857243"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96819"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736395"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879152" rtl="0" eaLnBrk="1" latinLnBrk="0" hangingPunct="1">
        <a:defRPr sz="17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80">
          <p15:clr>
            <a:srgbClr val="F26B43"/>
          </p15:clr>
        </p15:guide>
        <p15:guide id="2" orient="horz" pos="1620">
          <p15:clr>
            <a:srgbClr val="F26B43"/>
          </p15:clr>
        </p15:guide>
        <p15:guide id="3" pos="453">
          <p15:clr>
            <a:srgbClr val="F26B43"/>
          </p15:clr>
        </p15:guide>
        <p15:guide id="4" pos="5451">
          <p15:clr>
            <a:srgbClr val="F26B43"/>
          </p15:clr>
        </p15:guide>
        <p15:guide id="5" orient="horz" pos="226">
          <p15:clr>
            <a:srgbClr val="F26B43"/>
          </p15:clr>
        </p15:guide>
        <p15:guide id="6" orient="horz" pos="2875">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9161" y="1612903"/>
            <a:ext cx="4752528" cy="374073"/>
          </a:xfrm>
        </p:spPr>
        <p:txBody>
          <a:bodyPr/>
          <a:lstStyle/>
          <a:p>
            <a:r>
              <a:rPr lang="en-US" dirty="0" smtClean="0"/>
              <a:t>Graduate Program </a:t>
            </a:r>
            <a:br>
              <a:rPr lang="en-US" dirty="0" smtClean="0"/>
            </a:br>
            <a:r>
              <a:rPr lang="en-US" dirty="0" smtClean="0"/>
              <a:t>Dassault Systemes Australia</a:t>
            </a:r>
            <a:endParaRPr lang="en-US" dirty="0"/>
          </a:p>
        </p:txBody>
      </p:sp>
      <p:sp>
        <p:nvSpPr>
          <p:cNvPr id="3" name="Text Placeholder 2"/>
          <p:cNvSpPr>
            <a:spLocks noGrp="1"/>
          </p:cNvSpPr>
          <p:nvPr>
            <p:ph type="body" sz="quarter" idx="11"/>
          </p:nvPr>
        </p:nvSpPr>
        <p:spPr>
          <a:xfrm>
            <a:off x="4823210" y="2517996"/>
            <a:ext cx="4032250" cy="431800"/>
          </a:xfrm>
        </p:spPr>
        <p:txBody>
          <a:bodyPr/>
          <a:lstStyle/>
          <a:p>
            <a:r>
              <a:rPr lang="en-US" i="1" dirty="0" smtClean="0"/>
              <a:t>Computer Science Hackathon</a:t>
            </a:r>
          </a:p>
          <a:p>
            <a:endParaRPr lang="en-US" i="1" dirty="0"/>
          </a:p>
        </p:txBody>
      </p:sp>
      <p:sp>
        <p:nvSpPr>
          <p:cNvPr id="4" name="Text Placeholder 2"/>
          <p:cNvSpPr txBox="1">
            <a:spLocks/>
          </p:cNvSpPr>
          <p:nvPr/>
        </p:nvSpPr>
        <p:spPr>
          <a:xfrm>
            <a:off x="4711243" y="3637290"/>
            <a:ext cx="4032250" cy="431800"/>
          </a:xfrm>
          <a:prstGeom prst="rect">
            <a:avLst/>
          </a:prstGeom>
        </p:spPr>
        <p:txBody>
          <a:bodyPr vert="horz" lIns="87916" tIns="43957" rIns="87916" bIns="43957" rtlCol="0" anchor="ctr">
            <a:noAutofit/>
          </a:bodyPr>
          <a:lstStyle>
            <a:lvl1pPr marL="228600" indent="-228600" algn="r" defTabSz="879152" rtl="0" eaLnBrk="1" latinLnBrk="0" hangingPunct="1">
              <a:lnSpc>
                <a:spcPct val="100000"/>
              </a:lnSpc>
              <a:spcBef>
                <a:spcPts val="0"/>
              </a:spcBef>
              <a:buClr>
                <a:schemeClr val="tx1"/>
              </a:buClr>
              <a:buSzPct val="80000"/>
              <a:buFont typeface="Arial" pitchFamily="34" charset="0"/>
              <a:buNone/>
              <a:defRPr sz="2000" b="0" i="0" kern="900" spc="0" baseline="0">
                <a:solidFill>
                  <a:schemeClr val="tx1"/>
                </a:solidFill>
                <a:latin typeface="+mn-lt"/>
                <a:ea typeface="+mn-ea"/>
                <a:cs typeface="3ds Light"/>
              </a:defRPr>
            </a:lvl1pPr>
            <a:lvl2pPr marL="400050" marR="0" indent="-176213" algn="l" defTabSz="879152" rtl="0" eaLnBrk="1" fontAlgn="auto" latinLnBrk="0" hangingPunct="1">
              <a:lnSpc>
                <a:spcPct val="100000"/>
              </a:lnSpc>
              <a:spcBef>
                <a:spcPts val="600"/>
              </a:spcBef>
              <a:spcAft>
                <a:spcPts val="0"/>
              </a:spcAft>
              <a:buClr>
                <a:schemeClr val="tx1"/>
              </a:buClr>
              <a:buSzPct val="75000"/>
              <a:buFont typeface="Arial" pitchFamily="34" charset="0"/>
              <a:buNone/>
              <a:tabLst/>
              <a:defRPr sz="1800" b="0" i="0" kern="900" spc="0" baseline="0">
                <a:solidFill>
                  <a:schemeClr val="bg1"/>
                </a:solidFill>
                <a:latin typeface="+mn-lt"/>
                <a:ea typeface="+mn-ea"/>
                <a:cs typeface="3ds Light"/>
              </a:defRPr>
            </a:lvl2pPr>
            <a:lvl3pPr marL="628650" marR="0" indent="-158750" algn="l" defTabSz="879152" rtl="0" eaLnBrk="1" fontAlgn="auto" latinLnBrk="0" hangingPunct="1">
              <a:lnSpc>
                <a:spcPct val="100000"/>
              </a:lnSpc>
              <a:spcBef>
                <a:spcPts val="400"/>
              </a:spcBef>
              <a:spcAft>
                <a:spcPts val="0"/>
              </a:spcAft>
              <a:buClr>
                <a:schemeClr val="tx1"/>
              </a:buClr>
              <a:buSzPct val="60000"/>
              <a:buFont typeface="Arial" pitchFamily="34" charset="0"/>
              <a:buNone/>
              <a:tabLst/>
              <a:defRPr sz="1600" b="0" i="0" kern="900" spc="0">
                <a:solidFill>
                  <a:schemeClr val="bg1"/>
                </a:solidFill>
                <a:latin typeface="+mn-lt"/>
                <a:ea typeface="+mn-ea"/>
                <a:cs typeface="3ds Light"/>
              </a:defRPr>
            </a:lvl3pPr>
            <a:lvl4pPr marL="857250" indent="-179388" algn="l" defTabSz="879152" rtl="0" eaLnBrk="1" latinLnBrk="0" hangingPunct="1">
              <a:lnSpc>
                <a:spcPct val="100000"/>
              </a:lnSpc>
              <a:spcBef>
                <a:spcPts val="400"/>
              </a:spcBef>
              <a:buClr>
                <a:schemeClr val="tx1"/>
              </a:buClr>
              <a:buSzPct val="60000"/>
              <a:buFont typeface="Arial" pitchFamily="34" charset="0"/>
              <a:buNone/>
              <a:defRPr sz="1400" b="0" i="0" kern="900" spc="-70">
                <a:solidFill>
                  <a:schemeClr val="bg1"/>
                </a:solidFill>
                <a:latin typeface="+mn-lt"/>
                <a:ea typeface="+mn-ea"/>
                <a:cs typeface="3ds Light"/>
              </a:defRPr>
            </a:lvl4pPr>
            <a:lvl5pPr marL="914400" indent="0" algn="l" defTabSz="1028700" rtl="0" eaLnBrk="1" latinLnBrk="0" hangingPunct="1">
              <a:lnSpc>
                <a:spcPct val="100000"/>
              </a:lnSpc>
              <a:spcBef>
                <a:spcPts val="300"/>
              </a:spcBef>
              <a:buFont typeface="Arial"/>
              <a:buNone/>
              <a:defRPr sz="1200" b="0" i="0" kern="1200" baseline="0">
                <a:solidFill>
                  <a:schemeClr val="bg1"/>
                </a:solidFill>
                <a:latin typeface="+mn-lt"/>
                <a:ea typeface="+mn-ea"/>
                <a:cs typeface="3ds Light"/>
              </a:defRPr>
            </a:lvl5pPr>
            <a:lvl6pPr marL="2417668"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857243"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96819"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736395"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i="1" dirty="0" smtClean="0"/>
              <a:t>Perth – 8-Sep-18</a:t>
            </a:r>
            <a:endParaRPr lang="en-US" i="1" dirty="0"/>
          </a:p>
        </p:txBody>
      </p:sp>
    </p:spTree>
    <p:extLst>
      <p:ext uri="{BB962C8B-B14F-4D97-AF65-F5344CB8AC3E}">
        <p14:creationId xmlns:p14="http://schemas.microsoft.com/office/powerpoint/2010/main" val="29393994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5666" y="48231"/>
            <a:ext cx="7920880" cy="374073"/>
          </a:xfrm>
        </p:spPr>
        <p:txBody>
          <a:bodyPr/>
          <a:lstStyle/>
          <a:p>
            <a:r>
              <a:rPr lang="en-US" dirty="0" smtClean="0"/>
              <a:t>Challenge Statement</a:t>
            </a:r>
            <a:endParaRPr lang="en-US" dirty="0"/>
          </a:p>
        </p:txBody>
      </p:sp>
      <p:sp>
        <p:nvSpPr>
          <p:cNvPr id="5" name="Content Placeholder 4"/>
          <p:cNvSpPr>
            <a:spLocks noGrp="1"/>
          </p:cNvSpPr>
          <p:nvPr>
            <p:ph sz="quarter" idx="15"/>
          </p:nvPr>
        </p:nvSpPr>
        <p:spPr>
          <a:xfrm>
            <a:off x="488893" y="504592"/>
            <a:ext cx="5700413" cy="4350280"/>
          </a:xfrm>
        </p:spPr>
        <p:txBody>
          <a:bodyPr>
            <a:normAutofit/>
          </a:bodyPr>
          <a:lstStyle/>
          <a:p>
            <a:pPr marL="0" indent="0">
              <a:buNone/>
            </a:pPr>
            <a:r>
              <a:rPr lang="en-US" sz="1400" dirty="0" smtClean="0"/>
              <a:t>Congratulations , You have been hired as a Data Scientist with Citizen’s bank,  a multinational bank with operations across the globe. </a:t>
            </a:r>
          </a:p>
          <a:p>
            <a:pPr marL="0" indent="0">
              <a:buNone/>
            </a:pPr>
            <a:r>
              <a:rPr lang="en-US" sz="1400" dirty="0" smtClean="0"/>
              <a:t>Citizen’s bank is known for its reliability and safety, has enjoyed a privileged status for nearly 30 years with customers all over the world. Citizen’s bank is known for evolving and transforming itself in all fields to stay ahead of its competitors. Off-late there have been murmurs on safety of credit card transactions with Citizen’s Bank.</a:t>
            </a:r>
          </a:p>
          <a:p>
            <a:pPr marL="0" indent="0">
              <a:buNone/>
            </a:pPr>
            <a:r>
              <a:rPr lang="en-US" sz="1400" dirty="0" smtClean="0"/>
              <a:t>Based on an internal study Citizen’s Bank estimates that 0.4% of its customers have been affected by Credit Card frauds. Citizen bank also estimates that it identifies 30% of such frauds in the 1</a:t>
            </a:r>
            <a:r>
              <a:rPr lang="en-US" sz="1400" baseline="30000" dirty="0" smtClean="0"/>
              <a:t>st</a:t>
            </a:r>
            <a:r>
              <a:rPr lang="en-US" sz="1400" dirty="0" smtClean="0"/>
              <a:t> instance.</a:t>
            </a:r>
          </a:p>
          <a:p>
            <a:pPr marL="0" indent="0">
              <a:buNone/>
            </a:pPr>
            <a:r>
              <a:rPr lang="en-US" sz="1400" dirty="0" smtClean="0"/>
              <a:t>The CTO of Citizen’s Bank has convinced the board to invest on a Data Scientist to eliminate any such frauds in the future</a:t>
            </a:r>
          </a:p>
          <a:p>
            <a:pPr marL="0" indent="0">
              <a:buNone/>
            </a:pPr>
            <a:r>
              <a:rPr lang="en-US" sz="1400" dirty="0" smtClean="0"/>
              <a:t>So, here is your 1</a:t>
            </a:r>
            <a:r>
              <a:rPr lang="en-US" sz="1400" baseline="30000" dirty="0" smtClean="0"/>
              <a:t>st</a:t>
            </a:r>
            <a:r>
              <a:rPr lang="en-US" sz="1400" dirty="0" smtClean="0"/>
              <a:t> assignment . You have been provided all credit card transactions for 2 days of this month and all relevant data which is available at this moment with Citizen’s Bank. You are to analyze data trends and identify any credit card frauds in the transactions.</a:t>
            </a:r>
          </a:p>
          <a:p>
            <a:pPr marL="0" indent="0">
              <a:buNone/>
            </a:pPr>
            <a:endParaRPr lang="en-US" sz="1400" dirty="0" smtClean="0"/>
          </a:p>
          <a:p>
            <a:pPr marL="0" indent="0">
              <a:buNone/>
            </a:pPr>
            <a:endParaRPr lang="en-US" sz="1800" dirty="0"/>
          </a:p>
          <a:p>
            <a:pPr marL="0" indent="0">
              <a:buNone/>
            </a:pPr>
            <a:endParaRPr lang="en-US" sz="1800" dirty="0"/>
          </a:p>
          <a:p>
            <a:pPr marL="0" indent="0">
              <a:buNone/>
            </a:pPr>
            <a:endParaRPr lang="en-US" sz="1800" dirty="0" smtClean="0"/>
          </a:p>
        </p:txBody>
      </p:sp>
      <p:pic>
        <p:nvPicPr>
          <p:cNvPr id="2" name="Picture 1"/>
          <p:cNvPicPr>
            <a:picLocks noChangeAspect="1"/>
          </p:cNvPicPr>
          <p:nvPr/>
        </p:nvPicPr>
        <p:blipFill>
          <a:blip r:embed="rId2"/>
          <a:stretch>
            <a:fillRect/>
          </a:stretch>
        </p:blipFill>
        <p:spPr>
          <a:xfrm>
            <a:off x="6506547" y="187036"/>
            <a:ext cx="2329347" cy="1748836"/>
          </a:xfrm>
          <a:prstGeom prst="rect">
            <a:avLst/>
          </a:prstGeom>
        </p:spPr>
      </p:pic>
      <p:pic>
        <p:nvPicPr>
          <p:cNvPr id="3" name="Picture 2"/>
          <p:cNvPicPr>
            <a:picLocks noChangeAspect="1"/>
          </p:cNvPicPr>
          <p:nvPr/>
        </p:nvPicPr>
        <p:blipFill>
          <a:blip r:embed="rId3"/>
          <a:stretch>
            <a:fillRect/>
          </a:stretch>
        </p:blipFill>
        <p:spPr>
          <a:xfrm>
            <a:off x="6506547" y="2205196"/>
            <a:ext cx="2336846" cy="2117988"/>
          </a:xfrm>
          <a:prstGeom prst="rect">
            <a:avLst/>
          </a:prstGeom>
        </p:spPr>
      </p:pic>
    </p:spTree>
    <p:extLst>
      <p:ext uri="{BB962C8B-B14F-4D97-AF65-F5344CB8AC3E}">
        <p14:creationId xmlns:p14="http://schemas.microsoft.com/office/powerpoint/2010/main" val="34917469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343" y="68425"/>
            <a:ext cx="7920880" cy="374073"/>
          </a:xfrm>
        </p:spPr>
        <p:txBody>
          <a:bodyPr/>
          <a:lstStyle/>
          <a:p>
            <a:r>
              <a:rPr lang="en-US" dirty="0" smtClean="0"/>
              <a:t>Expected</a:t>
            </a:r>
            <a:r>
              <a:rPr lang="en-US" sz="2400" dirty="0" smtClean="0"/>
              <a:t> </a:t>
            </a:r>
            <a:r>
              <a:rPr lang="en-US" dirty="0" smtClean="0"/>
              <a:t>Outputs</a:t>
            </a:r>
            <a:endParaRPr lang="en-US" sz="2400" dirty="0"/>
          </a:p>
        </p:txBody>
      </p:sp>
      <p:sp>
        <p:nvSpPr>
          <p:cNvPr id="3" name="Content Placeholder 2"/>
          <p:cNvSpPr>
            <a:spLocks noGrp="1"/>
          </p:cNvSpPr>
          <p:nvPr>
            <p:ph sz="quarter" idx="15"/>
          </p:nvPr>
        </p:nvSpPr>
        <p:spPr>
          <a:xfrm>
            <a:off x="249981" y="498013"/>
            <a:ext cx="4987603" cy="3968479"/>
          </a:xfrm>
        </p:spPr>
        <p:txBody>
          <a:bodyPr>
            <a:normAutofit fontScale="92500" lnSpcReduction="10000"/>
          </a:bodyPr>
          <a:lstStyle/>
          <a:p>
            <a:r>
              <a:rPr lang="en-US" dirty="0" smtClean="0"/>
              <a:t>A fraud detection algorithm , that shall analyze data provided and flag out fraudulent transactions.</a:t>
            </a:r>
          </a:p>
          <a:p>
            <a:pPr lvl="1"/>
            <a:r>
              <a:rPr lang="en-US" dirty="0" smtClean="0"/>
              <a:t>The routine has to be consistent and produce the same results when run on a dataset or a logical subset</a:t>
            </a:r>
            <a:endParaRPr lang="en-US" dirty="0"/>
          </a:p>
          <a:p>
            <a:r>
              <a:rPr lang="en-US" dirty="0" smtClean="0"/>
              <a:t>An intuitive interactive user interface that is capable of </a:t>
            </a:r>
          </a:p>
          <a:p>
            <a:pPr lvl="1"/>
            <a:r>
              <a:rPr lang="en-US" dirty="0" smtClean="0"/>
              <a:t>Displaying all vital details such as transaction date , amount of transaction , status , geographic location </a:t>
            </a:r>
            <a:r>
              <a:rPr lang="en-US" dirty="0" err="1" smtClean="0"/>
              <a:t>etc</a:t>
            </a:r>
            <a:r>
              <a:rPr lang="en-US" dirty="0" smtClean="0"/>
              <a:t> , on query	</a:t>
            </a:r>
          </a:p>
          <a:p>
            <a:pPr lvl="1"/>
            <a:r>
              <a:rPr lang="en-US" dirty="0" smtClean="0"/>
              <a:t>Capable of showing steps performed to arrive at the result for a transaction .</a:t>
            </a:r>
          </a:p>
          <a:p>
            <a:pPr lvl="1"/>
            <a:endParaRPr lang="en-US" dirty="0" smtClean="0"/>
          </a:p>
          <a:p>
            <a:pPr marL="223837" lvl="1" indent="0">
              <a:buNone/>
            </a:pPr>
            <a:r>
              <a:rPr lang="en-US" u="sng" dirty="0" smtClean="0"/>
              <a:t>Note: Above outputs are to be delivered with technology of your preference and you possess at this moment.</a:t>
            </a:r>
            <a:endParaRPr lang="en-US" u="sng" dirty="0"/>
          </a:p>
          <a:p>
            <a:pPr marL="223837" lvl="1" indent="0">
              <a:buNone/>
            </a:pPr>
            <a:endParaRPr lang="en-US" dirty="0" smtClean="0"/>
          </a:p>
          <a:p>
            <a:pPr marL="0" indent="0">
              <a:buNone/>
            </a:pPr>
            <a:endParaRPr lang="en-US" dirty="0" smtClean="0"/>
          </a:p>
        </p:txBody>
      </p:sp>
      <p:pic>
        <p:nvPicPr>
          <p:cNvPr id="4" name="Picture 3"/>
          <p:cNvPicPr>
            <a:picLocks noChangeAspect="1"/>
          </p:cNvPicPr>
          <p:nvPr/>
        </p:nvPicPr>
        <p:blipFill>
          <a:blip r:embed="rId2"/>
          <a:stretch>
            <a:fillRect/>
          </a:stretch>
        </p:blipFill>
        <p:spPr>
          <a:xfrm>
            <a:off x="5237584" y="999153"/>
            <a:ext cx="3906416" cy="1792984"/>
          </a:xfrm>
          <a:prstGeom prst="rect">
            <a:avLst/>
          </a:prstGeom>
        </p:spPr>
      </p:pic>
      <p:sp>
        <p:nvSpPr>
          <p:cNvPr id="5" name="TextBox 4"/>
          <p:cNvSpPr txBox="1"/>
          <p:nvPr/>
        </p:nvSpPr>
        <p:spPr>
          <a:xfrm>
            <a:off x="6736702" y="2687216"/>
            <a:ext cx="1266693" cy="353943"/>
          </a:xfrm>
          <a:prstGeom prst="rect">
            <a:avLst/>
          </a:prstGeom>
          <a:noFill/>
        </p:spPr>
        <p:txBody>
          <a:bodyPr wrap="none" rtlCol="0">
            <a:spAutoFit/>
          </a:bodyPr>
          <a:lstStyle/>
          <a:p>
            <a:r>
              <a:rPr lang="en-US" dirty="0" smtClean="0"/>
              <a:t>Sample Flow </a:t>
            </a:r>
            <a:endParaRPr lang="en-US" dirty="0"/>
          </a:p>
        </p:txBody>
      </p:sp>
    </p:spTree>
    <p:extLst>
      <p:ext uri="{BB962C8B-B14F-4D97-AF65-F5344CB8AC3E}">
        <p14:creationId xmlns:p14="http://schemas.microsoft.com/office/powerpoint/2010/main" val="5104860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Criteria</a:t>
            </a:r>
            <a:endParaRPr lang="en-US" dirty="0"/>
          </a:p>
        </p:txBody>
      </p:sp>
      <p:sp>
        <p:nvSpPr>
          <p:cNvPr id="3" name="Content Placeholder 2"/>
          <p:cNvSpPr>
            <a:spLocks noGrp="1"/>
          </p:cNvSpPr>
          <p:nvPr>
            <p:ph sz="quarter" idx="15"/>
          </p:nvPr>
        </p:nvSpPr>
        <p:spPr>
          <a:xfrm>
            <a:off x="719139" y="879562"/>
            <a:ext cx="4636632" cy="3194806"/>
          </a:xfrm>
        </p:spPr>
        <p:txBody>
          <a:bodyPr/>
          <a:lstStyle/>
          <a:p>
            <a:r>
              <a:rPr lang="en-US" dirty="0" smtClean="0"/>
              <a:t>4 slide power point presentation containing the below will help us to evaluate you</a:t>
            </a:r>
          </a:p>
          <a:p>
            <a:pPr lvl="1"/>
            <a:r>
              <a:rPr lang="en-US" dirty="0" smtClean="0"/>
              <a:t>Understanding of the data</a:t>
            </a:r>
          </a:p>
          <a:p>
            <a:pPr lvl="1"/>
            <a:r>
              <a:rPr lang="en-US" dirty="0" smtClean="0"/>
              <a:t>Approach taken to solve the challenge and results</a:t>
            </a:r>
          </a:p>
          <a:p>
            <a:pPr lvl="1"/>
            <a:r>
              <a:rPr lang="en-US" dirty="0" smtClean="0"/>
              <a:t>Key Considerations</a:t>
            </a:r>
          </a:p>
          <a:p>
            <a:pPr lvl="1"/>
            <a:r>
              <a:rPr lang="en-US" dirty="0" smtClean="0"/>
              <a:t>Any challenges and additional data that may have helped</a:t>
            </a:r>
          </a:p>
          <a:p>
            <a:r>
              <a:rPr lang="en-US" dirty="0" smtClean="0"/>
              <a:t>A live demonstration of your solution</a:t>
            </a:r>
          </a:p>
        </p:txBody>
      </p:sp>
      <p:pic>
        <p:nvPicPr>
          <p:cNvPr id="4" name="Picture 3"/>
          <p:cNvPicPr>
            <a:picLocks noChangeAspect="1"/>
          </p:cNvPicPr>
          <p:nvPr/>
        </p:nvPicPr>
        <p:blipFill>
          <a:blip r:embed="rId2"/>
          <a:stretch>
            <a:fillRect/>
          </a:stretch>
        </p:blipFill>
        <p:spPr>
          <a:xfrm>
            <a:off x="5411755" y="933643"/>
            <a:ext cx="3290596" cy="1618973"/>
          </a:xfrm>
          <a:prstGeom prst="rect">
            <a:avLst/>
          </a:prstGeom>
        </p:spPr>
      </p:pic>
      <p:pic>
        <p:nvPicPr>
          <p:cNvPr id="5" name="Picture 4"/>
          <p:cNvPicPr>
            <a:picLocks noChangeAspect="1"/>
          </p:cNvPicPr>
          <p:nvPr/>
        </p:nvPicPr>
        <p:blipFill>
          <a:blip r:embed="rId3"/>
          <a:stretch>
            <a:fillRect/>
          </a:stretch>
        </p:blipFill>
        <p:spPr>
          <a:xfrm>
            <a:off x="6002694" y="2552616"/>
            <a:ext cx="2451146" cy="1614873"/>
          </a:xfrm>
          <a:prstGeom prst="rect">
            <a:avLst/>
          </a:prstGeom>
        </p:spPr>
      </p:pic>
    </p:spTree>
    <p:extLst>
      <p:ext uri="{BB962C8B-B14F-4D97-AF65-F5344CB8AC3E}">
        <p14:creationId xmlns:p14="http://schemas.microsoft.com/office/powerpoint/2010/main" val="23940946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7923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3DS_PPTX_Corp Brand_Template_06_2015">
  <a:themeElements>
    <a:clrScheme name="3DS">
      <a:dk1>
        <a:srgbClr val="005386"/>
      </a:dk1>
      <a:lt1>
        <a:srgbClr val="FFFFFF"/>
      </a:lt1>
      <a:dk2>
        <a:srgbClr val="001871"/>
      </a:dk2>
      <a:lt2>
        <a:srgbClr val="DA291C"/>
      </a:lt2>
      <a:accent1>
        <a:srgbClr val="0B3F77"/>
      </a:accent1>
      <a:accent2>
        <a:srgbClr val="00B2A9"/>
      </a:accent2>
      <a:accent3>
        <a:srgbClr val="E1CD00"/>
      </a:accent3>
      <a:accent4>
        <a:srgbClr val="E87722"/>
      </a:accent4>
      <a:accent5>
        <a:srgbClr val="84BD00"/>
      </a:accent5>
      <a:accent6>
        <a:srgbClr val="0077C8"/>
      </a:accent6>
      <a:hlink>
        <a:srgbClr val="0000FF"/>
      </a:hlink>
      <a:folHlink>
        <a:srgbClr val="800080"/>
      </a:folHlink>
    </a:clrScheme>
    <a:fontScheme name="3DS PPT templat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3DS_PPTX_Corp + Brand_Template_06_2015.pptx" id="{F2600C52-DB9A-4C10-AE98-F52812B72B4A}" vid="{FAE75A1B-07B7-44EE-BD51-20312090FF74}"/>
    </a:ext>
  </a:extLst>
</a:theme>
</file>

<file path=ppt/theme/theme10.xml><?xml version="1.0" encoding="utf-8"?>
<a:theme xmlns:a="http://schemas.openxmlformats.org/drawingml/2006/main" name="10_3DS_3DSWYM Template_2015">
  <a:themeElements>
    <a:clrScheme name="3DS">
      <a:dk1>
        <a:srgbClr val="005386"/>
      </a:dk1>
      <a:lt1>
        <a:srgbClr val="FFFFFF"/>
      </a:lt1>
      <a:dk2>
        <a:srgbClr val="001871"/>
      </a:dk2>
      <a:lt2>
        <a:srgbClr val="DA291C"/>
      </a:lt2>
      <a:accent1>
        <a:srgbClr val="0B3F77"/>
      </a:accent1>
      <a:accent2>
        <a:srgbClr val="00B2A9"/>
      </a:accent2>
      <a:accent3>
        <a:srgbClr val="E1CD00"/>
      </a:accent3>
      <a:accent4>
        <a:srgbClr val="E87722"/>
      </a:accent4>
      <a:accent5>
        <a:srgbClr val="84BD00"/>
      </a:accent5>
      <a:accent6>
        <a:srgbClr val="0077C8"/>
      </a:accent6>
      <a:hlink>
        <a:srgbClr val="0000FF"/>
      </a:hlink>
      <a:folHlink>
        <a:srgbClr val="800080"/>
      </a:folHlink>
    </a:clrScheme>
    <a:fontScheme name="3DS PPT templat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3DS_PPTX_Corp + Brand_Template_06_2015.pptx" id="{F2600C52-DB9A-4C10-AE98-F52812B72B4A}" vid="{72F83C28-6BA4-4FA8-8316-31132DB0AE82}"/>
    </a:ext>
  </a:extLst>
</a:theme>
</file>

<file path=ppt/theme/theme11.xml><?xml version="1.0" encoding="utf-8"?>
<a:theme xmlns:a="http://schemas.openxmlformats.org/drawingml/2006/main" name="11_3DS_BIOVIA Template_2015">
  <a:themeElements>
    <a:clrScheme name="3DS">
      <a:dk1>
        <a:srgbClr val="005386"/>
      </a:dk1>
      <a:lt1>
        <a:srgbClr val="FFFFFF"/>
      </a:lt1>
      <a:dk2>
        <a:srgbClr val="001871"/>
      </a:dk2>
      <a:lt2>
        <a:srgbClr val="DA291C"/>
      </a:lt2>
      <a:accent1>
        <a:srgbClr val="0B3F77"/>
      </a:accent1>
      <a:accent2>
        <a:srgbClr val="00B2A9"/>
      </a:accent2>
      <a:accent3>
        <a:srgbClr val="E1CD00"/>
      </a:accent3>
      <a:accent4>
        <a:srgbClr val="E87722"/>
      </a:accent4>
      <a:accent5>
        <a:srgbClr val="84BD00"/>
      </a:accent5>
      <a:accent6>
        <a:srgbClr val="0077C8"/>
      </a:accent6>
      <a:hlink>
        <a:srgbClr val="0000FF"/>
      </a:hlink>
      <a:folHlink>
        <a:srgbClr val="800080"/>
      </a:folHlink>
    </a:clrScheme>
    <a:fontScheme name="3DS PPT templat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3DS_PPTX_Corp + Brand_Template_06_2015.pptx" id="{F2600C52-DB9A-4C10-AE98-F52812B72B4A}" vid="{5B48B88D-7D70-4189-A42C-4B9173B7203B}"/>
    </a:ext>
  </a:extLst>
</a:theme>
</file>

<file path=ppt/theme/theme12.xml><?xml version="1.0" encoding="utf-8"?>
<a:theme xmlns:a="http://schemas.openxmlformats.org/drawingml/2006/main" name="12_3DS_NETVIBES Template_2015">
  <a:themeElements>
    <a:clrScheme name="3DS">
      <a:dk1>
        <a:srgbClr val="005386"/>
      </a:dk1>
      <a:lt1>
        <a:srgbClr val="FFFFFF"/>
      </a:lt1>
      <a:dk2>
        <a:srgbClr val="001871"/>
      </a:dk2>
      <a:lt2>
        <a:srgbClr val="DA291C"/>
      </a:lt2>
      <a:accent1>
        <a:srgbClr val="0B3F77"/>
      </a:accent1>
      <a:accent2>
        <a:srgbClr val="00B2A9"/>
      </a:accent2>
      <a:accent3>
        <a:srgbClr val="E1CD00"/>
      </a:accent3>
      <a:accent4>
        <a:srgbClr val="E87722"/>
      </a:accent4>
      <a:accent5>
        <a:srgbClr val="84BD00"/>
      </a:accent5>
      <a:accent6>
        <a:srgbClr val="0077C8"/>
      </a:accent6>
      <a:hlink>
        <a:srgbClr val="0000FF"/>
      </a:hlink>
      <a:folHlink>
        <a:srgbClr val="800080"/>
      </a:folHlink>
    </a:clrScheme>
    <a:fontScheme name="3DS PPT templat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3DS_PPTX_Corp + Brand_Template_06_2015.pptx" id="{F2600C52-DB9A-4C10-AE98-F52812B72B4A}" vid="{F33B4D98-9BA9-48B5-863F-59FBD2A8D187}"/>
    </a:ext>
  </a:extLst>
</a:theme>
</file>

<file path=ppt/theme/theme13.xml><?xml version="1.0" encoding="utf-8"?>
<a:theme xmlns:a="http://schemas.openxmlformats.org/drawingml/2006/main" name="13_3DS_3DEXCITE Template_2015">
  <a:themeElements>
    <a:clrScheme name="3DS">
      <a:dk1>
        <a:srgbClr val="005386"/>
      </a:dk1>
      <a:lt1>
        <a:srgbClr val="FFFFFF"/>
      </a:lt1>
      <a:dk2>
        <a:srgbClr val="001871"/>
      </a:dk2>
      <a:lt2>
        <a:srgbClr val="DA291C"/>
      </a:lt2>
      <a:accent1>
        <a:srgbClr val="0B3F77"/>
      </a:accent1>
      <a:accent2>
        <a:srgbClr val="00B2A9"/>
      </a:accent2>
      <a:accent3>
        <a:srgbClr val="E1CD00"/>
      </a:accent3>
      <a:accent4>
        <a:srgbClr val="E87722"/>
      </a:accent4>
      <a:accent5>
        <a:srgbClr val="84BD00"/>
      </a:accent5>
      <a:accent6>
        <a:srgbClr val="0077C8"/>
      </a:accent6>
      <a:hlink>
        <a:srgbClr val="0000FF"/>
      </a:hlink>
      <a:folHlink>
        <a:srgbClr val="800080"/>
      </a:folHlink>
    </a:clrScheme>
    <a:fontScheme name="3DS PPT templat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3DS_PPTX_Corp + Brand_Template_06_2015.pptx" id="{F2600C52-DB9A-4C10-AE98-F52812B72B4A}" vid="{4FEF90BA-7162-4845-B05F-F5EA23A6CFB6}"/>
    </a:ext>
  </a:ext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3DS_CATIA Template_2015">
  <a:themeElements>
    <a:clrScheme name="3DS">
      <a:dk1>
        <a:srgbClr val="005386"/>
      </a:dk1>
      <a:lt1>
        <a:srgbClr val="FFFFFF"/>
      </a:lt1>
      <a:dk2>
        <a:srgbClr val="001871"/>
      </a:dk2>
      <a:lt2>
        <a:srgbClr val="DA291C"/>
      </a:lt2>
      <a:accent1>
        <a:srgbClr val="0B3F77"/>
      </a:accent1>
      <a:accent2>
        <a:srgbClr val="00B2A9"/>
      </a:accent2>
      <a:accent3>
        <a:srgbClr val="E1CD00"/>
      </a:accent3>
      <a:accent4>
        <a:srgbClr val="E87722"/>
      </a:accent4>
      <a:accent5>
        <a:srgbClr val="84BD00"/>
      </a:accent5>
      <a:accent6>
        <a:srgbClr val="0077C8"/>
      </a:accent6>
      <a:hlink>
        <a:srgbClr val="0000FF"/>
      </a:hlink>
      <a:folHlink>
        <a:srgbClr val="800080"/>
      </a:folHlink>
    </a:clrScheme>
    <a:fontScheme name="3DS PPT templat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3DS_PPTX_Corp + Brand_Template_06_2015.pptx" id="{F2600C52-DB9A-4C10-AE98-F52812B72B4A}" vid="{411096D6-055E-4C4B-AADA-886FBB470F68}"/>
    </a:ext>
  </a:extLst>
</a:theme>
</file>

<file path=ppt/theme/theme3.xml><?xml version="1.0" encoding="utf-8"?>
<a:theme xmlns:a="http://schemas.openxmlformats.org/drawingml/2006/main" name="3_3DS_SOLIDWORKS Template_2015">
  <a:themeElements>
    <a:clrScheme name="3DS">
      <a:dk1>
        <a:srgbClr val="005386"/>
      </a:dk1>
      <a:lt1>
        <a:srgbClr val="FFFFFF"/>
      </a:lt1>
      <a:dk2>
        <a:srgbClr val="001871"/>
      </a:dk2>
      <a:lt2>
        <a:srgbClr val="DA291C"/>
      </a:lt2>
      <a:accent1>
        <a:srgbClr val="0B3F77"/>
      </a:accent1>
      <a:accent2>
        <a:srgbClr val="00B2A9"/>
      </a:accent2>
      <a:accent3>
        <a:srgbClr val="E1CD00"/>
      </a:accent3>
      <a:accent4>
        <a:srgbClr val="E87722"/>
      </a:accent4>
      <a:accent5>
        <a:srgbClr val="84BD00"/>
      </a:accent5>
      <a:accent6>
        <a:srgbClr val="0077C8"/>
      </a:accent6>
      <a:hlink>
        <a:srgbClr val="0000FF"/>
      </a:hlink>
      <a:folHlink>
        <a:srgbClr val="800080"/>
      </a:folHlink>
    </a:clrScheme>
    <a:fontScheme name="3DS PPT templat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3DS_PPTX_Corp + Brand_Template_06_2015.pptx" id="{F2600C52-DB9A-4C10-AE98-F52812B72B4A}" vid="{7241305C-3B1E-4B02-BF31-38B3A4260B42}"/>
    </a:ext>
  </a:extLst>
</a:theme>
</file>

<file path=ppt/theme/theme4.xml><?xml version="1.0" encoding="utf-8"?>
<a:theme xmlns:a="http://schemas.openxmlformats.org/drawingml/2006/main" name="4_3DS_ENOVIA Template_2015">
  <a:themeElements>
    <a:clrScheme name="3DS">
      <a:dk1>
        <a:srgbClr val="005386"/>
      </a:dk1>
      <a:lt1>
        <a:srgbClr val="FFFFFF"/>
      </a:lt1>
      <a:dk2>
        <a:srgbClr val="001871"/>
      </a:dk2>
      <a:lt2>
        <a:srgbClr val="DA291C"/>
      </a:lt2>
      <a:accent1>
        <a:srgbClr val="0B3F77"/>
      </a:accent1>
      <a:accent2>
        <a:srgbClr val="00B2A9"/>
      </a:accent2>
      <a:accent3>
        <a:srgbClr val="E1CD00"/>
      </a:accent3>
      <a:accent4>
        <a:srgbClr val="E87722"/>
      </a:accent4>
      <a:accent5>
        <a:srgbClr val="84BD00"/>
      </a:accent5>
      <a:accent6>
        <a:srgbClr val="0077C8"/>
      </a:accent6>
      <a:hlink>
        <a:srgbClr val="0000FF"/>
      </a:hlink>
      <a:folHlink>
        <a:srgbClr val="800080"/>
      </a:folHlink>
    </a:clrScheme>
    <a:fontScheme name="3DS PPT templat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3DS_PPTX_Corp + Brand_Template_06_2015.pptx" id="{F2600C52-DB9A-4C10-AE98-F52812B72B4A}" vid="{1B671D29-20CE-4F0E-8C7E-AAE5D1DA4FD0}"/>
    </a:ext>
  </a:extLst>
</a:theme>
</file>

<file path=ppt/theme/theme5.xml><?xml version="1.0" encoding="utf-8"?>
<a:theme xmlns:a="http://schemas.openxmlformats.org/drawingml/2006/main" name="5_3DS_DELMIA Template_2015">
  <a:themeElements>
    <a:clrScheme name="3DS">
      <a:dk1>
        <a:srgbClr val="005386"/>
      </a:dk1>
      <a:lt1>
        <a:srgbClr val="FFFFFF"/>
      </a:lt1>
      <a:dk2>
        <a:srgbClr val="001871"/>
      </a:dk2>
      <a:lt2>
        <a:srgbClr val="DA291C"/>
      </a:lt2>
      <a:accent1>
        <a:srgbClr val="0B3F77"/>
      </a:accent1>
      <a:accent2>
        <a:srgbClr val="00B2A9"/>
      </a:accent2>
      <a:accent3>
        <a:srgbClr val="E1CD00"/>
      </a:accent3>
      <a:accent4>
        <a:srgbClr val="E87722"/>
      </a:accent4>
      <a:accent5>
        <a:srgbClr val="84BD00"/>
      </a:accent5>
      <a:accent6>
        <a:srgbClr val="0077C8"/>
      </a:accent6>
      <a:hlink>
        <a:srgbClr val="0000FF"/>
      </a:hlink>
      <a:folHlink>
        <a:srgbClr val="800080"/>
      </a:folHlink>
    </a:clrScheme>
    <a:fontScheme name="3DS PPT templat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3DS_PPTX_Corp + Brand_Template_06_2015.pptx" id="{F2600C52-DB9A-4C10-AE98-F52812B72B4A}" vid="{20CFD681-0A94-49F5-BBF4-A6125E716984}"/>
    </a:ext>
  </a:extLst>
</a:theme>
</file>

<file path=ppt/theme/theme6.xml><?xml version="1.0" encoding="utf-8"?>
<a:theme xmlns:a="http://schemas.openxmlformats.org/drawingml/2006/main" name="6_3DS_SIMULIA Template_2015">
  <a:themeElements>
    <a:clrScheme name="3DS">
      <a:dk1>
        <a:srgbClr val="005386"/>
      </a:dk1>
      <a:lt1>
        <a:srgbClr val="FFFFFF"/>
      </a:lt1>
      <a:dk2>
        <a:srgbClr val="001871"/>
      </a:dk2>
      <a:lt2>
        <a:srgbClr val="DA291C"/>
      </a:lt2>
      <a:accent1>
        <a:srgbClr val="0B3F77"/>
      </a:accent1>
      <a:accent2>
        <a:srgbClr val="00B2A9"/>
      </a:accent2>
      <a:accent3>
        <a:srgbClr val="E1CD00"/>
      </a:accent3>
      <a:accent4>
        <a:srgbClr val="E87722"/>
      </a:accent4>
      <a:accent5>
        <a:srgbClr val="84BD00"/>
      </a:accent5>
      <a:accent6>
        <a:srgbClr val="0077C8"/>
      </a:accent6>
      <a:hlink>
        <a:srgbClr val="0000FF"/>
      </a:hlink>
      <a:folHlink>
        <a:srgbClr val="800080"/>
      </a:folHlink>
    </a:clrScheme>
    <a:fontScheme name="3DS PPT templat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3DS_PPTX_Corp + Brand_Template_06_2015.pptx" id="{F2600C52-DB9A-4C10-AE98-F52812B72B4A}" vid="{D11FAF20-BC75-4E22-9A83-6DE1A8E85A29}"/>
    </a:ext>
  </a:extLst>
</a:theme>
</file>

<file path=ppt/theme/theme7.xml><?xml version="1.0" encoding="utf-8"?>
<a:theme xmlns:a="http://schemas.openxmlformats.org/drawingml/2006/main" name="7_3DS_GEOVIA Template_2015">
  <a:themeElements>
    <a:clrScheme name="3DS">
      <a:dk1>
        <a:srgbClr val="005386"/>
      </a:dk1>
      <a:lt1>
        <a:srgbClr val="FFFFFF"/>
      </a:lt1>
      <a:dk2>
        <a:srgbClr val="001871"/>
      </a:dk2>
      <a:lt2>
        <a:srgbClr val="DA291C"/>
      </a:lt2>
      <a:accent1>
        <a:srgbClr val="0B3F77"/>
      </a:accent1>
      <a:accent2>
        <a:srgbClr val="00B2A9"/>
      </a:accent2>
      <a:accent3>
        <a:srgbClr val="E1CD00"/>
      </a:accent3>
      <a:accent4>
        <a:srgbClr val="E87722"/>
      </a:accent4>
      <a:accent5>
        <a:srgbClr val="84BD00"/>
      </a:accent5>
      <a:accent6>
        <a:srgbClr val="0077C8"/>
      </a:accent6>
      <a:hlink>
        <a:srgbClr val="0000FF"/>
      </a:hlink>
      <a:folHlink>
        <a:srgbClr val="800080"/>
      </a:folHlink>
    </a:clrScheme>
    <a:fontScheme name="3DS PPT templat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3DS_PPTX_Corp + Brand_Template_06_2015.pptx" id="{F2600C52-DB9A-4C10-AE98-F52812B72B4A}" vid="{A7B7EEB1-C1D1-4029-A284-3FCD077685BD}"/>
    </a:ext>
  </a:extLst>
</a:theme>
</file>

<file path=ppt/theme/theme8.xml><?xml version="1.0" encoding="utf-8"?>
<a:theme xmlns:a="http://schemas.openxmlformats.org/drawingml/2006/main" name="8_3DS_EXALEAD Template_2015">
  <a:themeElements>
    <a:clrScheme name="3DS">
      <a:dk1>
        <a:srgbClr val="005386"/>
      </a:dk1>
      <a:lt1>
        <a:srgbClr val="FFFFFF"/>
      </a:lt1>
      <a:dk2>
        <a:srgbClr val="001871"/>
      </a:dk2>
      <a:lt2>
        <a:srgbClr val="DA291C"/>
      </a:lt2>
      <a:accent1>
        <a:srgbClr val="0B3F77"/>
      </a:accent1>
      <a:accent2>
        <a:srgbClr val="00B2A9"/>
      </a:accent2>
      <a:accent3>
        <a:srgbClr val="E1CD00"/>
      </a:accent3>
      <a:accent4>
        <a:srgbClr val="E87722"/>
      </a:accent4>
      <a:accent5>
        <a:srgbClr val="84BD00"/>
      </a:accent5>
      <a:accent6>
        <a:srgbClr val="0077C8"/>
      </a:accent6>
      <a:hlink>
        <a:srgbClr val="0000FF"/>
      </a:hlink>
      <a:folHlink>
        <a:srgbClr val="800080"/>
      </a:folHlink>
    </a:clrScheme>
    <a:fontScheme name="3DS PPT templat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3DS_PPTX_Corp + Brand_Template_06_2015.pptx" id="{F2600C52-DB9A-4C10-AE98-F52812B72B4A}" vid="{63934457-0F4D-4309-B7B6-B99236CEF292}"/>
    </a:ext>
  </a:extLst>
</a:theme>
</file>

<file path=ppt/theme/theme9.xml><?xml version="1.0" encoding="utf-8"?>
<a:theme xmlns:a="http://schemas.openxmlformats.org/drawingml/2006/main" name="9_3DS_3DVIA Template_2015">
  <a:themeElements>
    <a:clrScheme name="3DS">
      <a:dk1>
        <a:srgbClr val="005386"/>
      </a:dk1>
      <a:lt1>
        <a:srgbClr val="FFFFFF"/>
      </a:lt1>
      <a:dk2>
        <a:srgbClr val="001871"/>
      </a:dk2>
      <a:lt2>
        <a:srgbClr val="DA291C"/>
      </a:lt2>
      <a:accent1>
        <a:srgbClr val="0B3F77"/>
      </a:accent1>
      <a:accent2>
        <a:srgbClr val="00B2A9"/>
      </a:accent2>
      <a:accent3>
        <a:srgbClr val="E1CD00"/>
      </a:accent3>
      <a:accent4>
        <a:srgbClr val="E87722"/>
      </a:accent4>
      <a:accent5>
        <a:srgbClr val="84BD00"/>
      </a:accent5>
      <a:accent6>
        <a:srgbClr val="0077C8"/>
      </a:accent6>
      <a:hlink>
        <a:srgbClr val="0000FF"/>
      </a:hlink>
      <a:folHlink>
        <a:srgbClr val="800080"/>
      </a:folHlink>
    </a:clrScheme>
    <a:fontScheme name="3DS PPT templat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3DS_PPTX_Corp + Brand_Template_06_2015.pptx" id="{F2600C52-DB9A-4C10-AE98-F52812B72B4A}" vid="{88BA5469-FCEB-4406-B684-E3166A1F15A2}"/>
    </a:ext>
  </a:extLst>
</a:theme>
</file>

<file path=docProps/app.xml><?xml version="1.0" encoding="utf-8"?>
<Properties xmlns="http://schemas.openxmlformats.org/officeDocument/2006/extended-properties" xmlns:vt="http://schemas.openxmlformats.org/officeDocument/2006/docPropsVTypes">
  <Template>blank</Template>
  <TotalTime>746</TotalTime>
  <Words>322</Words>
  <Application>Microsoft Office PowerPoint</Application>
  <PresentationFormat>On-screen Show (16:9)</PresentationFormat>
  <Paragraphs>27</Paragraphs>
  <Slides>5</Slides>
  <Notes>0</Notes>
  <HiddenSlides>0</HiddenSlides>
  <MMClips>0</MMClips>
  <ScaleCrop>false</ScaleCrop>
  <HeadingPairs>
    <vt:vector size="6" baseType="variant">
      <vt:variant>
        <vt:lpstr>Fonts Used</vt:lpstr>
      </vt:variant>
      <vt:variant>
        <vt:i4>6</vt:i4>
      </vt:variant>
      <vt:variant>
        <vt:lpstr>Theme</vt:lpstr>
      </vt:variant>
      <vt:variant>
        <vt:i4>13</vt:i4>
      </vt:variant>
      <vt:variant>
        <vt:lpstr>Slide Titles</vt:lpstr>
      </vt:variant>
      <vt:variant>
        <vt:i4>5</vt:i4>
      </vt:variant>
    </vt:vector>
  </HeadingPairs>
  <TitlesOfParts>
    <vt:vector size="24" baseType="lpstr">
      <vt:lpstr>3ds Condensed</vt:lpstr>
      <vt:lpstr>3ds Light</vt:lpstr>
      <vt:lpstr>Arial</vt:lpstr>
      <vt:lpstr>Arial Narrow</vt:lpstr>
      <vt:lpstr>Calibri</vt:lpstr>
      <vt:lpstr>Wingdings 3</vt:lpstr>
      <vt:lpstr>3DS_PPTX_Corp Brand_Template_06_2015</vt:lpstr>
      <vt:lpstr>2_3DS_CATIA Template_2015</vt:lpstr>
      <vt:lpstr>3_3DS_SOLIDWORKS Template_2015</vt:lpstr>
      <vt:lpstr>4_3DS_ENOVIA Template_2015</vt:lpstr>
      <vt:lpstr>5_3DS_DELMIA Template_2015</vt:lpstr>
      <vt:lpstr>6_3DS_SIMULIA Template_2015</vt:lpstr>
      <vt:lpstr>7_3DS_GEOVIA Template_2015</vt:lpstr>
      <vt:lpstr>8_3DS_EXALEAD Template_2015</vt:lpstr>
      <vt:lpstr>9_3DS_3DVIA Template_2015</vt:lpstr>
      <vt:lpstr>10_3DS_3DSWYM Template_2015</vt:lpstr>
      <vt:lpstr>11_3DS_BIOVIA Template_2015</vt:lpstr>
      <vt:lpstr>12_3DS_NETVIBES Template_2015</vt:lpstr>
      <vt:lpstr>13_3DS_3DEXCITE Template_2015</vt:lpstr>
      <vt:lpstr>Graduate Program  Dassault Systemes Australia</vt:lpstr>
      <vt:lpstr>Challenge Statement</vt:lpstr>
      <vt:lpstr>Expected Outputs</vt:lpstr>
      <vt:lpstr>Evaluation Criteria</vt:lpstr>
      <vt:lpstr>PowerPoint Presentation</vt:lpstr>
    </vt:vector>
  </TitlesOfParts>
  <Company>DASSAULT SYSTEMES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Dassault Systeme Australia</dc:title>
  <dc:creator>BALASUBRAMANIAN Venkat Srivatsn</dc:creator>
  <cp:lastModifiedBy>BALASUBRAMANIAN Venkat Srivatsn</cp:lastModifiedBy>
  <cp:revision>35</cp:revision>
  <cp:lastPrinted>2013-06-27T08:50:33Z</cp:lastPrinted>
  <dcterms:created xsi:type="dcterms:W3CDTF">2018-09-04T04:57:36Z</dcterms:created>
  <dcterms:modified xsi:type="dcterms:W3CDTF">2018-09-07T13:51:12Z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 Version">
    <vt:lpwstr>1.0</vt:lpwstr>
  </property>
</Properties>
</file>