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Study Smart - The Ultimate Student Companion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Revolutionizing Learning with an All-in-One Toolset</a:t>
            </a:r>
          </a:p>
          <a:p>
            <a:r>
              <a:t>Presented by [Your Name]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/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 of Study Smart:</a:t>
            </a:r>
          </a:p>
          <a:p>
            <a:r>
              <a:t>- All-in-one toolkit tailored for students to enhance productivity.</a:t>
            </a:r>
          </a:p>
          <a:p>
            <a:r>
              <a:t>- Empowers students to overcome learning challenges effortlessly.</a:t>
            </a:r>
          </a:p>
          <a:p>
            <a:r>
              <a:t>- Offers a variety of features, from mathematical tools to career exploration.</a:t>
            </a:r>
          </a:p>
          <a:p>
            <a:r>
              <a:t>- Inspired by the need for smarter and more accessible learning.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Computational Thinking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t>Why Study Smart fits computational thinking principles?</a:t>
            </a:r>
          </a:p>
          <a:p>
            <a:r>
              <a:t>- **Decomposition**: Breaks learning tasks into smaller, manageable parts.</a:t>
            </a:r>
          </a:p>
          <a:p>
            <a:r>
              <a:t>- **Pattern Recognition**: Recognizes common learning challenges and offers tools.</a:t>
            </a:r>
          </a:p>
          <a:p>
            <a:r>
              <a:t>- **Abstraction**: Simplifies complex learning processes.</a:t>
            </a:r>
          </a:p>
          <a:p>
            <a:r>
              <a:t>- **Algorithms**: Implements step-by-step procedures for solving tasks.</a:t>
            </a:r>
          </a:p>
          <a:p>
            <a:pPr>
              <a:defRPr sz="2200" b="1">
                <a:solidFill>
                  <a:srgbClr val="323232"/>
                </a:solidFill>
              </a:defRPr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FA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**Graphing Tool**: Plot mathematical functions.</a:t>
            </a:r>
          </a:p>
          <a:p>
            <a:r>
              <a:t>2. **Quadratic Equation Solver**: Provides roots and graphs.</a:t>
            </a:r>
          </a:p>
          <a:p>
            <a:r>
              <a:t>3. **Equation Solver**: Supports linear and polynomial equations.</a:t>
            </a:r>
          </a:p>
          <a:p>
            <a:r>
              <a:t>4. **Unit Converter**: Converts various units of measurement.</a:t>
            </a:r>
          </a:p>
          <a:p>
            <a:r>
              <a:t>5. **PDF Reader with TTS**: Reads PDFs aloud for easy listening.</a:t>
            </a:r>
          </a:p>
          <a:p>
            <a:r>
              <a:t>6. **Scientific Calculator**: Handles complex mathematical calculations.</a:t>
            </a:r>
          </a:p>
          <a:p>
            <a:r>
              <a:t>7. **Mathematical Tools**: Includes geometry, trigonometry, etc.</a:t>
            </a:r>
          </a:p>
          <a:p>
            <a:r>
              <a:t>8. **Grade Calculator**: Calculates predicted grades based on scores.</a:t>
            </a:r>
          </a:p>
          <a:p>
            <a:r>
              <a:t>9. **Exam Anxiety Remover**: Offers relaxation exercises.</a:t>
            </a:r>
          </a:p>
          <a:p>
            <a:r>
              <a:t>10. **Text-to-Handwriting Converter**: Creates handwritten-style notes.</a:t>
            </a:r>
          </a:p>
          <a:p>
            <a:r>
              <a:t>11. **Career Exploration**: Suggests careers based on skills.</a:t>
            </a:r>
          </a:p>
          <a:p>
            <a:r>
              <a:t>12. **Scholarship Finder**: Helps find available scholarships.</a:t>
            </a:r>
          </a:p>
          <a:p>
            <a:r>
              <a:t>13. **To-Do List (Firebase Integration)**: Tracks tasks in real-time.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Firebase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Why integrate Firebase?</a:t>
            </a:r>
          </a:p>
          <a:p>
            <a:r>
              <a:t>- **Real-Time Sync**: Keeps the to-do list updated across devices.</a:t>
            </a:r>
          </a:p>
          <a:p>
            <a:r>
              <a:t>- **User Authentication**: Secures user login and data.</a:t>
            </a:r>
          </a:p>
          <a:p>
            <a:r>
              <a:t>- **Efficient Data Management**: Stores and retrieves user information quickly.</a:t>
            </a:r>
          </a:p>
          <a:p>
            <a:r>
              <a:t>Benefits:</a:t>
            </a:r>
          </a:p>
          <a:p>
            <a:r>
              <a:t>- **Smooth Experience**: Real-time updates create a seamless user experience.</a:t>
            </a:r>
          </a:p>
          <a:p>
            <a:r>
              <a:t>- **Data Reliability**: Firebase's backend ensures data consistency.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Computational Thinking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**Decomposition**: Different tools solve specific problems, reducing complexity.</a:t>
            </a:r>
          </a:p>
          <a:p>
            <a:r>
              <a:t>- **Pattern Recognition**: Analyzes user input and applies relevant functions.</a:t>
            </a:r>
          </a:p>
          <a:p>
            <a:r>
              <a:t>- **Abstraction**: Presents only necessary information to avoid overload.</a:t>
            </a:r>
          </a:p>
          <a:p>
            <a:r>
              <a:t>- **Algorithms**: Uses procedures like solving equations and processing conversions.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 &amp; 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Who can benefit from Study Smart?</a:t>
            </a:r>
          </a:p>
          <a:p>
            <a:r>
              <a:t>- **Students**: Ideal for exam preparation, project work, and daily tasks.</a:t>
            </a:r>
          </a:p>
          <a:p>
            <a:r>
              <a:t>- **Educators**: Provides tools for enhancing classroom engagement.</a:t>
            </a:r>
          </a:p>
          <a:p>
            <a:r>
              <a:t>- **Parents**: Helps in guiding children through studies and career choices.</a:t>
            </a:r>
          </a:p>
          <a:p>
            <a:r>
              <a:t>Applications:</a:t>
            </a:r>
          </a:p>
          <a:p>
            <a:r>
              <a:t>- Homework assistance, exam readiness, and overall study improvement.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**AI-Powered Tutoring**: Personalized learning experience with AI-driven insights.</a:t>
            </a:r>
          </a:p>
          <a:p>
            <a:r>
              <a:t>- **Video Tutorials Integration**: Interactive video content for various subjects.</a:t>
            </a:r>
          </a:p>
          <a:p>
            <a:r>
              <a:t>- **Cloud-Based Note Storage**: Allows students to store and access notes anywhere.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 for Your Attention!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For further inquiries, reach out via [Contact Information]</a:t>
            </a:r>
          </a:p>
          <a:p>
            <a:r>
              <a:t>Any 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