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Berlin Sans FB Demi" panose="020E0802020502020306" pitchFamily="34" charset="0"/>
              </a:rPr>
              <a:t>Study Smart - The Ultimate Student Companion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Comprehensive Toolset for Smarter Learning</a:t>
            </a:r>
          </a:p>
          <a:p>
            <a:r>
              <a:rPr dirty="0"/>
              <a:t>Presented by </a:t>
            </a:r>
            <a:r>
              <a:rPr lang="en-US" dirty="0"/>
              <a:t>Samarth Taneja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uhaus 93" panose="04030905020B02020C02" pitchFamily="82" charset="0"/>
              </a:rPr>
              <a:t>Use Cases &amp;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911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Arial Black" panose="020B0A04020102020204" pitchFamily="34" charset="0"/>
              </a:rPr>
              <a:t>Who Can Use Study Smart?</a:t>
            </a:r>
          </a:p>
          <a:p>
            <a:r>
              <a:rPr dirty="0"/>
              <a:t>- Students: For academic tasks and exam preparation.</a:t>
            </a:r>
          </a:p>
          <a:p>
            <a:r>
              <a:rPr dirty="0"/>
              <a:t>- Educators: As a recommended study aid.</a:t>
            </a:r>
          </a:p>
          <a:p>
            <a:r>
              <a:rPr dirty="0"/>
              <a:t>- Parents: To help their children study better.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uhaus 93" panose="04030905020B02020C02" pitchFamily="82" charset="0"/>
              </a:rPr>
              <a:t>Future Scope &amp;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AI-Based Tutoring: Adding a chatbot for assistance.</a:t>
            </a:r>
          </a:p>
          <a:p>
            <a:r>
              <a:t>- More Educational Content: Video tutorials.</a:t>
            </a:r>
          </a:p>
          <a:p>
            <a:r>
              <a:t>- Cloud Storage: For storing notes and assignments.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uhaus 93" panose="04030905020B02020C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Berlin Sans FB Demi" panose="020E0802020502020306" pitchFamily="34" charset="0"/>
              </a:rPr>
              <a:t>Overview of Study Smart:</a:t>
            </a:r>
          </a:p>
          <a:p>
            <a:r>
              <a:rPr dirty="0"/>
              <a:t>- An all-in-one toolkit for students.</a:t>
            </a:r>
          </a:p>
          <a:p>
            <a:r>
              <a:rPr dirty="0"/>
              <a:t>- Makes learning more accessible, efficient, and engaging.</a:t>
            </a:r>
          </a:p>
          <a:p>
            <a:r>
              <a:rPr dirty="0"/>
              <a:t>- Inspired by the need to overcome learning challenges.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uhaus 93" panose="04030905020B02020C02" pitchFamily="82" charset="0"/>
              </a:rPr>
              <a:t>Computational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>
                <a:latin typeface="Arial Black" panose="020B0A04020102020204" pitchFamily="34" charset="0"/>
              </a:rPr>
              <a:t>Why Does Study Smart Lie Under Computational Thinking?</a:t>
            </a:r>
          </a:p>
          <a:p>
            <a:r>
              <a:rPr dirty="0"/>
              <a:t>- Decomposition: Breaking down learning into smaller tasks.</a:t>
            </a:r>
          </a:p>
          <a:p>
            <a:r>
              <a:rPr dirty="0"/>
              <a:t>- Pattern Recognition: Solving common study challenges.</a:t>
            </a:r>
          </a:p>
          <a:p>
            <a:r>
              <a:rPr dirty="0"/>
              <a:t>- Abstraction: Simplifying complex functions.</a:t>
            </a:r>
          </a:p>
          <a:p>
            <a:r>
              <a:rPr dirty="0"/>
              <a:t>- Algorithms: Step-by-step procedures for various tools.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uhaus 93" panose="04030905020B02020C02" pitchFamily="82" charset="0"/>
              </a:rPr>
              <a:t>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536"/>
            <a:ext cx="8229600" cy="4926628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- Graphing Tool</a:t>
            </a:r>
          </a:p>
          <a:p>
            <a:r>
              <a:rPr dirty="0"/>
              <a:t>- Quadratic Equation Solver</a:t>
            </a:r>
          </a:p>
          <a:p>
            <a:r>
              <a:rPr dirty="0"/>
              <a:t>- Equation Solver</a:t>
            </a:r>
          </a:p>
          <a:p>
            <a:r>
              <a:rPr dirty="0"/>
              <a:t>- Unit Converter</a:t>
            </a:r>
          </a:p>
          <a:p>
            <a:r>
              <a:rPr dirty="0"/>
              <a:t>- PDF Reader with TTS (Text-to-Speech)</a:t>
            </a:r>
          </a:p>
          <a:p>
            <a:r>
              <a:rPr dirty="0"/>
              <a:t>- Scientific Calculator</a:t>
            </a:r>
          </a:p>
          <a:p>
            <a:r>
              <a:rPr dirty="0"/>
              <a:t>- Mathematical Tools</a:t>
            </a:r>
          </a:p>
          <a:p>
            <a:r>
              <a:rPr dirty="0"/>
              <a:t>- Grade Calculator</a:t>
            </a:r>
          </a:p>
          <a:p>
            <a:r>
              <a:rPr dirty="0"/>
              <a:t>- Exam Anxiety Remover Tool</a:t>
            </a:r>
          </a:p>
          <a:p>
            <a:r>
              <a:rPr dirty="0"/>
              <a:t>- Text-to-Handwriting</a:t>
            </a:r>
          </a:p>
          <a:p>
            <a:r>
              <a:rPr dirty="0"/>
              <a:t>- Career Exploration Tool</a:t>
            </a:r>
          </a:p>
          <a:p>
            <a:r>
              <a:rPr dirty="0"/>
              <a:t>- Scholarship Finder Tool</a:t>
            </a:r>
          </a:p>
          <a:p>
            <a:r>
              <a:rPr dirty="0"/>
              <a:t>- To-Do List with Firebase Integration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uhaus 93" panose="04030905020B02020C02" pitchFamily="82" charset="0"/>
              </a:rPr>
              <a:t>How Each Tool Works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Graphing Tool: Input equations and visualize functions.</a:t>
            </a:r>
          </a:p>
          <a:p>
            <a:r>
              <a:t>- Quadratic Equation Solver: Step-by-step solutions.</a:t>
            </a:r>
          </a:p>
          <a:p>
            <a:r>
              <a:t>- Equation Solver: Solves linear, quadratic, and higher-order equations.</a:t>
            </a:r>
          </a:p>
          <a:p>
            <a:r>
              <a:t>- Unit Converter: Converts units for various quantities.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uhaus 93" panose="04030905020B02020C02" pitchFamily="82" charset="0"/>
              </a:rPr>
              <a:t>How Each Tool Works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194"/>
            <a:ext cx="8229600" cy="5305168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- PDF Reader with TTS: Reads PDFs aloud for auditory learning.</a:t>
            </a:r>
          </a:p>
          <a:p>
            <a:r>
              <a:rPr dirty="0"/>
              <a:t>- Scientific Calculator: Performs complex calculations.</a:t>
            </a:r>
          </a:p>
          <a:p>
            <a:r>
              <a:rPr dirty="0"/>
              <a:t>- Grade Calculator: Predicts final grades and GPA.</a:t>
            </a:r>
          </a:p>
          <a:p>
            <a:r>
              <a:rPr dirty="0"/>
              <a:t>- Exam Anxiety Remover: Offers relaxation techniques.</a:t>
            </a:r>
          </a:p>
          <a:p>
            <a:r>
              <a:rPr dirty="0"/>
              <a:t>- Text-to-Handwriting: Converts typed text to handwriting style.</a:t>
            </a:r>
          </a:p>
          <a:p>
            <a:r>
              <a:rPr dirty="0"/>
              <a:t>- Career Exploration &amp; Scholarship Finder: Provides career and scholarship information.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uhaus 93" panose="04030905020B02020C02" pitchFamily="82" charset="0"/>
              </a:rPr>
              <a:t>Why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Solves Real Student Problems</a:t>
            </a:r>
          </a:p>
          <a:p>
            <a:r>
              <a:t>- Saves Time &amp; Increases Productivity</a:t>
            </a:r>
          </a:p>
          <a:p>
            <a:r>
              <a:t>- Enhances Learning with Interactive Tools</a:t>
            </a:r>
          </a:p>
          <a:p>
            <a:r>
              <a:t>- Promotes Healthy Habits (Exam Anxiety Remover)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uhaus 93" panose="04030905020B02020C02" pitchFamily="82" charset="0"/>
              </a:rPr>
              <a:t>Firebase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>
                <a:latin typeface="Arial Black" panose="020B0A04020102020204" pitchFamily="34" charset="0"/>
              </a:rPr>
              <a:t>Why Use Firebase?</a:t>
            </a:r>
          </a:p>
          <a:p>
            <a:r>
              <a:rPr dirty="0"/>
              <a:t>- Real-Time Data Storage for syncing to-do lists.</a:t>
            </a:r>
          </a:p>
          <a:p>
            <a:r>
              <a:rPr dirty="0"/>
              <a:t>- User Authentication for secure login.</a:t>
            </a:r>
          </a:p>
          <a:p>
            <a:r>
              <a:rPr dirty="0"/>
              <a:t>- Database Management for storing user data.</a:t>
            </a:r>
          </a:p>
          <a:p>
            <a:r>
              <a:rPr dirty="0"/>
              <a:t>Benefits of Firebase Integration:</a:t>
            </a:r>
          </a:p>
          <a:p>
            <a:r>
              <a:rPr dirty="0"/>
              <a:t>- Smooth and responsive user experience.</a:t>
            </a:r>
          </a:p>
          <a:p>
            <a:r>
              <a:rPr dirty="0"/>
              <a:t>- Keeps user data synchronized and accessible.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Bauhaus 93" panose="04030905020B02020C02" pitchFamily="82" charset="0"/>
              </a:rPr>
              <a:t>Computational Thinking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Decomposition: Separate tools for specific tasks.</a:t>
            </a:r>
          </a:p>
          <a:p>
            <a:r>
              <a:t>- Pattern Recognition: Addressing common study needs.</a:t>
            </a:r>
          </a:p>
          <a:p>
            <a:r>
              <a:t>- Abstraction: Simplifying complex interactions.</a:t>
            </a:r>
          </a:p>
          <a:p>
            <a:r>
              <a:t>- Algorithmic Design: Step-by-step processes for calculations.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463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Bauhaus 93</vt:lpstr>
      <vt:lpstr>Berlin Sans FB Demi</vt:lpstr>
      <vt:lpstr>Calibri</vt:lpstr>
      <vt:lpstr>Office Theme</vt:lpstr>
      <vt:lpstr>Study Smart - The Ultimate Student Companion</vt:lpstr>
      <vt:lpstr>Introduction</vt:lpstr>
      <vt:lpstr>Computational Thinking</vt:lpstr>
      <vt:lpstr>Features Overview</vt:lpstr>
      <vt:lpstr>How Each Tool Works (1/2)</vt:lpstr>
      <vt:lpstr>How Each Tool Works (2/2)</vt:lpstr>
      <vt:lpstr>Why Does It Work?</vt:lpstr>
      <vt:lpstr>Firebase Integration</vt:lpstr>
      <vt:lpstr>Computational Thinking in Action</vt:lpstr>
      <vt:lpstr>Use Cases &amp; Target Audience</vt:lpstr>
      <vt:lpstr>Future Scope &amp; Enhancements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Sanarth Taneja</cp:lastModifiedBy>
  <cp:revision>2</cp:revision>
  <dcterms:created xsi:type="dcterms:W3CDTF">2013-01-27T09:14:16Z</dcterms:created>
  <dcterms:modified xsi:type="dcterms:W3CDTF">2024-10-18T16:00:06Z</dcterms:modified>
  <cp:category/>
</cp:coreProperties>
</file>