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71" r:id="rId4"/>
    <p:sldId id="272" r:id="rId5"/>
    <p:sldId id="317" r:id="rId6"/>
    <p:sldId id="318" r:id="rId7"/>
    <p:sldId id="273" r:id="rId8"/>
    <p:sldId id="319" r:id="rId9"/>
    <p:sldId id="333" r:id="rId10"/>
    <p:sldId id="334" r:id="rId11"/>
    <p:sldId id="336" r:id="rId12"/>
    <p:sldId id="377" r:id="rId13"/>
    <p:sldId id="378" r:id="rId14"/>
    <p:sldId id="342" r:id="rId15"/>
    <p:sldId id="373" r:id="rId16"/>
    <p:sldId id="374" r:id="rId17"/>
    <p:sldId id="375" r:id="rId18"/>
    <p:sldId id="376" r:id="rId19"/>
    <p:sldId id="372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70" r:id="rId30"/>
    <p:sldId id="371" r:id="rId31"/>
    <p:sldId id="379" r:id="rId32"/>
    <p:sldId id="380" r:id="rId33"/>
    <p:sldId id="332" r:id="rId34"/>
    <p:sldId id="345" r:id="rId35"/>
    <p:sldId id="346" r:id="rId36"/>
    <p:sldId id="263" r:id="rId3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80" d="100"/>
          <a:sy n="80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77CFE-5BD8-4D0E-BC9B-2F72FC7C1033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bg-BG"/>
        </a:p>
      </dgm:t>
    </dgm:pt>
    <dgm:pt modelId="{E20ED5FB-B799-4C6C-A417-DC5A24E09AFE}">
      <dgm:prSet phldrT="[Text]"/>
      <dgm:spPr/>
      <dgm:t>
        <a:bodyPr/>
        <a:lstStyle/>
        <a:p>
          <a:r>
            <a:rPr lang="bg-BG" dirty="0"/>
            <a:t>Клас</a:t>
          </a:r>
        </a:p>
        <a:p>
          <a:r>
            <a:rPr lang="bg-BG" dirty="0"/>
            <a:t>Превозно средство</a:t>
          </a:r>
        </a:p>
      </dgm:t>
    </dgm:pt>
    <dgm:pt modelId="{A353790B-C9D1-436E-A26C-7D4DCBF7DC52}" type="parTrans" cxnId="{CE2A06E4-9273-4E5F-A0E1-0CFF6F01F7BB}">
      <dgm:prSet/>
      <dgm:spPr/>
      <dgm:t>
        <a:bodyPr/>
        <a:lstStyle/>
        <a:p>
          <a:endParaRPr lang="bg-BG"/>
        </a:p>
      </dgm:t>
    </dgm:pt>
    <dgm:pt modelId="{05F5B57A-4855-40BA-B94C-6AE20C10F6A6}" type="sibTrans" cxnId="{CE2A06E4-9273-4E5F-A0E1-0CFF6F01F7BB}">
      <dgm:prSet/>
      <dgm:spPr/>
      <dgm:t>
        <a:bodyPr/>
        <a:lstStyle/>
        <a:p>
          <a:endParaRPr lang="bg-BG"/>
        </a:p>
      </dgm:t>
    </dgm:pt>
    <dgm:pt modelId="{30D4739D-3EDB-47ED-B9FF-615D23D7A7B6}">
      <dgm:prSet phldrT="[Text]"/>
      <dgm:spPr/>
      <dgm:t>
        <a:bodyPr/>
        <a:lstStyle/>
        <a:p>
          <a:r>
            <a:rPr lang="bg-BG" dirty="0"/>
            <a:t>Клас</a:t>
          </a:r>
        </a:p>
        <a:p>
          <a:r>
            <a:rPr lang="bg-BG" dirty="0"/>
            <a:t>Кола</a:t>
          </a:r>
        </a:p>
      </dgm:t>
    </dgm:pt>
    <dgm:pt modelId="{43C40E46-A5BE-4F9D-A366-E8641403F9AD}" type="parTrans" cxnId="{D55BFDA6-751D-4407-B699-E12617A70A35}">
      <dgm:prSet/>
      <dgm:spPr/>
      <dgm:t>
        <a:bodyPr/>
        <a:lstStyle/>
        <a:p>
          <a:endParaRPr lang="bg-BG"/>
        </a:p>
      </dgm:t>
    </dgm:pt>
    <dgm:pt modelId="{DC48B27B-2531-432C-B40B-E15DA49A12E1}" type="sibTrans" cxnId="{D55BFDA6-751D-4407-B699-E12617A70A35}">
      <dgm:prSet/>
      <dgm:spPr/>
      <dgm:t>
        <a:bodyPr/>
        <a:lstStyle/>
        <a:p>
          <a:endParaRPr lang="bg-BG"/>
        </a:p>
      </dgm:t>
    </dgm:pt>
    <dgm:pt modelId="{886AE9FA-B7DB-4388-A1FC-BF2C02EEC2F8}">
      <dgm:prSet phldrT="[Text]"/>
      <dgm:spPr/>
      <dgm:t>
        <a:bodyPr/>
        <a:lstStyle/>
        <a:p>
          <a:r>
            <a:rPr lang="bg-BG" dirty="0"/>
            <a:t>Клас</a:t>
          </a:r>
        </a:p>
        <a:p>
          <a:r>
            <a:rPr lang="bg-BG" dirty="0"/>
            <a:t>Камион</a:t>
          </a:r>
        </a:p>
      </dgm:t>
    </dgm:pt>
    <dgm:pt modelId="{EC1E5974-CAFD-4341-A42B-6D4E3EDB9524}" type="parTrans" cxnId="{0FAF77CE-9BAB-4BF7-B3DA-88F2F795E0C0}">
      <dgm:prSet/>
      <dgm:spPr/>
      <dgm:t>
        <a:bodyPr/>
        <a:lstStyle/>
        <a:p>
          <a:endParaRPr lang="bg-BG"/>
        </a:p>
      </dgm:t>
    </dgm:pt>
    <dgm:pt modelId="{1BB5BC86-1B0D-415B-B966-806270156C62}" type="sibTrans" cxnId="{0FAF77CE-9BAB-4BF7-B3DA-88F2F795E0C0}">
      <dgm:prSet/>
      <dgm:spPr/>
      <dgm:t>
        <a:bodyPr/>
        <a:lstStyle/>
        <a:p>
          <a:endParaRPr lang="bg-BG"/>
        </a:p>
      </dgm:t>
    </dgm:pt>
    <dgm:pt modelId="{B9C5C9AC-669C-46A7-84AB-B8564CCA6983}">
      <dgm:prSet phldrT="[Text]"/>
      <dgm:spPr/>
      <dgm:t>
        <a:bodyPr/>
        <a:lstStyle/>
        <a:p>
          <a:r>
            <a:rPr lang="bg-BG" dirty="0"/>
            <a:t>Клас</a:t>
          </a:r>
        </a:p>
        <a:p>
          <a:r>
            <a:rPr lang="bg-BG" dirty="0"/>
            <a:t>Автобус</a:t>
          </a:r>
        </a:p>
      </dgm:t>
    </dgm:pt>
    <dgm:pt modelId="{832A18BF-F0CD-4016-987C-9CE045E21D13}" type="parTrans" cxnId="{75E44CD8-8BE7-4663-8868-13EC0B3B85EA}">
      <dgm:prSet/>
      <dgm:spPr/>
      <dgm:t>
        <a:bodyPr/>
        <a:lstStyle/>
        <a:p>
          <a:endParaRPr lang="bg-BG"/>
        </a:p>
      </dgm:t>
    </dgm:pt>
    <dgm:pt modelId="{AD5DD023-ACF4-4B69-8C8F-6217D4612A98}" type="sibTrans" cxnId="{75E44CD8-8BE7-4663-8868-13EC0B3B85EA}">
      <dgm:prSet/>
      <dgm:spPr/>
      <dgm:t>
        <a:bodyPr/>
        <a:lstStyle/>
        <a:p>
          <a:endParaRPr lang="bg-BG"/>
        </a:p>
      </dgm:t>
    </dgm:pt>
    <dgm:pt modelId="{4A1739BC-A06B-4E48-8E91-9ABF8FC0927A}" type="pres">
      <dgm:prSet presAssocID="{47877CFE-5BD8-4D0E-BC9B-2F72FC7C10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D5EC8B-53F6-4AAD-852D-10182860A64B}" type="pres">
      <dgm:prSet presAssocID="{E20ED5FB-B799-4C6C-A417-DC5A24E09AFE}" presName="hierRoot1" presStyleCnt="0">
        <dgm:presLayoutVars>
          <dgm:hierBranch val="init"/>
        </dgm:presLayoutVars>
      </dgm:prSet>
      <dgm:spPr/>
    </dgm:pt>
    <dgm:pt modelId="{44B4CD9D-51F0-456B-B98B-F95C9600EDD0}" type="pres">
      <dgm:prSet presAssocID="{E20ED5FB-B799-4C6C-A417-DC5A24E09AFE}" presName="rootComposite1" presStyleCnt="0"/>
      <dgm:spPr/>
    </dgm:pt>
    <dgm:pt modelId="{27122FEA-6EA6-4B3B-BA49-F1834B16902D}" type="pres">
      <dgm:prSet presAssocID="{E20ED5FB-B799-4C6C-A417-DC5A24E09AF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A4EEF5-84BC-43C2-940F-04A7E01039F1}" type="pres">
      <dgm:prSet presAssocID="{E20ED5FB-B799-4C6C-A417-DC5A24E09AF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438D500-9D67-43F0-B9C7-4E17128D1BC0}" type="pres">
      <dgm:prSet presAssocID="{E20ED5FB-B799-4C6C-A417-DC5A24E09AFE}" presName="hierChild2" presStyleCnt="0"/>
      <dgm:spPr/>
    </dgm:pt>
    <dgm:pt modelId="{C909D6F5-9121-412D-99BB-DA18194BDE7B}" type="pres">
      <dgm:prSet presAssocID="{43C40E46-A5BE-4F9D-A366-E8641403F9A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3DA76ED-DDA1-4108-8CFD-B75DC2CBDC27}" type="pres">
      <dgm:prSet presAssocID="{30D4739D-3EDB-47ED-B9FF-615D23D7A7B6}" presName="hierRoot2" presStyleCnt="0">
        <dgm:presLayoutVars>
          <dgm:hierBranch val="init"/>
        </dgm:presLayoutVars>
      </dgm:prSet>
      <dgm:spPr/>
    </dgm:pt>
    <dgm:pt modelId="{988C5AEC-527B-4516-A300-9E04CE91BC93}" type="pres">
      <dgm:prSet presAssocID="{30D4739D-3EDB-47ED-B9FF-615D23D7A7B6}" presName="rootComposite" presStyleCnt="0"/>
      <dgm:spPr/>
    </dgm:pt>
    <dgm:pt modelId="{A69C4052-824E-43CA-B474-A1483B4C7FCC}" type="pres">
      <dgm:prSet presAssocID="{30D4739D-3EDB-47ED-B9FF-615D23D7A7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ED316-FA69-4D6F-A56E-C3247CFB47FC}" type="pres">
      <dgm:prSet presAssocID="{30D4739D-3EDB-47ED-B9FF-615D23D7A7B6}" presName="rootConnector" presStyleLbl="node2" presStyleIdx="0" presStyleCnt="3"/>
      <dgm:spPr/>
      <dgm:t>
        <a:bodyPr/>
        <a:lstStyle/>
        <a:p>
          <a:endParaRPr lang="en-US"/>
        </a:p>
      </dgm:t>
    </dgm:pt>
    <dgm:pt modelId="{315D0A06-35F6-4DF5-9D10-626B10F3FCF5}" type="pres">
      <dgm:prSet presAssocID="{30D4739D-3EDB-47ED-B9FF-615D23D7A7B6}" presName="hierChild4" presStyleCnt="0"/>
      <dgm:spPr/>
    </dgm:pt>
    <dgm:pt modelId="{91F5B9D6-0585-4336-AEA7-AD7C937EDD69}" type="pres">
      <dgm:prSet presAssocID="{30D4739D-3EDB-47ED-B9FF-615D23D7A7B6}" presName="hierChild5" presStyleCnt="0"/>
      <dgm:spPr/>
    </dgm:pt>
    <dgm:pt modelId="{266CCFB6-331C-438B-80C0-8CFC0DC819ED}" type="pres">
      <dgm:prSet presAssocID="{EC1E5974-CAFD-4341-A42B-6D4E3EDB952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45BE58D-6EF4-4E84-9A20-58BD1D130112}" type="pres">
      <dgm:prSet presAssocID="{886AE9FA-B7DB-4388-A1FC-BF2C02EEC2F8}" presName="hierRoot2" presStyleCnt="0">
        <dgm:presLayoutVars>
          <dgm:hierBranch val="init"/>
        </dgm:presLayoutVars>
      </dgm:prSet>
      <dgm:spPr/>
    </dgm:pt>
    <dgm:pt modelId="{35E2A450-A1D9-4D54-A80F-C329841B1200}" type="pres">
      <dgm:prSet presAssocID="{886AE9FA-B7DB-4388-A1FC-BF2C02EEC2F8}" presName="rootComposite" presStyleCnt="0"/>
      <dgm:spPr/>
    </dgm:pt>
    <dgm:pt modelId="{65B4D2A6-4EC9-4A9E-AF1D-725C80E0171E}" type="pres">
      <dgm:prSet presAssocID="{886AE9FA-B7DB-4388-A1FC-BF2C02EEC2F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C4481-DA39-42BA-9B97-ECF505C657CE}" type="pres">
      <dgm:prSet presAssocID="{886AE9FA-B7DB-4388-A1FC-BF2C02EEC2F8}" presName="rootConnector" presStyleLbl="node2" presStyleIdx="1" presStyleCnt="3"/>
      <dgm:spPr/>
      <dgm:t>
        <a:bodyPr/>
        <a:lstStyle/>
        <a:p>
          <a:endParaRPr lang="en-US"/>
        </a:p>
      </dgm:t>
    </dgm:pt>
    <dgm:pt modelId="{9CE90421-4A07-484E-A8DD-E60468825099}" type="pres">
      <dgm:prSet presAssocID="{886AE9FA-B7DB-4388-A1FC-BF2C02EEC2F8}" presName="hierChild4" presStyleCnt="0"/>
      <dgm:spPr/>
    </dgm:pt>
    <dgm:pt modelId="{8C76C9CF-5470-4BF9-BFC2-BCF5EF1D20ED}" type="pres">
      <dgm:prSet presAssocID="{886AE9FA-B7DB-4388-A1FC-BF2C02EEC2F8}" presName="hierChild5" presStyleCnt="0"/>
      <dgm:spPr/>
    </dgm:pt>
    <dgm:pt modelId="{858629AC-4285-4997-8FA2-707DFE7E4D52}" type="pres">
      <dgm:prSet presAssocID="{832A18BF-F0CD-4016-987C-9CE045E21D1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C25B08D-C81C-4ADD-8C12-947E152D9FCE}" type="pres">
      <dgm:prSet presAssocID="{B9C5C9AC-669C-46A7-84AB-B8564CCA6983}" presName="hierRoot2" presStyleCnt="0">
        <dgm:presLayoutVars>
          <dgm:hierBranch val="init"/>
        </dgm:presLayoutVars>
      </dgm:prSet>
      <dgm:spPr/>
    </dgm:pt>
    <dgm:pt modelId="{10548301-FC75-4E10-9934-41EC689D82C6}" type="pres">
      <dgm:prSet presAssocID="{B9C5C9AC-669C-46A7-84AB-B8564CCA6983}" presName="rootComposite" presStyleCnt="0"/>
      <dgm:spPr/>
    </dgm:pt>
    <dgm:pt modelId="{ABA70C34-510A-4DA7-99C7-90AFDC6249C2}" type="pres">
      <dgm:prSet presAssocID="{B9C5C9AC-669C-46A7-84AB-B8564CCA698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E6CA0F-62F6-4FD7-A37A-9896BA2388B2}" type="pres">
      <dgm:prSet presAssocID="{B9C5C9AC-669C-46A7-84AB-B8564CCA6983}" presName="rootConnector" presStyleLbl="node2" presStyleIdx="2" presStyleCnt="3"/>
      <dgm:spPr/>
      <dgm:t>
        <a:bodyPr/>
        <a:lstStyle/>
        <a:p>
          <a:endParaRPr lang="en-US"/>
        </a:p>
      </dgm:t>
    </dgm:pt>
    <dgm:pt modelId="{BC09A95B-2E64-419C-9D15-64BC741C8403}" type="pres">
      <dgm:prSet presAssocID="{B9C5C9AC-669C-46A7-84AB-B8564CCA6983}" presName="hierChild4" presStyleCnt="0"/>
      <dgm:spPr/>
    </dgm:pt>
    <dgm:pt modelId="{0D309CA4-EA79-44B7-8EDC-3A2DBC947609}" type="pres">
      <dgm:prSet presAssocID="{B9C5C9AC-669C-46A7-84AB-B8564CCA6983}" presName="hierChild5" presStyleCnt="0"/>
      <dgm:spPr/>
    </dgm:pt>
    <dgm:pt modelId="{84BA981E-A91B-4221-994C-D4AD7DD6A141}" type="pres">
      <dgm:prSet presAssocID="{E20ED5FB-B799-4C6C-A417-DC5A24E09AFE}" presName="hierChild3" presStyleCnt="0"/>
      <dgm:spPr/>
    </dgm:pt>
  </dgm:ptLst>
  <dgm:cxnLst>
    <dgm:cxn modelId="{AADD86BC-C82D-4EF5-8794-3DC940218FEE}" type="presOf" srcId="{E20ED5FB-B799-4C6C-A417-DC5A24E09AFE}" destId="{27122FEA-6EA6-4B3B-BA49-F1834B16902D}" srcOrd="0" destOrd="0" presId="urn:microsoft.com/office/officeart/2005/8/layout/orgChart1"/>
    <dgm:cxn modelId="{3C7E0BD7-E9B2-4AA4-A71A-8B8FB34EA75E}" type="presOf" srcId="{B9C5C9AC-669C-46A7-84AB-B8564CCA6983}" destId="{CBE6CA0F-62F6-4FD7-A37A-9896BA2388B2}" srcOrd="1" destOrd="0" presId="urn:microsoft.com/office/officeart/2005/8/layout/orgChart1"/>
    <dgm:cxn modelId="{239F96D5-57E8-4274-9A29-9E8CF702522D}" type="presOf" srcId="{B9C5C9AC-669C-46A7-84AB-B8564CCA6983}" destId="{ABA70C34-510A-4DA7-99C7-90AFDC6249C2}" srcOrd="0" destOrd="0" presId="urn:microsoft.com/office/officeart/2005/8/layout/orgChart1"/>
    <dgm:cxn modelId="{75E44CD8-8BE7-4663-8868-13EC0B3B85EA}" srcId="{E20ED5FB-B799-4C6C-A417-DC5A24E09AFE}" destId="{B9C5C9AC-669C-46A7-84AB-B8564CCA6983}" srcOrd="2" destOrd="0" parTransId="{832A18BF-F0CD-4016-987C-9CE045E21D13}" sibTransId="{AD5DD023-ACF4-4B69-8C8F-6217D4612A98}"/>
    <dgm:cxn modelId="{656E5EE8-9874-48C0-BBFD-3343C6F20F07}" type="presOf" srcId="{E20ED5FB-B799-4C6C-A417-DC5A24E09AFE}" destId="{DAA4EEF5-84BC-43C2-940F-04A7E01039F1}" srcOrd="1" destOrd="0" presId="urn:microsoft.com/office/officeart/2005/8/layout/orgChart1"/>
    <dgm:cxn modelId="{A10B4A29-EC86-4C54-B9FA-58E0C5BB9786}" type="presOf" srcId="{43C40E46-A5BE-4F9D-A366-E8641403F9AD}" destId="{C909D6F5-9121-412D-99BB-DA18194BDE7B}" srcOrd="0" destOrd="0" presId="urn:microsoft.com/office/officeart/2005/8/layout/orgChart1"/>
    <dgm:cxn modelId="{3EEFC489-5BC6-4DDF-9180-C09DA265F116}" type="presOf" srcId="{30D4739D-3EDB-47ED-B9FF-615D23D7A7B6}" destId="{A69C4052-824E-43CA-B474-A1483B4C7FCC}" srcOrd="0" destOrd="0" presId="urn:microsoft.com/office/officeart/2005/8/layout/orgChart1"/>
    <dgm:cxn modelId="{D55BFDA6-751D-4407-B699-E12617A70A35}" srcId="{E20ED5FB-B799-4C6C-A417-DC5A24E09AFE}" destId="{30D4739D-3EDB-47ED-B9FF-615D23D7A7B6}" srcOrd="0" destOrd="0" parTransId="{43C40E46-A5BE-4F9D-A366-E8641403F9AD}" sibTransId="{DC48B27B-2531-432C-B40B-E15DA49A12E1}"/>
    <dgm:cxn modelId="{EA1E75E5-1D67-4417-8C55-EEEE221F4022}" type="presOf" srcId="{30D4739D-3EDB-47ED-B9FF-615D23D7A7B6}" destId="{A62ED316-FA69-4D6F-A56E-C3247CFB47FC}" srcOrd="1" destOrd="0" presId="urn:microsoft.com/office/officeart/2005/8/layout/orgChart1"/>
    <dgm:cxn modelId="{0AC84C3D-6AF5-4AE9-A150-5BFD9C1B06F2}" type="presOf" srcId="{EC1E5974-CAFD-4341-A42B-6D4E3EDB9524}" destId="{266CCFB6-331C-438B-80C0-8CFC0DC819ED}" srcOrd="0" destOrd="0" presId="urn:microsoft.com/office/officeart/2005/8/layout/orgChart1"/>
    <dgm:cxn modelId="{0FAF77CE-9BAB-4BF7-B3DA-88F2F795E0C0}" srcId="{E20ED5FB-B799-4C6C-A417-DC5A24E09AFE}" destId="{886AE9FA-B7DB-4388-A1FC-BF2C02EEC2F8}" srcOrd="1" destOrd="0" parTransId="{EC1E5974-CAFD-4341-A42B-6D4E3EDB9524}" sibTransId="{1BB5BC86-1B0D-415B-B966-806270156C62}"/>
    <dgm:cxn modelId="{BD7FAF3F-10C6-4328-B8F1-54B9392EE3E1}" type="presOf" srcId="{886AE9FA-B7DB-4388-A1FC-BF2C02EEC2F8}" destId="{65B4D2A6-4EC9-4A9E-AF1D-725C80E0171E}" srcOrd="0" destOrd="0" presId="urn:microsoft.com/office/officeart/2005/8/layout/orgChart1"/>
    <dgm:cxn modelId="{CE2A06E4-9273-4E5F-A0E1-0CFF6F01F7BB}" srcId="{47877CFE-5BD8-4D0E-BC9B-2F72FC7C1033}" destId="{E20ED5FB-B799-4C6C-A417-DC5A24E09AFE}" srcOrd="0" destOrd="0" parTransId="{A353790B-C9D1-436E-A26C-7D4DCBF7DC52}" sibTransId="{05F5B57A-4855-40BA-B94C-6AE20C10F6A6}"/>
    <dgm:cxn modelId="{CB6F1606-E2B5-41B3-8A3F-9D85EAF5D88B}" type="presOf" srcId="{886AE9FA-B7DB-4388-A1FC-BF2C02EEC2F8}" destId="{2E2C4481-DA39-42BA-9B97-ECF505C657CE}" srcOrd="1" destOrd="0" presId="urn:microsoft.com/office/officeart/2005/8/layout/orgChart1"/>
    <dgm:cxn modelId="{B82A3536-DC38-4EAE-B20F-2B1A453147B4}" type="presOf" srcId="{47877CFE-5BD8-4D0E-BC9B-2F72FC7C1033}" destId="{4A1739BC-A06B-4E48-8E91-9ABF8FC0927A}" srcOrd="0" destOrd="0" presId="urn:microsoft.com/office/officeart/2005/8/layout/orgChart1"/>
    <dgm:cxn modelId="{7E214BE6-14DA-49B5-864E-1F758CE1D3D0}" type="presOf" srcId="{832A18BF-F0CD-4016-987C-9CE045E21D13}" destId="{858629AC-4285-4997-8FA2-707DFE7E4D52}" srcOrd="0" destOrd="0" presId="urn:microsoft.com/office/officeart/2005/8/layout/orgChart1"/>
    <dgm:cxn modelId="{F57D34D2-73E2-4AA0-AF8D-344EC9CEB4F4}" type="presParOf" srcId="{4A1739BC-A06B-4E48-8E91-9ABF8FC0927A}" destId="{85D5EC8B-53F6-4AAD-852D-10182860A64B}" srcOrd="0" destOrd="0" presId="urn:microsoft.com/office/officeart/2005/8/layout/orgChart1"/>
    <dgm:cxn modelId="{92D5C277-6691-468D-9F2B-6C51EC837958}" type="presParOf" srcId="{85D5EC8B-53F6-4AAD-852D-10182860A64B}" destId="{44B4CD9D-51F0-456B-B98B-F95C9600EDD0}" srcOrd="0" destOrd="0" presId="urn:microsoft.com/office/officeart/2005/8/layout/orgChart1"/>
    <dgm:cxn modelId="{BA8B7DA6-0CF9-421D-ADF9-13DBA7632B91}" type="presParOf" srcId="{44B4CD9D-51F0-456B-B98B-F95C9600EDD0}" destId="{27122FEA-6EA6-4B3B-BA49-F1834B16902D}" srcOrd="0" destOrd="0" presId="urn:microsoft.com/office/officeart/2005/8/layout/orgChart1"/>
    <dgm:cxn modelId="{66A64035-67F4-4AFD-944A-4A44D8D1BE44}" type="presParOf" srcId="{44B4CD9D-51F0-456B-B98B-F95C9600EDD0}" destId="{DAA4EEF5-84BC-43C2-940F-04A7E01039F1}" srcOrd="1" destOrd="0" presId="urn:microsoft.com/office/officeart/2005/8/layout/orgChart1"/>
    <dgm:cxn modelId="{7D0E2044-C924-47D3-B0B1-D3943C51922D}" type="presParOf" srcId="{85D5EC8B-53F6-4AAD-852D-10182860A64B}" destId="{A438D500-9D67-43F0-B9C7-4E17128D1BC0}" srcOrd="1" destOrd="0" presId="urn:microsoft.com/office/officeart/2005/8/layout/orgChart1"/>
    <dgm:cxn modelId="{F97BFB1E-CF99-4E6D-BBB4-B252029050CE}" type="presParOf" srcId="{A438D500-9D67-43F0-B9C7-4E17128D1BC0}" destId="{C909D6F5-9121-412D-99BB-DA18194BDE7B}" srcOrd="0" destOrd="0" presId="urn:microsoft.com/office/officeart/2005/8/layout/orgChart1"/>
    <dgm:cxn modelId="{499686C0-2623-40DA-9D22-E54F2D55FFA4}" type="presParOf" srcId="{A438D500-9D67-43F0-B9C7-4E17128D1BC0}" destId="{C3DA76ED-DDA1-4108-8CFD-B75DC2CBDC27}" srcOrd="1" destOrd="0" presId="urn:microsoft.com/office/officeart/2005/8/layout/orgChart1"/>
    <dgm:cxn modelId="{309EAB50-691C-4236-9BD6-52976822610C}" type="presParOf" srcId="{C3DA76ED-DDA1-4108-8CFD-B75DC2CBDC27}" destId="{988C5AEC-527B-4516-A300-9E04CE91BC93}" srcOrd="0" destOrd="0" presId="urn:microsoft.com/office/officeart/2005/8/layout/orgChart1"/>
    <dgm:cxn modelId="{A44AA06A-EFAE-4B59-8B26-441AC518D413}" type="presParOf" srcId="{988C5AEC-527B-4516-A300-9E04CE91BC93}" destId="{A69C4052-824E-43CA-B474-A1483B4C7FCC}" srcOrd="0" destOrd="0" presId="urn:microsoft.com/office/officeart/2005/8/layout/orgChart1"/>
    <dgm:cxn modelId="{13D7FDCA-0590-4AB8-B694-1C6561DBA4F5}" type="presParOf" srcId="{988C5AEC-527B-4516-A300-9E04CE91BC93}" destId="{A62ED316-FA69-4D6F-A56E-C3247CFB47FC}" srcOrd="1" destOrd="0" presId="urn:microsoft.com/office/officeart/2005/8/layout/orgChart1"/>
    <dgm:cxn modelId="{E5C58ECC-BAA8-46D8-830E-8719A7C69D64}" type="presParOf" srcId="{C3DA76ED-DDA1-4108-8CFD-B75DC2CBDC27}" destId="{315D0A06-35F6-4DF5-9D10-626B10F3FCF5}" srcOrd="1" destOrd="0" presId="urn:microsoft.com/office/officeart/2005/8/layout/orgChart1"/>
    <dgm:cxn modelId="{6974FBA7-298A-4DA3-A12B-967DE65FCCAD}" type="presParOf" srcId="{C3DA76ED-DDA1-4108-8CFD-B75DC2CBDC27}" destId="{91F5B9D6-0585-4336-AEA7-AD7C937EDD69}" srcOrd="2" destOrd="0" presId="urn:microsoft.com/office/officeart/2005/8/layout/orgChart1"/>
    <dgm:cxn modelId="{4BD7993E-776C-4FFD-8EA7-4738B245985F}" type="presParOf" srcId="{A438D500-9D67-43F0-B9C7-4E17128D1BC0}" destId="{266CCFB6-331C-438B-80C0-8CFC0DC819ED}" srcOrd="2" destOrd="0" presId="urn:microsoft.com/office/officeart/2005/8/layout/orgChart1"/>
    <dgm:cxn modelId="{D69E9DF7-7539-40C6-88F1-CEFB9DDB19E9}" type="presParOf" srcId="{A438D500-9D67-43F0-B9C7-4E17128D1BC0}" destId="{745BE58D-6EF4-4E84-9A20-58BD1D130112}" srcOrd="3" destOrd="0" presId="urn:microsoft.com/office/officeart/2005/8/layout/orgChart1"/>
    <dgm:cxn modelId="{7168781F-8196-42DF-8DD3-DA5FAFB433AC}" type="presParOf" srcId="{745BE58D-6EF4-4E84-9A20-58BD1D130112}" destId="{35E2A450-A1D9-4D54-A80F-C329841B1200}" srcOrd="0" destOrd="0" presId="urn:microsoft.com/office/officeart/2005/8/layout/orgChart1"/>
    <dgm:cxn modelId="{9BDA11FD-D629-446D-A8E7-BC740067F6A4}" type="presParOf" srcId="{35E2A450-A1D9-4D54-A80F-C329841B1200}" destId="{65B4D2A6-4EC9-4A9E-AF1D-725C80E0171E}" srcOrd="0" destOrd="0" presId="urn:microsoft.com/office/officeart/2005/8/layout/orgChart1"/>
    <dgm:cxn modelId="{AE8CE6F1-84C7-4BFC-A3C2-7E611430666C}" type="presParOf" srcId="{35E2A450-A1D9-4D54-A80F-C329841B1200}" destId="{2E2C4481-DA39-42BA-9B97-ECF505C657CE}" srcOrd="1" destOrd="0" presId="urn:microsoft.com/office/officeart/2005/8/layout/orgChart1"/>
    <dgm:cxn modelId="{A2A35D38-DD66-4962-A8EB-38C76B0CAC13}" type="presParOf" srcId="{745BE58D-6EF4-4E84-9A20-58BD1D130112}" destId="{9CE90421-4A07-484E-A8DD-E60468825099}" srcOrd="1" destOrd="0" presId="urn:microsoft.com/office/officeart/2005/8/layout/orgChart1"/>
    <dgm:cxn modelId="{DC7C05CD-8CCC-49C7-921E-DDA08B7A4266}" type="presParOf" srcId="{745BE58D-6EF4-4E84-9A20-58BD1D130112}" destId="{8C76C9CF-5470-4BF9-BFC2-BCF5EF1D20ED}" srcOrd="2" destOrd="0" presId="urn:microsoft.com/office/officeart/2005/8/layout/orgChart1"/>
    <dgm:cxn modelId="{99E8CAA8-A9BF-4BB3-BA75-4F1C8CB58506}" type="presParOf" srcId="{A438D500-9D67-43F0-B9C7-4E17128D1BC0}" destId="{858629AC-4285-4997-8FA2-707DFE7E4D52}" srcOrd="4" destOrd="0" presId="urn:microsoft.com/office/officeart/2005/8/layout/orgChart1"/>
    <dgm:cxn modelId="{5C2B7882-DD3B-4EB3-8075-C4E57AB23D47}" type="presParOf" srcId="{A438D500-9D67-43F0-B9C7-4E17128D1BC0}" destId="{7C25B08D-C81C-4ADD-8C12-947E152D9FCE}" srcOrd="5" destOrd="0" presId="urn:microsoft.com/office/officeart/2005/8/layout/orgChart1"/>
    <dgm:cxn modelId="{7AE4B37E-AC02-4BDF-863E-2D2D7E380BD8}" type="presParOf" srcId="{7C25B08D-C81C-4ADD-8C12-947E152D9FCE}" destId="{10548301-FC75-4E10-9934-41EC689D82C6}" srcOrd="0" destOrd="0" presId="urn:microsoft.com/office/officeart/2005/8/layout/orgChart1"/>
    <dgm:cxn modelId="{F2988A76-7E57-404A-A9C2-62DC38C7ED5C}" type="presParOf" srcId="{10548301-FC75-4E10-9934-41EC689D82C6}" destId="{ABA70C34-510A-4DA7-99C7-90AFDC6249C2}" srcOrd="0" destOrd="0" presId="urn:microsoft.com/office/officeart/2005/8/layout/orgChart1"/>
    <dgm:cxn modelId="{13CBF917-AF48-4050-8ACB-D66A949F0573}" type="presParOf" srcId="{10548301-FC75-4E10-9934-41EC689D82C6}" destId="{CBE6CA0F-62F6-4FD7-A37A-9896BA2388B2}" srcOrd="1" destOrd="0" presId="urn:microsoft.com/office/officeart/2005/8/layout/orgChart1"/>
    <dgm:cxn modelId="{882B582E-1A89-4150-BB48-096BC97E064C}" type="presParOf" srcId="{7C25B08D-C81C-4ADD-8C12-947E152D9FCE}" destId="{BC09A95B-2E64-419C-9D15-64BC741C8403}" srcOrd="1" destOrd="0" presId="urn:microsoft.com/office/officeart/2005/8/layout/orgChart1"/>
    <dgm:cxn modelId="{F2F1A4E4-2388-4F56-9B1D-626AFB06ADC4}" type="presParOf" srcId="{7C25B08D-C81C-4ADD-8C12-947E152D9FCE}" destId="{0D309CA4-EA79-44B7-8EDC-3A2DBC947609}" srcOrd="2" destOrd="0" presId="urn:microsoft.com/office/officeart/2005/8/layout/orgChart1"/>
    <dgm:cxn modelId="{AA6210FB-9F64-47FF-86DB-5A4ADF85E5A5}" type="presParOf" srcId="{85D5EC8B-53F6-4AAD-852D-10182860A64B}" destId="{84BA981E-A91B-4221-994C-D4AD7DD6A1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629AC-4285-4997-8FA2-707DFE7E4D52}">
      <dsp:nvSpPr>
        <dsp:cNvPr id="0" name=""/>
        <dsp:cNvSpPr/>
      </dsp:nvSpPr>
      <dsp:spPr>
        <a:xfrm>
          <a:off x="4114799" y="2185770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64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CCFB6-331C-438B-80C0-8CFC0DC819ED}">
      <dsp:nvSpPr>
        <dsp:cNvPr id="0" name=""/>
        <dsp:cNvSpPr/>
      </dsp:nvSpPr>
      <dsp:spPr>
        <a:xfrm>
          <a:off x="4069079" y="2185770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64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9D6F5-9121-412D-99BB-DA18194BDE7B}">
      <dsp:nvSpPr>
        <dsp:cNvPr id="0" name=""/>
        <dsp:cNvSpPr/>
      </dsp:nvSpPr>
      <dsp:spPr>
        <a:xfrm>
          <a:off x="1203548" y="2185770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64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22FEA-6EA6-4B3B-BA49-F1834B16902D}">
      <dsp:nvSpPr>
        <dsp:cNvPr id="0" name=""/>
        <dsp:cNvSpPr/>
      </dsp:nvSpPr>
      <dsp:spPr>
        <a:xfrm>
          <a:off x="2911803" y="982774"/>
          <a:ext cx="2405992" cy="120299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/>
            <a:t>Клас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/>
            <a:t>Превозно средство</a:t>
          </a:r>
        </a:p>
      </dsp:txBody>
      <dsp:txXfrm>
        <a:off x="2911803" y="982774"/>
        <a:ext cx="2405992" cy="1202996"/>
      </dsp:txXfrm>
    </dsp:sp>
    <dsp:sp modelId="{A69C4052-824E-43CA-B474-A1483B4C7FCC}">
      <dsp:nvSpPr>
        <dsp:cNvPr id="0" name=""/>
        <dsp:cNvSpPr/>
      </dsp:nvSpPr>
      <dsp:spPr>
        <a:xfrm>
          <a:off x="552" y="2691029"/>
          <a:ext cx="2405992" cy="120299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/>
            <a:t>Клас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/>
            <a:t>Кола</a:t>
          </a:r>
        </a:p>
      </dsp:txBody>
      <dsp:txXfrm>
        <a:off x="552" y="2691029"/>
        <a:ext cx="2405992" cy="1202996"/>
      </dsp:txXfrm>
    </dsp:sp>
    <dsp:sp modelId="{65B4D2A6-4EC9-4A9E-AF1D-725C80E0171E}">
      <dsp:nvSpPr>
        <dsp:cNvPr id="0" name=""/>
        <dsp:cNvSpPr/>
      </dsp:nvSpPr>
      <dsp:spPr>
        <a:xfrm>
          <a:off x="2911803" y="2691029"/>
          <a:ext cx="2405992" cy="120299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/>
            <a:t>Клас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/>
            <a:t>Камион</a:t>
          </a:r>
        </a:p>
      </dsp:txBody>
      <dsp:txXfrm>
        <a:off x="2911803" y="2691029"/>
        <a:ext cx="2405992" cy="1202996"/>
      </dsp:txXfrm>
    </dsp:sp>
    <dsp:sp modelId="{ABA70C34-510A-4DA7-99C7-90AFDC6249C2}">
      <dsp:nvSpPr>
        <dsp:cNvPr id="0" name=""/>
        <dsp:cNvSpPr/>
      </dsp:nvSpPr>
      <dsp:spPr>
        <a:xfrm>
          <a:off x="5823054" y="2691029"/>
          <a:ext cx="2405992" cy="120299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/>
            <a:t>Клас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/>
            <a:t>Автобус</a:t>
          </a:r>
        </a:p>
      </dsp:txBody>
      <dsp:txXfrm>
        <a:off x="5823054" y="2691029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31EA50-C15F-4359-836B-859293601FAA}" type="datetimeFigureOut">
              <a:rPr lang="bg-BG" smtClean="0"/>
              <a:t>28.3.2018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CITB406 </a:t>
            </a:r>
            <a:r>
              <a:rPr lang="bg-BG" sz="4800" dirty="0"/>
              <a:t>лабораторни упражнения по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 dirty="0"/>
              <a:t>, </a:t>
            </a:r>
            <a:r>
              <a:rPr lang="en-US" i="1" dirty="0"/>
              <a:t>Java: The Complete Reference (Complete Reference Series) 9th Edition</a:t>
            </a:r>
            <a:r>
              <a:rPr lang="en-US" dirty="0"/>
              <a:t>, 2014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SimpleInheritance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[])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The subclass has access to all public members of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its superclass. */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bus.engine_volume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2.2;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33000;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("Contents of bus: ");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bus.show_engine_volume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(“The number of seats in the bus is:");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bus.show_number_of_seats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1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Наследяване – достъп до членове на базовия клас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членове на базов клас не могат да се достъпват от клас-наследник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Vehicle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engine_volume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price;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Bus extends Vehicle 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;//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 because price is private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7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Наследяване – достъп до членове на базовия клас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членове на базов клас не могат да се достъпват от клас-наследник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Vehicle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engine_volume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price;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Bus extends Vehicle 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;//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5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</a:t>
            </a:r>
            <a:r>
              <a:rPr lang="bg-BG" dirty="0"/>
              <a:t>ключова дума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Box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width;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height;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depth;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Box (double width, double height, double depth)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width;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height;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this.depth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depth;</a:t>
            </a:r>
          </a:p>
          <a:p>
            <a:pPr marL="271463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clone of an object</a:t>
            </a:r>
          </a:p>
          <a:p>
            <a:pPr marL="2714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// pass object to constructor</a:t>
            </a:r>
          </a:p>
          <a:p>
            <a:pPr marL="454343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ob.width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343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ob.height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343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this.depth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ob.depth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14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0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</a:t>
            </a:r>
            <a:r>
              <a:rPr lang="bg-BG" dirty="0"/>
              <a:t>ключова дума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Извикване на конструктор на базов клас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трябва да бъде първия оператор, който се изпълнява в конструктора на класа наследник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BoxWeight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now uses super to initialize its Box attributes.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BoxWeight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Box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weight; // weight of box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initialize width, height, and depth using super()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w, double h, double d, double m) {</a:t>
            </a:r>
          </a:p>
          <a:p>
            <a:pPr marL="822960" lvl="3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(w, h, d); // call superclass constructor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weight = m;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 clone of an object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BoxWeight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// pass object to constructor</a:t>
            </a:r>
          </a:p>
          <a:p>
            <a:pPr marL="822960" lvl="3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weight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ob.weight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5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AFA-D722-486F-85E0-02DE22AF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Йерархии от класове </a:t>
            </a:r>
            <a:r>
              <a:rPr lang="en-US" dirty="0"/>
              <a:t>(UML </a:t>
            </a:r>
            <a:r>
              <a:rPr lang="bg-BG" dirty="0"/>
              <a:t>диаграми</a:t>
            </a:r>
            <a:r>
              <a:rPr lang="en-US" dirty="0"/>
              <a:t>)</a:t>
            </a:r>
            <a:r>
              <a:rPr lang="bg-BG" dirty="0"/>
              <a:t> – наследяване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23BEE-C586-40E0-9F54-5AEF71E34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976727"/>
          </a:xfrm>
        </p:spPr>
      </p:pic>
    </p:spTree>
    <p:extLst>
      <p:ext uri="{BB962C8B-B14F-4D97-AF65-F5344CB8AC3E}">
        <p14:creationId xmlns:p14="http://schemas.microsoft.com/office/powerpoint/2010/main" val="25676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AFA-D722-486F-85E0-02DE22AF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Йерархии от класове </a:t>
            </a:r>
            <a:r>
              <a:rPr lang="en-US" dirty="0"/>
              <a:t>(UML </a:t>
            </a:r>
            <a:r>
              <a:rPr lang="bg-BG" dirty="0"/>
              <a:t>диаграми</a:t>
            </a:r>
            <a:r>
              <a:rPr lang="en-US" dirty="0"/>
              <a:t>)</a:t>
            </a:r>
            <a:r>
              <a:rPr lang="bg-BG" dirty="0"/>
              <a:t> – наследяване и композиция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C531EC-5A91-47D0-B3F6-29C4E129C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209"/>
            <a:ext cx="9144000" cy="4837764"/>
          </a:xfrm>
        </p:spPr>
      </p:pic>
    </p:spTree>
    <p:extLst>
      <p:ext uri="{BB962C8B-B14F-4D97-AF65-F5344CB8AC3E}">
        <p14:creationId xmlns:p14="http://schemas.microsoft.com/office/powerpoint/2010/main" val="23092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AFA-D722-486F-85E0-02DE22AF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Йерархии от класове </a:t>
            </a:r>
            <a:r>
              <a:rPr lang="en-US" dirty="0"/>
              <a:t>(UML </a:t>
            </a:r>
            <a:r>
              <a:rPr lang="bg-BG" dirty="0"/>
              <a:t>диаграми</a:t>
            </a:r>
            <a:r>
              <a:rPr lang="en-US" dirty="0"/>
              <a:t>)</a:t>
            </a:r>
            <a:r>
              <a:rPr lang="bg-BG" dirty="0"/>
              <a:t> –наследяване, композиция и асоциация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A0FEB5-1B5C-4D87-9830-77B2A40C5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4841"/>
            <a:ext cx="8229600" cy="4487517"/>
          </a:xfrm>
        </p:spPr>
      </p:pic>
    </p:spTree>
    <p:extLst>
      <p:ext uri="{BB962C8B-B14F-4D97-AF65-F5344CB8AC3E}">
        <p14:creationId xmlns:p14="http://schemas.microsoft.com/office/powerpoint/2010/main" val="338006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AFA-D722-486F-85E0-02DE22AF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33400"/>
            <a:ext cx="8964488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Йерархии от класове </a:t>
            </a:r>
            <a:r>
              <a:rPr lang="en-US" dirty="0"/>
              <a:t>(UML)</a:t>
            </a:r>
            <a:r>
              <a:rPr lang="bg-BG" dirty="0"/>
              <a:t> – наследяване, композиция, асоциация и </a:t>
            </a:r>
            <a:r>
              <a:rPr lang="bg-BG" dirty="0" err="1"/>
              <a:t>агрегация</a:t>
            </a:r>
            <a:endParaRPr lang="bg-B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9F7ADB-1FD8-4D35-A1CD-587DAE718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9841"/>
            <a:ext cx="8229600" cy="4337517"/>
          </a:xfrm>
        </p:spPr>
      </p:pic>
    </p:spTree>
    <p:extLst>
      <p:ext uri="{BB962C8B-B14F-4D97-AF65-F5344CB8AC3E}">
        <p14:creationId xmlns:p14="http://schemas.microsoft.com/office/powerpoint/2010/main" val="37612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936F-D2E3-4126-BC4F-3291E971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05AE-4793-48F6-BB42-2DED0A39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Направете </a:t>
            </a:r>
            <a:r>
              <a:rPr lang="en-US" dirty="0"/>
              <a:t>UML </a:t>
            </a:r>
            <a:r>
              <a:rPr lang="bg-BG" dirty="0"/>
              <a:t>диаграма на следната йерархия от класове: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Сграда</a:t>
            </a:r>
            <a:r>
              <a:rPr lang="bg-BG" dirty="0"/>
              <a:t>: площ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Помещение в сграда</a:t>
            </a:r>
            <a:r>
              <a:rPr lang="bg-BG" dirty="0"/>
              <a:t>: площ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Стая</a:t>
            </a:r>
            <a:r>
              <a:rPr lang="bg-BG" dirty="0"/>
              <a:t>: брой легла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Апартамент</a:t>
            </a:r>
            <a:r>
              <a:rPr lang="bg-BG" dirty="0"/>
              <a:t>: брой тераси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Офис</a:t>
            </a:r>
            <a:r>
              <a:rPr lang="bg-BG" dirty="0"/>
              <a:t>: брой работни места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Жилищен блок</a:t>
            </a:r>
            <a:r>
              <a:rPr lang="bg-BG" dirty="0"/>
              <a:t>: брой апартаменти, списък с апартаменти</a:t>
            </a:r>
          </a:p>
          <a:p>
            <a:pPr marL="731520" lvl="1" indent="-457200">
              <a:buFont typeface="+mj-lt"/>
              <a:buAutoNum type="arabicPeriod"/>
            </a:pPr>
            <a:r>
              <a:rPr lang="bg-BG" b="1" dirty="0"/>
              <a:t>Офис сграда</a:t>
            </a:r>
            <a:r>
              <a:rPr lang="bg-BG" dirty="0"/>
              <a:t>: брой офиси, списък с офиси</a:t>
            </a:r>
          </a:p>
          <a:p>
            <a:pPr marL="731520" lvl="1" indent="-457200">
              <a:buFont typeface="+mj-lt"/>
              <a:buAutoNum type="arabicPeriod"/>
            </a:pPr>
            <a:endParaRPr lang="bg-BG" dirty="0"/>
          </a:p>
          <a:p>
            <a:pPr marL="731520" lvl="1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268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ООП –</a:t>
            </a:r>
            <a:r>
              <a:rPr lang="en-US" sz="4800" dirty="0"/>
              <a:t> </a:t>
            </a:r>
            <a:r>
              <a:rPr lang="bg-BG" sz="4800" dirty="0"/>
              <a:t>Наследяване</a:t>
            </a:r>
            <a:r>
              <a:rPr lang="en-US" sz="4800" dirty="0"/>
              <a:t> </a:t>
            </a:r>
            <a:r>
              <a:rPr lang="bg-BG" sz="4800" dirty="0"/>
              <a:t>и полиморфизъм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833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Механизъм, чрез който извикването на предефиниран (</a:t>
            </a:r>
            <a:r>
              <a:rPr lang="en-US" dirty="0"/>
              <a:t>overridden</a:t>
            </a:r>
            <a:r>
              <a:rPr lang="bg-BG" dirty="0"/>
              <a:t>) метод се извършва по време на изпълнение на програмата, а не по време на компилиране</a:t>
            </a:r>
          </a:p>
          <a:p>
            <a:r>
              <a:rPr lang="bg-BG" dirty="0"/>
              <a:t>Чрез динамично свързване на методи се реализира полиморфизъм по време на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50626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bg-BG" sz="2000" dirty="0"/>
              <a:t>Референции от базов клас могат да се използват като референции към обекти на клас-наследник – по този начин се реализира извикване на </a:t>
            </a:r>
            <a:r>
              <a:rPr lang="bg-BG" sz="2000" b="1" dirty="0" err="1"/>
              <a:t>предефинирани</a:t>
            </a:r>
            <a:r>
              <a:rPr lang="bg-BG" sz="2000" b="1" dirty="0"/>
              <a:t> методи</a:t>
            </a:r>
            <a:r>
              <a:rPr lang="bg-BG" sz="2000" dirty="0"/>
              <a:t> по време на </a:t>
            </a:r>
            <a:r>
              <a:rPr lang="bg-BG" sz="2000" b="1" dirty="0"/>
              <a:t>изпълнение на програмата</a:t>
            </a:r>
          </a:p>
          <a:p>
            <a:pPr>
              <a:spcBef>
                <a:spcPts val="1800"/>
              </a:spcBef>
            </a:pPr>
            <a:r>
              <a:rPr lang="bg-BG" sz="2000" dirty="0"/>
              <a:t>Когато предефиниран метод се извиква чрез референция на базов клас</a:t>
            </a:r>
            <a:r>
              <a:rPr lang="en-US" sz="2000" dirty="0"/>
              <a:t>, Java</a:t>
            </a:r>
            <a:r>
              <a:rPr lang="bg-BG" sz="2000" dirty="0"/>
              <a:t> определя коя</a:t>
            </a:r>
            <a:r>
              <a:rPr lang="en-US" sz="2000" dirty="0"/>
              <a:t> </a:t>
            </a:r>
            <a:r>
              <a:rPr lang="bg-BG" sz="2000" dirty="0"/>
              <a:t>версия на метода да се извика на базата на типа на обекта, с който се вика метода</a:t>
            </a:r>
            <a:r>
              <a:rPr lang="en-US" sz="2000" dirty="0"/>
              <a:t>. </a:t>
            </a:r>
            <a:r>
              <a:rPr lang="bg-BG" sz="2000" dirty="0"/>
              <a:t>Определянето се извършва по време на изпълнение на програмата</a:t>
            </a:r>
            <a:endParaRPr lang="en-US" sz="2000" dirty="0"/>
          </a:p>
          <a:p>
            <a:pPr>
              <a:spcBef>
                <a:spcPts val="1800"/>
              </a:spcBef>
            </a:pPr>
            <a:r>
              <a:rPr lang="bg-BG" sz="2000" dirty="0"/>
              <a:t>Когато обектите са от различни типове, версиите на </a:t>
            </a:r>
            <a:r>
              <a:rPr lang="bg-BG" sz="2000" dirty="0" err="1"/>
              <a:t>предефинираните</a:t>
            </a:r>
            <a:r>
              <a:rPr lang="bg-BG" sz="2000" dirty="0"/>
              <a:t> методи, които се извикват са различни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13023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Полиморфизмът</a:t>
            </a:r>
            <a:r>
              <a:rPr lang="bg-BG" dirty="0"/>
              <a:t> позволява на базов клас да специфицира </a:t>
            </a:r>
            <a:r>
              <a:rPr lang="bg-BG" b="1" dirty="0"/>
              <a:t>общи методи за всичките си наследници</a:t>
            </a:r>
          </a:p>
          <a:p>
            <a:r>
              <a:rPr lang="bg-BG" dirty="0"/>
              <a:t>Наследниците дефинират специфична имплементация на някои или всички такива методи</a:t>
            </a:r>
          </a:p>
          <a:p>
            <a:r>
              <a:rPr lang="bg-BG" dirty="0"/>
              <a:t>Имплементира се основен аспект от полиморфизма „</a:t>
            </a:r>
            <a:r>
              <a:rPr lang="bg-BG" b="1" dirty="0"/>
              <a:t>един интерфейс – много методи</a:t>
            </a:r>
            <a:r>
              <a:rPr lang="bg-BG" dirty="0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53748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b="1" dirty="0"/>
              <a:t>Базовия клас дефинира </a:t>
            </a:r>
            <a:r>
              <a:rPr lang="bg-BG" dirty="0"/>
              <a:t>всички методи, които </a:t>
            </a:r>
            <a:r>
              <a:rPr lang="bg-BG" b="1" dirty="0"/>
              <a:t>наследниците</a:t>
            </a:r>
            <a:r>
              <a:rPr lang="bg-BG" dirty="0"/>
              <a:t> </a:t>
            </a:r>
            <a:r>
              <a:rPr lang="bg-BG" b="1" dirty="0"/>
              <a:t>трябва да имплементират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bg-BG" dirty="0"/>
              <a:t>Осигурява се гъвкавост и за дефиниране на собствени методи и </a:t>
            </a:r>
            <a:r>
              <a:rPr lang="bg-BG" dirty="0" err="1"/>
              <a:t>консистентност</a:t>
            </a:r>
            <a:r>
              <a:rPr lang="bg-BG" dirty="0"/>
              <a:t> на интерфейса </a:t>
            </a:r>
          </a:p>
          <a:p>
            <a:pPr>
              <a:spcBef>
                <a:spcPts val="1800"/>
              </a:spcBef>
            </a:pPr>
            <a:r>
              <a:rPr lang="bg-BG" dirty="0"/>
              <a:t>Чрез комбинация от наследяване и </a:t>
            </a:r>
            <a:r>
              <a:rPr lang="bg-BG" dirty="0" err="1"/>
              <a:t>предефинирани</a:t>
            </a:r>
            <a:r>
              <a:rPr lang="bg-BG" dirty="0"/>
              <a:t> (</a:t>
            </a:r>
            <a:r>
              <a:rPr lang="en-US" dirty="0"/>
              <a:t>overridden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</a:t>
            </a:r>
            <a:r>
              <a:rPr lang="bg-BG" dirty="0"/>
              <a:t>базовия клас дефинира основната форма на методите, които ще се използват в наследниците</a:t>
            </a:r>
          </a:p>
          <a:p>
            <a:pPr>
              <a:spcBef>
                <a:spcPts val="1800"/>
              </a:spcBef>
            </a:pPr>
            <a:r>
              <a:rPr lang="bg-BG" dirty="0"/>
              <a:t>Осигурява се </a:t>
            </a:r>
            <a:r>
              <a:rPr lang="bg-BG" b="1" dirty="0" err="1"/>
              <a:t>преизползване</a:t>
            </a:r>
            <a:r>
              <a:rPr lang="bg-BG" b="1" dirty="0"/>
              <a:t> на кода </a:t>
            </a:r>
            <a:r>
              <a:rPr lang="bg-BG" dirty="0"/>
              <a:t>и възможност за извикване на методи от библиотеки чрез </a:t>
            </a:r>
            <a:r>
              <a:rPr lang="bg-BG" b="1" dirty="0"/>
              <a:t>инстанции от нови класове без </a:t>
            </a:r>
            <a:r>
              <a:rPr lang="bg-BG" b="1" dirty="0" err="1"/>
              <a:t>прекомпилиране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248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Figure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double dim1;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double dim2;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Figure(double a, double b)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= a;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dim2 = b;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area()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("Area for Figure is undefined.");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 extends Figure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Rectangle(double a, double b)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super(a, b);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override area for rectangle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area()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("Inside Area for Rectangle.");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dim1 * dim2;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8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Triangle extends Figure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Triangle(double a, double b)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super(a, b);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override area for right triangle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area()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("Inside Area for Triangle.");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dim1 * dim2 /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1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Figure f = new Figure(10, 10);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 r = new Rectangle(9, 5);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Triangle t = new Triangle(10, 8);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Figure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("Area is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figref.area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("Area is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figref.area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("Area is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figref.area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0469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output from the program is shown here: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Rectangle.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is 45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Triangle.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is 40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for Figure is undefined.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is 0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Figure[]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Figure[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 counter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/2; counter++) {</a:t>
            </a: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[counter] = new Triangle(++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+ 2);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/2; counter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counter++) {</a:t>
            </a: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[counter] = new Rectangle(++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+ 2);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 counter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counter++) {               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arrayOfFigures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[counter].area());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8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b="1" dirty="0"/>
              <a:t>Наследяване – основни понятия и концепции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Използване на </a:t>
            </a:r>
            <a:r>
              <a:rPr lang="en-US" b="1" dirty="0"/>
              <a:t>super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Йерархии от класове с повече от две нива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Извикване на конструктори в йерархия от класове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Предефиниране на методи (</a:t>
            </a:r>
            <a:r>
              <a:rPr lang="en-US" b="1" dirty="0"/>
              <a:t>overriding</a:t>
            </a:r>
            <a:r>
              <a:rPr lang="bg-BG" b="1" dirty="0"/>
              <a:t>)</a:t>
            </a:r>
            <a:endParaRPr lang="en-US" b="1" dirty="0"/>
          </a:p>
          <a:p>
            <a:pPr marL="0" indent="0">
              <a:spcBef>
                <a:spcPts val="12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39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Динамично свързване (</a:t>
            </a:r>
            <a:r>
              <a:rPr lang="en-US" dirty="0"/>
              <a:t>dynamic dispatch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Triangle.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71.5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Triangle.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84.0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Triangle.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97.5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Triangle.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112.0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Triangle.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127.5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Rectangle.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288.0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Rectangle.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323.0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Rectangle.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360.0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Rectangle.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399.0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Inside Area for Rectangle.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440.0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96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</a:t>
            </a:r>
            <a:r>
              <a:rPr lang="bg-BG" dirty="0"/>
              <a:t>ключова дума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Box {</a:t>
            </a:r>
          </a:p>
          <a:p>
            <a:pPr marL="274320" lvl="1" indent="0">
              <a:buNone/>
            </a:pP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print info about the box</a:t>
            </a:r>
          </a:p>
          <a:p>
            <a:pPr marL="2714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454343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(“width: ” + width + “ height: ” + height + “ depth: ” + depth);</a:t>
            </a:r>
          </a:p>
          <a:p>
            <a:pPr marL="2714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80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</a:t>
            </a:r>
            <a:r>
              <a:rPr lang="bg-BG" dirty="0"/>
              <a:t>ключова дума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Извикване на метод на базов клас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BoxWeight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Box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super.printInfo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(“weight: ” + weight);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51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Създайте следната йерархия от класове: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Клас Сграда: площ</a:t>
            </a:r>
          </a:p>
          <a:p>
            <a:pPr marL="0" indent="0">
              <a:buNone/>
            </a:pPr>
            <a:r>
              <a:rPr lang="bg-BG" dirty="0"/>
              <a:t>     	Методи: </a:t>
            </a:r>
          </a:p>
          <a:p>
            <a:pPr lvl="2"/>
            <a:r>
              <a:rPr lang="bg-BG" dirty="0"/>
              <a:t>Отпечатване на капацитета на сградата (площта на сградата)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bg-BG" dirty="0"/>
              <a:t>Клас Помещение в сграда: площ</a:t>
            </a:r>
          </a:p>
          <a:p>
            <a:pPr marL="0" indent="0">
              <a:buNone/>
            </a:pPr>
            <a:r>
              <a:rPr lang="bg-BG" dirty="0"/>
              <a:t>	Методи:</a:t>
            </a:r>
          </a:p>
          <a:p>
            <a:pPr lvl="2"/>
            <a:r>
              <a:rPr lang="bg-BG" dirty="0"/>
              <a:t>Отпечатване на капацитета на помещението (площта му)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4998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bg-BG" dirty="0"/>
              <a:t>Клас Стая: брой легла</a:t>
            </a:r>
          </a:p>
          <a:p>
            <a:pPr marL="0" indent="0">
              <a:buNone/>
            </a:pPr>
            <a:r>
              <a:rPr lang="bg-BG" dirty="0"/>
              <a:t>	 Методи: </a:t>
            </a:r>
          </a:p>
          <a:p>
            <a:pPr lvl="2"/>
            <a:r>
              <a:rPr lang="bg-BG" dirty="0"/>
              <a:t>Отпечатване на капацитета на стаята (площта + брой хора, които могат да бъдат настанени в стаята)</a:t>
            </a:r>
          </a:p>
          <a:p>
            <a:pPr lvl="2"/>
            <a:r>
              <a:rPr lang="bg-BG" dirty="0"/>
              <a:t>Отпечатване на данните за стаята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bg-BG" dirty="0"/>
              <a:t>Клас Апартамент: брой тераси</a:t>
            </a:r>
          </a:p>
          <a:p>
            <a:pPr marL="0" indent="0">
              <a:buNone/>
            </a:pPr>
            <a:r>
              <a:rPr lang="bg-BG" dirty="0"/>
              <a:t>	 Методи: </a:t>
            </a:r>
          </a:p>
          <a:p>
            <a:pPr lvl="2"/>
            <a:r>
              <a:rPr lang="bg-BG" dirty="0"/>
              <a:t>Отпечатване на капацитета на апартамента (площта му + брой хора, които могат да бъдат настанени в апартамента)</a:t>
            </a:r>
          </a:p>
          <a:p>
            <a:pPr lvl="2"/>
            <a:r>
              <a:rPr lang="bg-BG" dirty="0"/>
              <a:t>Отпечатване на данните за апартамента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bg-BG" dirty="0"/>
              <a:t>Клас Офис: брой работни места</a:t>
            </a:r>
          </a:p>
          <a:p>
            <a:pPr marL="0" indent="0">
              <a:buNone/>
            </a:pPr>
            <a:r>
              <a:rPr lang="bg-BG" dirty="0"/>
              <a:t> 	Методи: </a:t>
            </a:r>
          </a:p>
          <a:p>
            <a:pPr lvl="1"/>
            <a:r>
              <a:rPr lang="bg-BG" dirty="0"/>
              <a:t>Отпечатване на капацитета на офиса (площта му + брой хора, които могат да работят в офиса)</a:t>
            </a:r>
          </a:p>
          <a:p>
            <a:pPr lvl="1"/>
            <a:r>
              <a:rPr lang="bg-BG" dirty="0"/>
              <a:t>Отпечатване на данните за офиса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9857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bg-BG" dirty="0"/>
              <a:t>Клас Офис сграда: брой офиси, списък с офиси</a:t>
            </a:r>
          </a:p>
          <a:p>
            <a:pPr marL="0" indent="0">
              <a:buNone/>
            </a:pPr>
            <a:r>
              <a:rPr lang="bg-BG" dirty="0"/>
              <a:t>	 Методи: </a:t>
            </a:r>
          </a:p>
          <a:p>
            <a:pPr lvl="2"/>
            <a:r>
              <a:rPr lang="bg-BG" dirty="0"/>
              <a:t>Отпечатване на капацитета на офис сградата (площта му + брой хора, които могат да работят в него)</a:t>
            </a:r>
          </a:p>
          <a:p>
            <a:pPr lvl="2"/>
            <a:r>
              <a:rPr lang="bg-BG" dirty="0"/>
              <a:t>Отпечатване на данните за офис сградата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bg-BG" dirty="0"/>
              <a:t>Клас Жилищен блок: брой апартаменти, списък с апартаменти</a:t>
            </a:r>
          </a:p>
          <a:p>
            <a:pPr marL="0" indent="0">
              <a:buNone/>
            </a:pPr>
            <a:r>
              <a:rPr lang="bg-BG" dirty="0"/>
              <a:t>	 Методи: </a:t>
            </a:r>
          </a:p>
          <a:p>
            <a:pPr lvl="2"/>
            <a:r>
              <a:rPr lang="bg-BG" dirty="0"/>
              <a:t>Отпечатване на капацитета на жилищния блок (максималния брой хора, които могат да живеят в него)</a:t>
            </a:r>
          </a:p>
          <a:p>
            <a:pPr lvl="2"/>
            <a:r>
              <a:rPr lang="bg-BG" dirty="0"/>
              <a:t>Отпечатване на данните за жилищния блок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4149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Наследяване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Основен принцип на ООП</a:t>
            </a:r>
          </a:p>
          <a:p>
            <a:r>
              <a:rPr lang="bg-BG" dirty="0"/>
              <a:t>Позволява изграждане на йерархии от класове</a:t>
            </a:r>
            <a:endParaRPr lang="en-US" dirty="0"/>
          </a:p>
          <a:p>
            <a:r>
              <a:rPr lang="en-US" dirty="0"/>
              <a:t>Java </a:t>
            </a:r>
            <a:r>
              <a:rPr lang="bg-BG" dirty="0"/>
              <a:t>не поддържа множествено наследяване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533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Наследяване – основни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bg-BG" dirty="0"/>
              <a:t>Базов клас (</a:t>
            </a:r>
            <a:r>
              <a:rPr lang="en-US" dirty="0"/>
              <a:t>superclass</a:t>
            </a:r>
            <a:r>
              <a:rPr lang="bg-BG" dirty="0"/>
              <a:t>) – клас, в който са включени общите характеристики на множеството от свързани обекти</a:t>
            </a:r>
          </a:p>
          <a:p>
            <a:pPr>
              <a:spcBef>
                <a:spcPts val="1800"/>
              </a:spcBef>
            </a:pPr>
            <a:r>
              <a:rPr lang="bg-BG" dirty="0"/>
              <a:t>Клас-наследник</a:t>
            </a:r>
            <a:r>
              <a:rPr lang="en-US" dirty="0"/>
              <a:t> (subclass)</a:t>
            </a:r>
            <a:r>
              <a:rPr lang="bg-BG" dirty="0"/>
              <a:t> -</a:t>
            </a:r>
            <a:r>
              <a:rPr lang="en-US" dirty="0"/>
              <a:t> </a:t>
            </a:r>
            <a:r>
              <a:rPr lang="bg-BG" dirty="0"/>
              <a:t>специфична версия на базовия клас с допълнителни характеристики</a:t>
            </a:r>
          </a:p>
          <a:p>
            <a:pPr>
              <a:spcBef>
                <a:spcPts val="1800"/>
              </a:spcBef>
            </a:pPr>
            <a:r>
              <a:rPr lang="bg-BG" dirty="0"/>
              <a:t>Класът-наследник наследява всички член-данни (</a:t>
            </a:r>
            <a:r>
              <a:rPr lang="bg-BG" dirty="0" err="1"/>
              <a:t>инстанционни</a:t>
            </a:r>
            <a:r>
              <a:rPr lang="bg-BG" dirty="0"/>
              <a:t> променливи) на базовия клас и добавя нови (собствени)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352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Наследяване – пример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77840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54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 simple example of inheritance.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superclass.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Vehicle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engine_volume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price;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show_engine_volume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engine volume is: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engine_volume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8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subclass by extending class Vehicle.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Bus extends Vehicle 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show_number_of_seats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number is: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number_of_seats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set_number_of_seats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 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number_of_seats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9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SimpleInheritance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[]) {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Vehicle vehicle1 = new Vehicle();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Bus();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The superclass may be used by itself.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vehicle1.engine_volume = 1.9;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vehicle1.price = 25000;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("Contents of vehicle: ");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vehicle.show_engine_volume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20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4132</TotalTime>
  <Words>1513</Words>
  <Application>Microsoft Office PowerPoint</Application>
  <PresentationFormat>On-screen Show (4:3)</PresentationFormat>
  <Paragraphs>312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Clarity</vt:lpstr>
      <vt:lpstr>CITB406 лабораторни упражнения по java</vt:lpstr>
      <vt:lpstr>ООП – Наследяване и полиморфизъм</vt:lpstr>
      <vt:lpstr>Съдържание</vt:lpstr>
      <vt:lpstr>Наследяване</vt:lpstr>
      <vt:lpstr>Наследяване – основни понятия</vt:lpstr>
      <vt:lpstr>Наследяване – пример</vt:lpstr>
      <vt:lpstr>Наследяване – пример 1</vt:lpstr>
      <vt:lpstr>Наследяване – пример 1</vt:lpstr>
      <vt:lpstr>Наследяване – пример 1</vt:lpstr>
      <vt:lpstr>Наследяване – пример 1</vt:lpstr>
      <vt:lpstr>Наследяване – достъп до членове на базовия клас</vt:lpstr>
      <vt:lpstr>Наследяване – достъп до членове на базовия клас</vt:lpstr>
      <vt:lpstr>Използване на ключова дума super</vt:lpstr>
      <vt:lpstr>Използване на ключова дума super</vt:lpstr>
      <vt:lpstr>Йерархии от класове (UML диаграми) – наследяване</vt:lpstr>
      <vt:lpstr>Йерархии от класове (UML диаграми) – наследяване и композиция</vt:lpstr>
      <vt:lpstr>Йерархии от класове (UML диаграми) –наследяване, композиция и асоциация</vt:lpstr>
      <vt:lpstr>Йерархии от класове (UML) – наследяване, композиция, асоциация и агрегация</vt:lpstr>
      <vt:lpstr>Задача 1</vt:lpstr>
      <vt:lpstr>Динамично свързване (dynamic dispatch)</vt:lpstr>
      <vt:lpstr>Динамично свързване (dynamic dispatch)</vt:lpstr>
      <vt:lpstr>Динамично свързване (dynamic dispatch)</vt:lpstr>
      <vt:lpstr>Динамично свързване (dynamic dispatch)</vt:lpstr>
      <vt:lpstr>Динамично свързване (dynamic dispatch)</vt:lpstr>
      <vt:lpstr>Динамично свързване (dynamic dispatch)</vt:lpstr>
      <vt:lpstr>Динамично свързване (dynamic dispatch)</vt:lpstr>
      <vt:lpstr>Динамично свързване (dynamic dispatch)</vt:lpstr>
      <vt:lpstr>Динамично свързване (dynamic dispatch)</vt:lpstr>
      <vt:lpstr>Динамично свързване (dynamic dispatch)</vt:lpstr>
      <vt:lpstr>Динамично свързване (dynamic dispatch)</vt:lpstr>
      <vt:lpstr>Използване на ключова дума super</vt:lpstr>
      <vt:lpstr>Използване на ключова дума super</vt:lpstr>
      <vt:lpstr>Задача 2</vt:lpstr>
      <vt:lpstr>Задача 2</vt:lpstr>
      <vt:lpstr>Задача 2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Windows User</cp:lastModifiedBy>
  <cp:revision>399</cp:revision>
  <dcterms:created xsi:type="dcterms:W3CDTF">2015-08-11T19:51:57Z</dcterms:created>
  <dcterms:modified xsi:type="dcterms:W3CDTF">2018-03-28T04:57:01Z</dcterms:modified>
</cp:coreProperties>
</file>