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5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7"/>
    <p:restoredTop sz="94828"/>
  </p:normalViewPr>
  <p:slideViewPr>
    <p:cSldViewPr snapToGrid="0" snapToObjects="1">
      <p:cViewPr varScale="1">
        <p:scale>
          <a:sx n="114" d="100"/>
          <a:sy n="114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09998-72B2-4D4E-8F85-DD917E2EB40B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4B19A-4431-0C43-90E3-E7BA7CBB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19A-4431-0C43-90E3-E7BA7CBBC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19A-4431-0C43-90E3-E7BA7CBBC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8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19A-4431-0C43-90E3-E7BA7CBBC7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19A-4431-0C43-90E3-E7BA7CBBC7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4B19A-4431-0C43-90E3-E7BA7CBBC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FFAE-5619-D44B-A87F-377FA045D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DD44B-16F2-6B45-ABD2-12EC5290F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F4DC-5FB1-AA40-9E3B-0A54916F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0F88-9F35-3948-B314-8B263C9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BF3B-295F-F340-813D-DEAC678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045-3B59-7E45-AE64-6A407147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608B2-661C-7E46-999C-3692C11B7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F19F-7593-8A43-869B-629708AE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9DC4-491A-ED4F-BBEF-6A9DA076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9EECB-375A-374A-BA7A-1CE5C9F0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9A8ED-3031-734A-A7F8-C6D93A94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D450E-E647-5040-A8D5-B3AC1B7CD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75A-345F-1B43-95A7-1BB628EC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DB95-7391-6443-B411-116B2AA1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1E60-CE09-F84B-A6EA-89F24DC7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7780-C04F-E442-8EC3-BEA6E29C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7B94-DDE1-2046-9A2F-1A18B901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7351-974B-554D-8889-5419BD6C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E944-B110-7B45-B15C-9288AA6F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0D0B-EE5B-0647-B3F6-B7FC3396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7827-0EC1-D24B-87FD-EC28519F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ED350-F4F6-4847-B3D4-C35DCE2D4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D8C9-387E-134B-8A0E-BE83A506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73DE-203D-AE48-BA34-9EBB062A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6ECB-234D-8A49-BACA-F9C695F2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2540-ED85-D546-BF7E-9FA1D7B7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05265-78C3-A647-946D-B3E2D93D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41791-0882-AB41-919A-933A5AA3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C67F-9D45-D047-BC36-98FD0656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6B19D-6640-1945-8E60-12EE70CA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488D-A66E-0D41-A7B4-F5CE5D04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F512-6CBE-3148-A958-D1D3855F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451D1-2D12-4A42-B4AA-B507E044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13F8-38FD-9247-9AE3-30E94450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E3125-E506-0E41-82FE-9B24DBF6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2781F-2BE2-BD4B-A596-3153BB41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ABF22-64EB-6C49-9297-42E9E58C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918A1-92D4-AA4F-8C4E-72061F2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62546-D533-FF42-915E-1A4CB1F5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9A0-9A7F-4240-98B0-390D26D7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1EEBF-97B9-1941-A95F-1246C4AF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C6C89-3F2D-1449-A4C0-E691815C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4F8EE-976A-EA4B-A2DA-BD0C1B4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EF13B-F184-CF40-9368-F4335416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550AD-311E-124D-B96A-5BA5131F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6DAC-A22B-8343-931A-BD88EB7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65E-BC25-624B-836E-AE95FB5B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5B24-5B90-D04C-A68C-DCEC1055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61E10-97FF-5A41-8316-BB233964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8445-C9F3-7446-88ED-8826A11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DB63-459B-564E-815F-D3AC37C7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68AEC-D8EE-6143-BC12-95CB9114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EDD3-E7A0-574E-AA0F-77CCC404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855CA-1D49-F246-A84A-E0DEEF21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F2DEA-74C0-C24D-8991-1E6484F8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1D0F8-CA6B-C84C-BF40-903251C9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2D40-7007-8A4E-B530-E9E5BE47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361E0-5412-8647-B300-371ED797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E18AC-3757-574A-923C-9CD3A26D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A2ED1-442C-5D4D-B755-483C8D495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B1D3-8077-ED42-9A8A-FEF4750F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B5DF-3F62-214E-8503-87B072C85F9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02A8-69A2-714B-982A-58018B21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DE75-7874-7246-873A-BC0E14353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78BB7-9444-FD49-8757-9B33BD8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8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20.png"/><Relationship Id="rId10" Type="http://schemas.openxmlformats.org/officeDocument/2006/relationships/image" Target="../media/image33.png"/><Relationship Id="rId4" Type="http://schemas.openxmlformats.org/officeDocument/2006/relationships/image" Target="../media/image19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6.png"/><Relationship Id="rId3" Type="http://schemas.openxmlformats.org/officeDocument/2006/relationships/image" Target="../media/image48.png"/><Relationship Id="rId7" Type="http://schemas.openxmlformats.org/officeDocument/2006/relationships/image" Target="../media/image31.png"/><Relationship Id="rId12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9.emf"/><Relationship Id="rId4" Type="http://schemas.openxmlformats.org/officeDocument/2006/relationships/image" Target="../media/image7.emf"/><Relationship Id="rId9" Type="http://schemas.openxmlformats.org/officeDocument/2006/relationships/image" Target="../media/image8.emf"/><Relationship Id="rId1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9" Type="http://schemas.openxmlformats.org/officeDocument/2006/relationships/image" Target="../media/image9.emf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4BD3-7FAF-2242-87E7-2A6FE0056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Surface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C063-CD28-9141-969A-344E4E26C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4BD3-7FAF-2242-87E7-2A6FE0056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figs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8C063-CD28-9141-969A-344E4E26C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5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DDC127D-6C5C-5440-8FF8-6C70571899A7}"/>
              </a:ext>
            </a:extLst>
          </p:cNvPr>
          <p:cNvSpPr/>
          <p:nvPr/>
        </p:nvSpPr>
        <p:spPr>
          <a:xfrm>
            <a:off x="2865978" y="1221580"/>
            <a:ext cx="4660286" cy="33647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22BDE73-3584-5148-AEFD-139669BBDD31}"/>
              </a:ext>
            </a:extLst>
          </p:cNvPr>
          <p:cNvSpPr/>
          <p:nvPr/>
        </p:nvSpPr>
        <p:spPr>
          <a:xfrm>
            <a:off x="8372475" y="1221581"/>
            <a:ext cx="2464594" cy="33647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/>
              <p:nvPr/>
            </p:nvSpPr>
            <p:spPr>
              <a:xfrm>
                <a:off x="3455366" y="1399477"/>
                <a:ext cx="831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366" y="1399477"/>
                <a:ext cx="831190" cy="276999"/>
              </a:xfrm>
              <a:prstGeom prst="rect">
                <a:avLst/>
              </a:prstGeom>
              <a:blipFill>
                <a:blip r:embed="rId2"/>
                <a:stretch>
                  <a:fillRect l="-44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/>
              <p:nvPr/>
            </p:nvSpPr>
            <p:spPr>
              <a:xfrm>
                <a:off x="5992031" y="139947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31" y="1399476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/>
              <p:nvPr/>
            </p:nvSpPr>
            <p:spPr>
              <a:xfrm>
                <a:off x="9699176" y="1431973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76" y="1431973"/>
                <a:ext cx="291682" cy="276999"/>
              </a:xfrm>
              <a:prstGeom prst="rect">
                <a:avLst/>
              </a:prstGeom>
              <a:blipFill>
                <a:blip r:embed="rId4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/>
              <p:nvPr/>
            </p:nvSpPr>
            <p:spPr>
              <a:xfrm>
                <a:off x="2102186" y="1676476"/>
                <a:ext cx="327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186" y="1676476"/>
                <a:ext cx="327013" cy="492443"/>
              </a:xfrm>
              <a:prstGeom prst="rect">
                <a:avLst/>
              </a:prstGeom>
              <a:blipFill>
                <a:blip r:embed="rId5"/>
                <a:stretch>
                  <a:fillRect l="-26923" r="-2692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/>
              <p:nvPr/>
            </p:nvSpPr>
            <p:spPr>
              <a:xfrm>
                <a:off x="2102186" y="3077311"/>
                <a:ext cx="298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186" y="3077311"/>
                <a:ext cx="298992" cy="492443"/>
              </a:xfrm>
              <a:prstGeom prst="rect">
                <a:avLst/>
              </a:prstGeom>
              <a:blipFill>
                <a:blip r:embed="rId6"/>
                <a:stretch>
                  <a:fillRect l="-16667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77A6DA59-B148-104B-A4EE-5FB90A863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861" y="2539998"/>
            <a:ext cx="1600200" cy="1778000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6CCB8C70-470D-1D4A-8A92-427027F97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3867" y="2539998"/>
            <a:ext cx="1600200" cy="1778000"/>
          </a:xfrm>
          <a:prstGeom prst="rect">
            <a:avLst/>
          </a:prstGeom>
        </p:spPr>
      </p:pic>
      <p:pic>
        <p:nvPicPr>
          <p:cNvPr id="16" name="Picture 15" descr="A picture containing drawing, star, table, clock&#10;&#10;Description automatically generated">
            <a:extLst>
              <a:ext uri="{FF2B5EF4-FFF2-40B4-BE49-F238E27FC236}">
                <a16:creationId xmlns:a16="http://schemas.microsoft.com/office/drawing/2014/main" id="{CAAB0F94-1A44-2843-B4C7-50B5CA588E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9076" y="2540000"/>
            <a:ext cx="1600200" cy="17780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15F4460-C5E6-FF40-8E17-A1323FC797EB}"/>
              </a:ext>
            </a:extLst>
          </p:cNvPr>
          <p:cNvSpPr/>
          <p:nvPr/>
        </p:nvSpPr>
        <p:spPr>
          <a:xfrm>
            <a:off x="3789236" y="1772392"/>
            <a:ext cx="89452" cy="885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3EDF46-DD94-D048-BA42-E3E2DC47412C}"/>
              </a:ext>
            </a:extLst>
          </p:cNvPr>
          <p:cNvSpPr/>
          <p:nvPr/>
        </p:nvSpPr>
        <p:spPr>
          <a:xfrm>
            <a:off x="6051274" y="1772391"/>
            <a:ext cx="89452" cy="885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260DE0-A89C-614E-B543-27D5CE8B707D}"/>
              </a:ext>
            </a:extLst>
          </p:cNvPr>
          <p:cNvSpPr/>
          <p:nvPr/>
        </p:nvSpPr>
        <p:spPr>
          <a:xfrm>
            <a:off x="9763292" y="1804889"/>
            <a:ext cx="89452" cy="885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25D1ED8-588E-8141-B89A-814348FAE687}"/>
              </a:ext>
            </a:extLst>
          </p:cNvPr>
          <p:cNvSpPr/>
          <p:nvPr/>
        </p:nvSpPr>
        <p:spPr>
          <a:xfrm>
            <a:off x="3858451" y="1844657"/>
            <a:ext cx="2219931" cy="274865"/>
          </a:xfrm>
          <a:custGeom>
            <a:avLst/>
            <a:gdLst>
              <a:gd name="connsiteX0" fmla="*/ 0 w 2219931"/>
              <a:gd name="connsiteY0" fmla="*/ 0 h 274865"/>
              <a:gd name="connsiteX1" fmla="*/ 977826 w 2219931"/>
              <a:gd name="connsiteY1" fmla="*/ 274848 h 274865"/>
              <a:gd name="connsiteX2" fmla="*/ 2219931 w 2219931"/>
              <a:gd name="connsiteY2" fmla="*/ 10571 h 2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931" h="274865">
                <a:moveTo>
                  <a:pt x="0" y="0"/>
                </a:moveTo>
                <a:cubicBezTo>
                  <a:pt x="303919" y="136543"/>
                  <a:pt x="607838" y="273086"/>
                  <a:pt x="977826" y="274848"/>
                </a:cubicBezTo>
                <a:cubicBezTo>
                  <a:pt x="1347814" y="276610"/>
                  <a:pt x="1783872" y="143590"/>
                  <a:pt x="2219931" y="10571"/>
                </a:cubicBezTo>
              </a:path>
            </a:pathLst>
          </a:custGeom>
          <a:noFill/>
          <a:ln w="158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8972E32-92A2-3048-86FC-8096B8CA1671}"/>
              </a:ext>
            </a:extLst>
          </p:cNvPr>
          <p:cNvSpPr/>
          <p:nvPr/>
        </p:nvSpPr>
        <p:spPr>
          <a:xfrm>
            <a:off x="6096001" y="1842522"/>
            <a:ext cx="1249792" cy="276999"/>
          </a:xfrm>
          <a:custGeom>
            <a:avLst/>
            <a:gdLst>
              <a:gd name="connsiteX0" fmla="*/ 0 w 2219931"/>
              <a:gd name="connsiteY0" fmla="*/ 0 h 274865"/>
              <a:gd name="connsiteX1" fmla="*/ 977826 w 2219931"/>
              <a:gd name="connsiteY1" fmla="*/ 274848 h 274865"/>
              <a:gd name="connsiteX2" fmla="*/ 2219931 w 2219931"/>
              <a:gd name="connsiteY2" fmla="*/ 10571 h 2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931" h="274865">
                <a:moveTo>
                  <a:pt x="0" y="0"/>
                </a:moveTo>
                <a:cubicBezTo>
                  <a:pt x="303919" y="136543"/>
                  <a:pt x="607838" y="273086"/>
                  <a:pt x="977826" y="274848"/>
                </a:cubicBezTo>
                <a:cubicBezTo>
                  <a:pt x="1347814" y="276610"/>
                  <a:pt x="1783872" y="143590"/>
                  <a:pt x="2219931" y="10571"/>
                </a:cubicBezTo>
              </a:path>
            </a:pathLst>
          </a:custGeom>
          <a:noFill/>
          <a:ln w="158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86BB5F-ADC0-EB48-8DCA-5E595293EFA0}"/>
              </a:ext>
            </a:extLst>
          </p:cNvPr>
          <p:cNvSpPr/>
          <p:nvPr/>
        </p:nvSpPr>
        <p:spPr>
          <a:xfrm>
            <a:off x="8503499" y="1852326"/>
            <a:ext cx="1195677" cy="276999"/>
          </a:xfrm>
          <a:custGeom>
            <a:avLst/>
            <a:gdLst>
              <a:gd name="connsiteX0" fmla="*/ 0 w 2219931"/>
              <a:gd name="connsiteY0" fmla="*/ 0 h 274865"/>
              <a:gd name="connsiteX1" fmla="*/ 977826 w 2219931"/>
              <a:gd name="connsiteY1" fmla="*/ 274848 h 274865"/>
              <a:gd name="connsiteX2" fmla="*/ 2219931 w 2219931"/>
              <a:gd name="connsiteY2" fmla="*/ 10571 h 27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931" h="274865">
                <a:moveTo>
                  <a:pt x="0" y="0"/>
                </a:moveTo>
                <a:cubicBezTo>
                  <a:pt x="303919" y="136543"/>
                  <a:pt x="607838" y="273086"/>
                  <a:pt x="977826" y="274848"/>
                </a:cubicBezTo>
                <a:cubicBezTo>
                  <a:pt x="1347814" y="276610"/>
                  <a:pt x="1783872" y="143590"/>
                  <a:pt x="2219931" y="10571"/>
                </a:cubicBezTo>
              </a:path>
            </a:pathLst>
          </a:custGeom>
          <a:noFill/>
          <a:ln w="158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/>
              <p:nvPr/>
            </p:nvSpPr>
            <p:spPr>
              <a:xfrm>
                <a:off x="7796583" y="172242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83" y="1722420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/>
              <p:nvPr/>
            </p:nvSpPr>
            <p:spPr>
              <a:xfrm>
                <a:off x="7796583" y="329049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83" y="3290499"/>
                <a:ext cx="250068" cy="276999"/>
              </a:xfrm>
              <a:prstGeom prst="rect">
                <a:avLst/>
              </a:prstGeom>
              <a:blipFill>
                <a:blip r:embed="rId11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021E372-742F-0D4D-9BF6-1D0E8FA7612F}"/>
              </a:ext>
            </a:extLst>
          </p:cNvPr>
          <p:cNvGrpSpPr/>
          <p:nvPr/>
        </p:nvGrpSpPr>
        <p:grpSpPr>
          <a:xfrm>
            <a:off x="4436831" y="1709915"/>
            <a:ext cx="868516" cy="250646"/>
            <a:chOff x="4436831" y="1709915"/>
            <a:chExt cx="868516" cy="250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561201-FF8D-0E47-A091-C87574FC2B08}"/>
                    </a:ext>
                  </a:extLst>
                </p:cNvPr>
                <p:cNvSpPr txBox="1"/>
                <p:nvPr/>
              </p:nvSpPr>
              <p:spPr>
                <a:xfrm>
                  <a:off x="4436831" y="1709915"/>
                  <a:ext cx="581761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500" b="0" dirty="0">
                    <a:solidFill>
                      <a:srgbClr val="0432FF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B561201-FF8D-0E47-A091-C87574FC2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831" y="1709915"/>
                  <a:ext cx="581761" cy="250646"/>
                </a:xfrm>
                <a:prstGeom prst="rect">
                  <a:avLst/>
                </a:prstGeom>
                <a:blipFill>
                  <a:blip r:embed="rId12"/>
                  <a:stretch>
                    <a:fillRect l="-4255" r="-212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C2D409-BAE9-1B45-BE8B-57522C7593E1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11" y="1746836"/>
              <a:ext cx="269136" cy="168804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148638-CE31-134B-96DC-908D7F6A62B6}"/>
              </a:ext>
            </a:extLst>
          </p:cNvPr>
          <p:cNvGrpSpPr/>
          <p:nvPr/>
        </p:nvGrpSpPr>
        <p:grpSpPr>
          <a:xfrm>
            <a:off x="6288695" y="1672051"/>
            <a:ext cx="868516" cy="250646"/>
            <a:chOff x="4436831" y="1709915"/>
            <a:chExt cx="868516" cy="250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A4D58A0-2E17-0B4D-A8BB-75D5B9A8A0E7}"/>
                    </a:ext>
                  </a:extLst>
                </p:cNvPr>
                <p:cNvSpPr txBox="1"/>
                <p:nvPr/>
              </p:nvSpPr>
              <p:spPr>
                <a:xfrm>
                  <a:off x="4436831" y="1709915"/>
                  <a:ext cx="581761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500" b="0" dirty="0">
                    <a:solidFill>
                      <a:srgbClr val="0432FF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A4D58A0-2E17-0B4D-A8BB-75D5B9A8A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831" y="1709915"/>
                  <a:ext cx="581761" cy="250646"/>
                </a:xfrm>
                <a:prstGeom prst="rect">
                  <a:avLst/>
                </a:prstGeom>
                <a:blipFill>
                  <a:blip r:embed="rId13"/>
                  <a:stretch>
                    <a:fillRect l="-4255" r="-212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1748740-18A2-8D4D-988C-2E69AEF0EFCB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11" y="1746836"/>
              <a:ext cx="269136" cy="168804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4CD82D-D916-EE41-9CB7-77AC3581B830}"/>
              </a:ext>
            </a:extLst>
          </p:cNvPr>
          <p:cNvGrpSpPr/>
          <p:nvPr/>
        </p:nvGrpSpPr>
        <p:grpSpPr>
          <a:xfrm>
            <a:off x="8544111" y="1625247"/>
            <a:ext cx="1036646" cy="271886"/>
            <a:chOff x="4436831" y="1690342"/>
            <a:chExt cx="1036646" cy="271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51D821-19F9-9949-853B-A4450A70D012}"/>
                    </a:ext>
                  </a:extLst>
                </p:cNvPr>
                <p:cNvSpPr txBox="1"/>
                <p:nvPr/>
              </p:nvSpPr>
              <p:spPr>
                <a:xfrm>
                  <a:off x="4436831" y="1709915"/>
                  <a:ext cx="749692" cy="252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5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sz="1500" b="0" dirty="0">
                    <a:solidFill>
                      <a:srgbClr val="C00000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651D821-19F9-9949-853B-A4450A70D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6831" y="1709915"/>
                  <a:ext cx="749692" cy="252313"/>
                </a:xfrm>
                <a:prstGeom prst="rect">
                  <a:avLst/>
                </a:prstGeom>
                <a:blipFill>
                  <a:blip r:embed="rId14"/>
                  <a:stretch>
                    <a:fillRect l="-5000" r="-166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FFBC737-06FA-F940-A445-5A3DCDDF2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9738" y="1690342"/>
              <a:ext cx="273739" cy="193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249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/>
              <p:nvPr/>
            </p:nvSpPr>
            <p:spPr>
              <a:xfrm>
                <a:off x="3560342" y="1846801"/>
                <a:ext cx="831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42" y="1846801"/>
                <a:ext cx="831190" cy="276999"/>
              </a:xfrm>
              <a:prstGeom prst="rect">
                <a:avLst/>
              </a:prstGeom>
              <a:blipFill>
                <a:blip r:embed="rId2"/>
                <a:stretch>
                  <a:fillRect l="-44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/>
              <p:nvPr/>
            </p:nvSpPr>
            <p:spPr>
              <a:xfrm>
                <a:off x="6015406" y="184790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06" y="1847908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/>
              <p:nvPr/>
            </p:nvSpPr>
            <p:spPr>
              <a:xfrm>
                <a:off x="2079709" y="1792846"/>
                <a:ext cx="327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09" y="1792846"/>
                <a:ext cx="327013" cy="492443"/>
              </a:xfrm>
              <a:prstGeom prst="rect">
                <a:avLst/>
              </a:prstGeom>
              <a:blipFill>
                <a:blip r:embed="rId4"/>
                <a:stretch>
                  <a:fillRect l="-25926" r="-2222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/>
              <p:nvPr/>
            </p:nvSpPr>
            <p:spPr>
              <a:xfrm>
                <a:off x="2094939" y="3321274"/>
                <a:ext cx="298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39" y="3321274"/>
                <a:ext cx="298992" cy="492443"/>
              </a:xfrm>
              <a:prstGeom prst="rect">
                <a:avLst/>
              </a:prstGeom>
              <a:blipFill>
                <a:blip r:embed="rId5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77A6DA59-B148-104B-A4EE-5FB90A863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217" y="2789117"/>
            <a:ext cx="1401085" cy="1556761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6CCB8C70-470D-1D4A-8A92-427027F97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867" y="2789117"/>
            <a:ext cx="1414208" cy="1571342"/>
          </a:xfrm>
          <a:prstGeom prst="rect">
            <a:avLst/>
          </a:prstGeom>
        </p:spPr>
      </p:pic>
      <p:pic>
        <p:nvPicPr>
          <p:cNvPr id="16" name="Picture 15" descr="A picture containing drawing, star, table, clock&#10;&#10;Description automatically generated">
            <a:extLst>
              <a:ext uri="{FF2B5EF4-FFF2-40B4-BE49-F238E27FC236}">
                <a16:creationId xmlns:a16="http://schemas.microsoft.com/office/drawing/2014/main" id="{CAAB0F94-1A44-2843-B4C7-50B5CA588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7004" y="2789117"/>
            <a:ext cx="1414208" cy="1571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/>
              <p:nvPr/>
            </p:nvSpPr>
            <p:spPr>
              <a:xfrm>
                <a:off x="9468267" y="1844586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267" y="1844586"/>
                <a:ext cx="291682" cy="276999"/>
              </a:xfrm>
              <a:prstGeom prst="rect">
                <a:avLst/>
              </a:prstGeom>
              <a:blipFill>
                <a:blip r:embed="rId9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/>
              <p:nvPr/>
            </p:nvSpPr>
            <p:spPr>
              <a:xfrm>
                <a:off x="7831966" y="18445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66" y="1844586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/>
              <p:nvPr/>
            </p:nvSpPr>
            <p:spPr>
              <a:xfrm>
                <a:off x="7801380" y="352288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80" y="3522889"/>
                <a:ext cx="250068" cy="276999"/>
              </a:xfrm>
              <a:prstGeom prst="rect">
                <a:avLst/>
              </a:prstGeom>
              <a:blipFill>
                <a:blip r:embed="rId11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F923DA-328E-B545-97DD-6756570180F4}"/>
              </a:ext>
            </a:extLst>
          </p:cNvPr>
          <p:cNvCxnSpPr>
            <a:cxnSpLocks/>
          </p:cNvCxnSpPr>
          <p:nvPr/>
        </p:nvCxnSpPr>
        <p:spPr>
          <a:xfrm>
            <a:off x="2860158" y="1599124"/>
            <a:ext cx="0" cy="421688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7EF325-0CD0-5345-B06A-E5D014693F30}"/>
              </a:ext>
            </a:extLst>
          </p:cNvPr>
          <p:cNvCxnSpPr>
            <a:cxnSpLocks/>
          </p:cNvCxnSpPr>
          <p:nvPr/>
        </p:nvCxnSpPr>
        <p:spPr>
          <a:xfrm flipH="1">
            <a:off x="1658679" y="2544725"/>
            <a:ext cx="877186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4A4586-3178-8D45-8247-176734526DC7}"/>
              </a:ext>
            </a:extLst>
          </p:cNvPr>
          <p:cNvCxnSpPr>
            <a:cxnSpLocks/>
          </p:cNvCxnSpPr>
          <p:nvPr/>
        </p:nvCxnSpPr>
        <p:spPr>
          <a:xfrm flipH="1">
            <a:off x="1584251" y="4717311"/>
            <a:ext cx="890262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F921DF-5C08-EA44-8F28-4179AD7D9C00}"/>
                  </a:ext>
                </a:extLst>
              </p:cNvPr>
              <p:cNvSpPr txBox="1"/>
              <p:nvPr/>
            </p:nvSpPr>
            <p:spPr>
              <a:xfrm>
                <a:off x="1660332" y="5074164"/>
                <a:ext cx="9982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F921DF-5C08-EA44-8F28-4179AD7D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332" y="5074164"/>
                <a:ext cx="998287" cy="492443"/>
              </a:xfrm>
              <a:prstGeom prst="rect">
                <a:avLst/>
              </a:prstGeom>
              <a:blipFill>
                <a:blip r:embed="rId12"/>
                <a:stretch>
                  <a:fillRect l="-7595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1007B5-FCED-494E-BC32-D14CD23425D9}"/>
              </a:ext>
            </a:extLst>
          </p:cNvPr>
          <p:cNvCxnSpPr>
            <a:cxnSpLocks/>
          </p:cNvCxnSpPr>
          <p:nvPr/>
        </p:nvCxnSpPr>
        <p:spPr>
          <a:xfrm>
            <a:off x="3524283" y="5021234"/>
            <a:ext cx="762273" cy="545373"/>
          </a:xfrm>
          <a:prstGeom prst="straightConnector1">
            <a:avLst/>
          </a:prstGeom>
          <a:ln w="3492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3B5B8D-7AB8-E741-ACBA-9F10492BD5A2}"/>
              </a:ext>
            </a:extLst>
          </p:cNvPr>
          <p:cNvCxnSpPr>
            <a:cxnSpLocks/>
          </p:cNvCxnSpPr>
          <p:nvPr/>
        </p:nvCxnSpPr>
        <p:spPr>
          <a:xfrm>
            <a:off x="5817302" y="5047698"/>
            <a:ext cx="762273" cy="545373"/>
          </a:xfrm>
          <a:prstGeom prst="straightConnector1">
            <a:avLst/>
          </a:prstGeom>
          <a:ln w="3492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3D2ED8-7684-0744-825B-EEACC8DBF6FD}"/>
              </a:ext>
            </a:extLst>
          </p:cNvPr>
          <p:cNvCxnSpPr>
            <a:cxnSpLocks/>
          </p:cNvCxnSpPr>
          <p:nvPr/>
        </p:nvCxnSpPr>
        <p:spPr>
          <a:xfrm flipV="1">
            <a:off x="9184651" y="5149384"/>
            <a:ext cx="858914" cy="511791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1070D-C4A4-F346-AD79-4F6FC22DDFEB}"/>
              </a:ext>
            </a:extLst>
          </p:cNvPr>
          <p:cNvCxnSpPr>
            <a:cxnSpLocks/>
          </p:cNvCxnSpPr>
          <p:nvPr/>
        </p:nvCxnSpPr>
        <p:spPr>
          <a:xfrm>
            <a:off x="4937051" y="1599124"/>
            <a:ext cx="0" cy="42722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62879E-479E-BE43-B755-34C07BA63770}"/>
              </a:ext>
            </a:extLst>
          </p:cNvPr>
          <p:cNvCxnSpPr>
            <a:cxnSpLocks/>
          </p:cNvCxnSpPr>
          <p:nvPr/>
        </p:nvCxnSpPr>
        <p:spPr>
          <a:xfrm>
            <a:off x="7279758" y="1599124"/>
            <a:ext cx="0" cy="43936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F6A25-245D-C340-A8F8-C01D53FF231E}"/>
              </a:ext>
            </a:extLst>
          </p:cNvPr>
          <p:cNvCxnSpPr>
            <a:cxnSpLocks/>
          </p:cNvCxnSpPr>
          <p:nvPr/>
        </p:nvCxnSpPr>
        <p:spPr>
          <a:xfrm>
            <a:off x="8544111" y="1599124"/>
            <a:ext cx="0" cy="439361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DE8640-ADCE-1849-B9AB-222AA21436E0}"/>
                  </a:ext>
                </a:extLst>
              </p:cNvPr>
              <p:cNvSpPr txBox="1"/>
              <p:nvPr/>
            </p:nvSpPr>
            <p:spPr>
              <a:xfrm>
                <a:off x="7786901" y="531607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DE8640-ADCE-1849-B9AB-222AA214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901" y="5316072"/>
                <a:ext cx="250068" cy="276999"/>
              </a:xfrm>
              <a:prstGeom prst="rect">
                <a:avLst/>
              </a:prstGeom>
              <a:blipFill>
                <a:blip r:embed="rId1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4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4E2365-4D7F-864E-A8D0-521AEB4B643C}"/>
              </a:ext>
            </a:extLst>
          </p:cNvPr>
          <p:cNvSpPr/>
          <p:nvPr/>
        </p:nvSpPr>
        <p:spPr>
          <a:xfrm>
            <a:off x="2971800" y="1568641"/>
            <a:ext cx="5480869" cy="4424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02CFEB-0877-AE42-9C36-406B85699818}"/>
              </a:ext>
            </a:extLst>
          </p:cNvPr>
          <p:cNvSpPr/>
          <p:nvPr/>
        </p:nvSpPr>
        <p:spPr>
          <a:xfrm>
            <a:off x="8635553" y="1568641"/>
            <a:ext cx="1896114" cy="44240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/>
              <p:nvPr/>
            </p:nvSpPr>
            <p:spPr>
              <a:xfrm>
                <a:off x="3560342" y="1846801"/>
                <a:ext cx="831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684748-C8F0-CB4B-A68A-4AA8BD5F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42" y="1846801"/>
                <a:ext cx="831190" cy="276999"/>
              </a:xfrm>
              <a:prstGeom prst="rect">
                <a:avLst/>
              </a:prstGeom>
              <a:blipFill>
                <a:blip r:embed="rId2"/>
                <a:stretch>
                  <a:fillRect l="-44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/>
              <p:nvPr/>
            </p:nvSpPr>
            <p:spPr>
              <a:xfrm>
                <a:off x="6015406" y="1847908"/>
                <a:ext cx="286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6BB29-CAF7-0D4C-AEC3-87986596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06" y="1847908"/>
                <a:ext cx="286745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/>
              <p:nvPr/>
            </p:nvSpPr>
            <p:spPr>
              <a:xfrm>
                <a:off x="2079709" y="1792846"/>
                <a:ext cx="327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4C65F1-B442-604F-8313-EEAC5C00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09" y="1792846"/>
                <a:ext cx="327013" cy="492443"/>
              </a:xfrm>
              <a:prstGeom prst="rect">
                <a:avLst/>
              </a:prstGeom>
              <a:blipFill>
                <a:blip r:embed="rId4"/>
                <a:stretch>
                  <a:fillRect l="-25926" r="-2222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/>
              <p:nvPr/>
            </p:nvSpPr>
            <p:spPr>
              <a:xfrm>
                <a:off x="2094939" y="3321274"/>
                <a:ext cx="298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3200" b="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B2E88-A33F-7945-A077-6875ADE2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39" y="3321274"/>
                <a:ext cx="298992" cy="492443"/>
              </a:xfrm>
              <a:prstGeom prst="rect">
                <a:avLst/>
              </a:prstGeom>
              <a:blipFill>
                <a:blip r:embed="rId5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77A6DA59-B148-104B-A4EE-5FB90A863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217" y="2789117"/>
            <a:ext cx="1401085" cy="1556761"/>
          </a:xfrm>
          <a:prstGeom prst="rect">
            <a:avLst/>
          </a:prstGeom>
        </p:spPr>
      </p:pic>
      <p:pic>
        <p:nvPicPr>
          <p:cNvPr id="14" name="Picture 13" descr="A close up of a screen&#10;&#10;Description automatically generated">
            <a:extLst>
              <a:ext uri="{FF2B5EF4-FFF2-40B4-BE49-F238E27FC236}">
                <a16:creationId xmlns:a16="http://schemas.microsoft.com/office/drawing/2014/main" id="{6CCB8C70-470D-1D4A-8A92-427027F97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3867" y="2789117"/>
            <a:ext cx="1414208" cy="1571342"/>
          </a:xfrm>
          <a:prstGeom prst="rect">
            <a:avLst/>
          </a:prstGeom>
        </p:spPr>
      </p:pic>
      <p:pic>
        <p:nvPicPr>
          <p:cNvPr id="16" name="Picture 15" descr="A picture containing drawing, star, table, clock&#10;&#10;Description automatically generated">
            <a:extLst>
              <a:ext uri="{FF2B5EF4-FFF2-40B4-BE49-F238E27FC236}">
                <a16:creationId xmlns:a16="http://schemas.microsoft.com/office/drawing/2014/main" id="{CAAB0F94-1A44-2843-B4C7-50B5CA588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7004" y="2789117"/>
            <a:ext cx="1414208" cy="1571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/>
              <p:nvPr/>
            </p:nvSpPr>
            <p:spPr>
              <a:xfrm>
                <a:off x="9468267" y="1844586"/>
                <a:ext cx="296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140F3-6B32-FC4D-AD98-FBA4E46B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267" y="1844586"/>
                <a:ext cx="296491" cy="276999"/>
              </a:xfrm>
              <a:prstGeom prst="rect">
                <a:avLst/>
              </a:prstGeom>
              <a:blipFill>
                <a:blip r:embed="rId9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/>
              <p:nvPr/>
            </p:nvSpPr>
            <p:spPr>
              <a:xfrm>
                <a:off x="7831966" y="184458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440BA9-439F-0040-8D1F-2B9C03811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66" y="1844586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/>
              <p:nvPr/>
            </p:nvSpPr>
            <p:spPr>
              <a:xfrm>
                <a:off x="7801380" y="3522889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20BCD7-9EA7-564C-8870-5BC97267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380" y="3522889"/>
                <a:ext cx="250068" cy="276999"/>
              </a:xfrm>
              <a:prstGeom prst="rect">
                <a:avLst/>
              </a:prstGeom>
              <a:blipFill>
                <a:blip r:embed="rId11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F923DA-328E-B545-97DD-6756570180F4}"/>
              </a:ext>
            </a:extLst>
          </p:cNvPr>
          <p:cNvCxnSpPr>
            <a:cxnSpLocks/>
          </p:cNvCxnSpPr>
          <p:nvPr/>
        </p:nvCxnSpPr>
        <p:spPr>
          <a:xfrm>
            <a:off x="2860158" y="1599124"/>
            <a:ext cx="0" cy="421688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7EF325-0CD0-5345-B06A-E5D014693F30}"/>
              </a:ext>
            </a:extLst>
          </p:cNvPr>
          <p:cNvCxnSpPr>
            <a:cxnSpLocks/>
          </p:cNvCxnSpPr>
          <p:nvPr/>
        </p:nvCxnSpPr>
        <p:spPr>
          <a:xfrm flipH="1">
            <a:off x="1658679" y="2544725"/>
            <a:ext cx="877186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4A4586-3178-8D45-8247-176734526DC7}"/>
              </a:ext>
            </a:extLst>
          </p:cNvPr>
          <p:cNvCxnSpPr>
            <a:cxnSpLocks/>
          </p:cNvCxnSpPr>
          <p:nvPr/>
        </p:nvCxnSpPr>
        <p:spPr>
          <a:xfrm flipH="1">
            <a:off x="1584251" y="4717311"/>
            <a:ext cx="890262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F921DF-5C08-EA44-8F28-4179AD7D9C00}"/>
                  </a:ext>
                </a:extLst>
              </p:cNvPr>
              <p:cNvSpPr txBox="1"/>
              <p:nvPr/>
            </p:nvSpPr>
            <p:spPr>
              <a:xfrm>
                <a:off x="1467388" y="5026218"/>
                <a:ext cx="13044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F921DF-5C08-EA44-8F28-4179AD7D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88" y="5026218"/>
                <a:ext cx="1304460" cy="492443"/>
              </a:xfrm>
              <a:prstGeom prst="rect">
                <a:avLst/>
              </a:prstGeom>
              <a:blipFill>
                <a:blip r:embed="rId12"/>
                <a:stretch>
                  <a:fillRect l="-971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3B5B8D-7AB8-E741-ACBA-9F10492BD5A2}"/>
              </a:ext>
            </a:extLst>
          </p:cNvPr>
          <p:cNvCxnSpPr>
            <a:cxnSpLocks/>
          </p:cNvCxnSpPr>
          <p:nvPr/>
        </p:nvCxnSpPr>
        <p:spPr>
          <a:xfrm>
            <a:off x="5762241" y="5044916"/>
            <a:ext cx="583936" cy="518909"/>
          </a:xfrm>
          <a:prstGeom prst="straightConnector1">
            <a:avLst/>
          </a:prstGeom>
          <a:ln w="3492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3D2ED8-7684-0744-825B-EEACC8DBF6FD}"/>
              </a:ext>
            </a:extLst>
          </p:cNvPr>
          <p:cNvCxnSpPr>
            <a:cxnSpLocks/>
          </p:cNvCxnSpPr>
          <p:nvPr/>
        </p:nvCxnSpPr>
        <p:spPr>
          <a:xfrm flipV="1">
            <a:off x="9036775" y="4965727"/>
            <a:ext cx="1136561" cy="72766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91070D-C4A4-F346-AD79-4F6FC22DDFEB}"/>
              </a:ext>
            </a:extLst>
          </p:cNvPr>
          <p:cNvCxnSpPr>
            <a:cxnSpLocks/>
          </p:cNvCxnSpPr>
          <p:nvPr/>
        </p:nvCxnSpPr>
        <p:spPr>
          <a:xfrm>
            <a:off x="4937051" y="1599124"/>
            <a:ext cx="0" cy="427229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62879E-479E-BE43-B755-34C07BA63770}"/>
              </a:ext>
            </a:extLst>
          </p:cNvPr>
          <p:cNvCxnSpPr>
            <a:cxnSpLocks/>
          </p:cNvCxnSpPr>
          <p:nvPr/>
        </p:nvCxnSpPr>
        <p:spPr>
          <a:xfrm>
            <a:off x="7247860" y="1603079"/>
            <a:ext cx="0" cy="4393617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CF6A25-245D-C340-A8F8-C01D53FF231E}"/>
              </a:ext>
            </a:extLst>
          </p:cNvPr>
          <p:cNvCxnSpPr>
            <a:cxnSpLocks/>
          </p:cNvCxnSpPr>
          <p:nvPr/>
        </p:nvCxnSpPr>
        <p:spPr>
          <a:xfrm>
            <a:off x="8544111" y="1599124"/>
            <a:ext cx="0" cy="439361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DE8640-ADCE-1849-B9AB-222AA21436E0}"/>
                  </a:ext>
                </a:extLst>
              </p:cNvPr>
              <p:cNvSpPr txBox="1"/>
              <p:nvPr/>
            </p:nvSpPr>
            <p:spPr>
              <a:xfrm>
                <a:off x="7786901" y="531607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EDE8640-ADCE-1849-B9AB-222AA214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901" y="5316072"/>
                <a:ext cx="250068" cy="276999"/>
              </a:xfrm>
              <a:prstGeom prst="rect">
                <a:avLst/>
              </a:prstGeom>
              <a:blipFill>
                <a:blip r:embed="rId1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7963B2C-C878-454D-A204-5F7446CAD6C7}"/>
              </a:ext>
            </a:extLst>
          </p:cNvPr>
          <p:cNvSpPr txBox="1"/>
          <p:nvPr/>
        </p:nvSpPr>
        <p:spPr>
          <a:xfrm>
            <a:off x="5214136" y="120208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Lemma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82DE2-73AB-3F43-995D-BAC91C15540D}"/>
              </a:ext>
            </a:extLst>
          </p:cNvPr>
          <p:cNvSpPr txBox="1"/>
          <p:nvPr/>
        </p:nvSpPr>
        <p:spPr>
          <a:xfrm>
            <a:off x="9017589" y="119723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alatino" pitchFamily="2" charset="77"/>
                <a:ea typeface="Palatino" pitchFamily="2" charset="77"/>
              </a:rPr>
              <a:t>Lemma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68094F-0771-9D45-A6FE-9CB6D9FEFD4F}"/>
              </a:ext>
            </a:extLst>
          </p:cNvPr>
          <p:cNvCxnSpPr>
            <a:cxnSpLocks/>
          </p:cNvCxnSpPr>
          <p:nvPr/>
        </p:nvCxnSpPr>
        <p:spPr>
          <a:xfrm>
            <a:off x="3662458" y="5029904"/>
            <a:ext cx="583936" cy="518909"/>
          </a:xfrm>
          <a:prstGeom prst="straightConnector1">
            <a:avLst/>
          </a:prstGeom>
          <a:ln w="3492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3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B9F1BC-C9B5-7D4C-A945-4CBF7EFC0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9" r="29293" b="6218"/>
          <a:stretch/>
        </p:blipFill>
        <p:spPr>
          <a:xfrm>
            <a:off x="275422" y="577047"/>
            <a:ext cx="5556173" cy="473457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542DE0-C0B7-954E-ACA9-1FA3992E2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0" t="17217" r="33467" b="11899"/>
          <a:stretch/>
        </p:blipFill>
        <p:spPr>
          <a:xfrm>
            <a:off x="6360409" y="1253244"/>
            <a:ext cx="5001657" cy="38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3011FDB-B655-2940-A162-7E43F9A17E1E}"/>
              </a:ext>
            </a:extLst>
          </p:cNvPr>
          <p:cNvGrpSpPr/>
          <p:nvPr/>
        </p:nvGrpSpPr>
        <p:grpSpPr>
          <a:xfrm>
            <a:off x="131379" y="1723087"/>
            <a:ext cx="6032938" cy="4150492"/>
            <a:chOff x="199696" y="1479877"/>
            <a:chExt cx="6032938" cy="415049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5BC98E-40EA-FA41-A347-8781C4D8D08F}"/>
                </a:ext>
              </a:extLst>
            </p:cNvPr>
            <p:cNvSpPr/>
            <p:nvPr/>
          </p:nvSpPr>
          <p:spPr>
            <a:xfrm>
              <a:off x="1471448" y="5213131"/>
              <a:ext cx="304800" cy="291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B07387-78A6-974B-844D-8A029899ECC4}"/>
                </a:ext>
              </a:extLst>
            </p:cNvPr>
            <p:cNvGrpSpPr/>
            <p:nvPr/>
          </p:nvGrpSpPr>
          <p:grpSpPr>
            <a:xfrm>
              <a:off x="199696" y="1479877"/>
              <a:ext cx="6032938" cy="4150492"/>
              <a:chOff x="199696" y="1479877"/>
              <a:chExt cx="6032938" cy="41504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BBE7-5D7F-E245-ABD6-C84A1DCABDC3}"/>
                  </a:ext>
                </a:extLst>
              </p:cNvPr>
              <p:cNvSpPr/>
              <p:nvPr/>
            </p:nvSpPr>
            <p:spPr>
              <a:xfrm>
                <a:off x="1552092" y="5236473"/>
                <a:ext cx="304800" cy="291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E4AB405-0B6F-454A-BDDA-DEC4CE93833B}"/>
                  </a:ext>
                </a:extLst>
              </p:cNvPr>
              <p:cNvGrpSpPr/>
              <p:nvPr/>
            </p:nvGrpSpPr>
            <p:grpSpPr>
              <a:xfrm>
                <a:off x="199696" y="1479877"/>
                <a:ext cx="6032938" cy="4150492"/>
                <a:chOff x="199696" y="1479877"/>
                <a:chExt cx="6032938" cy="4150492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F3BC1E5-B69A-C045-8253-5F18E6F7E6C3}"/>
                    </a:ext>
                  </a:extLst>
                </p:cNvPr>
                <p:cNvGrpSpPr/>
                <p:nvPr/>
              </p:nvGrpSpPr>
              <p:grpSpPr>
                <a:xfrm>
                  <a:off x="199696" y="1479877"/>
                  <a:ext cx="6032938" cy="4150492"/>
                  <a:chOff x="199696" y="1479877"/>
                  <a:chExt cx="6032938" cy="4150492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5BB4BA87-09E4-EA4E-AFA3-A10205ED05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0590" t="5819" r="16440"/>
                  <a:stretch/>
                </p:blipFill>
                <p:spPr>
                  <a:xfrm>
                    <a:off x="199696" y="1479877"/>
                    <a:ext cx="6032938" cy="4150492"/>
                  </a:xfrm>
                  <a:prstGeom prst="rect">
                    <a:avLst/>
                  </a:prstGeom>
                </p:spPr>
              </p:pic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5E931123-556C-9A46-9B77-1131F0480B54}"/>
                      </a:ext>
                    </a:extLst>
                  </p:cNvPr>
                  <p:cNvSpPr/>
                  <p:nvPr/>
                </p:nvSpPr>
                <p:spPr>
                  <a:xfrm>
                    <a:off x="5927834" y="3011214"/>
                    <a:ext cx="304800" cy="2911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2E5CAA8-0EBA-8D45-B5E2-01E6ACEC41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65056" y="4922998"/>
                      <a:ext cx="471411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2E5CAA8-0EBA-8D45-B5E2-01E6ACEC41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5056" y="4922998"/>
                      <a:ext cx="47141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775FCBA-F30A-7E40-81A6-E7C6D3E0F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90803" y="5236473"/>
                      <a:ext cx="46609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7775FCBA-F30A-7E40-81A6-E7C6D3E0F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0803" y="5236473"/>
                      <a:ext cx="46609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4964E8-AF85-E14B-ACBC-00162C3355D4}"/>
              </a:ext>
            </a:extLst>
          </p:cNvPr>
          <p:cNvGrpSpPr/>
          <p:nvPr/>
        </p:nvGrpSpPr>
        <p:grpSpPr>
          <a:xfrm>
            <a:off x="6164317" y="1691794"/>
            <a:ext cx="6032938" cy="4150493"/>
            <a:chOff x="6232634" y="1353753"/>
            <a:chExt cx="6032938" cy="41504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EEA997-F077-6B4E-A98E-F8289A3D2EFA}"/>
                </a:ext>
              </a:extLst>
            </p:cNvPr>
            <p:cNvGrpSpPr/>
            <p:nvPr/>
          </p:nvGrpSpPr>
          <p:grpSpPr>
            <a:xfrm>
              <a:off x="6232634" y="1353753"/>
              <a:ext cx="6032938" cy="4150493"/>
              <a:chOff x="6232634" y="1353753"/>
              <a:chExt cx="6032938" cy="41504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135EA8-E9F6-0B4B-988B-917E3D831D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853" t="5819" r="17610"/>
              <a:stretch/>
            </p:blipFill>
            <p:spPr>
              <a:xfrm>
                <a:off x="6232634" y="1353753"/>
                <a:ext cx="5896304" cy="4150493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4D569B-DDCD-2540-B7EF-924FE46B9699}"/>
                  </a:ext>
                </a:extLst>
              </p:cNvPr>
              <p:cNvSpPr/>
              <p:nvPr/>
            </p:nvSpPr>
            <p:spPr>
              <a:xfrm>
                <a:off x="11960772" y="2865656"/>
                <a:ext cx="304800" cy="291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B5630A-789C-7F41-B2E3-8526B83555C6}"/>
                </a:ext>
              </a:extLst>
            </p:cNvPr>
            <p:cNvGrpSpPr/>
            <p:nvPr/>
          </p:nvGrpSpPr>
          <p:grpSpPr>
            <a:xfrm>
              <a:off x="7343097" y="4816549"/>
              <a:ext cx="3968891" cy="660447"/>
              <a:chOff x="7343097" y="4816549"/>
              <a:chExt cx="3968891" cy="6604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45FBF2-0AFF-884F-A478-733D71C09560}"/>
                  </a:ext>
                </a:extLst>
              </p:cNvPr>
              <p:cNvSpPr/>
              <p:nvPr/>
            </p:nvSpPr>
            <p:spPr>
              <a:xfrm>
                <a:off x="10897994" y="4816549"/>
                <a:ext cx="304800" cy="291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5EA470-2925-B54B-B80B-B296E6CE85BD}"/>
                  </a:ext>
                </a:extLst>
              </p:cNvPr>
              <p:cNvSpPr/>
              <p:nvPr/>
            </p:nvSpPr>
            <p:spPr>
              <a:xfrm>
                <a:off x="7504386" y="5129660"/>
                <a:ext cx="304800" cy="291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69486C4-9910-1C43-8183-E99D9AB5D73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097" y="5107664"/>
                    <a:ext cx="46609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C69486C4-9910-1C43-8183-E99D9AB5D7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097" y="5107664"/>
                    <a:ext cx="4660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DD250FE-04A4-2440-808B-31B5A321C5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0577" y="4867141"/>
                    <a:ext cx="47141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DD250FE-04A4-2440-808B-31B5A321C5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0577" y="4867141"/>
                    <a:ext cx="4714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DDCFD1-96AB-1048-B6A6-C54832DDE79B}"/>
              </a:ext>
            </a:extLst>
          </p:cNvPr>
          <p:cNvGrpSpPr/>
          <p:nvPr/>
        </p:nvGrpSpPr>
        <p:grpSpPr>
          <a:xfrm>
            <a:off x="1707932" y="1348198"/>
            <a:ext cx="7594612" cy="369332"/>
            <a:chOff x="1890773" y="1418590"/>
            <a:chExt cx="759461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ECB745-F0C3-0D4F-A84D-5D19CA55C4B3}"/>
                </a:ext>
              </a:extLst>
            </p:cNvPr>
            <p:cNvSpPr txBox="1"/>
            <p:nvPr/>
          </p:nvSpPr>
          <p:spPr>
            <a:xfrm>
              <a:off x="1890773" y="141859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No barrier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060DC-C0F7-4441-A54B-41BA5849C5E6}"/>
                </a:ext>
              </a:extLst>
            </p:cNvPr>
            <p:cNvSpPr txBox="1"/>
            <p:nvPr/>
          </p:nvSpPr>
          <p:spPr>
            <a:xfrm>
              <a:off x="8051787" y="1418590"/>
              <a:ext cx="143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With 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0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4D6E-86D3-7A40-AF78-6A4BF8DCC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04" t="90492" r="24517" b="705"/>
          <a:stretch/>
        </p:blipFill>
        <p:spPr>
          <a:xfrm>
            <a:off x="7430075" y="5811133"/>
            <a:ext cx="3630706" cy="4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6B6BF-EB3D-434E-BDC0-930C61942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9" t="91197" r="24702"/>
          <a:stretch/>
        </p:blipFill>
        <p:spPr>
          <a:xfrm>
            <a:off x="883024" y="5811133"/>
            <a:ext cx="3630707" cy="4706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8F9912-6F60-A743-ABF8-2C2EEC3B0AF1}"/>
              </a:ext>
            </a:extLst>
          </p:cNvPr>
          <p:cNvGrpSpPr/>
          <p:nvPr/>
        </p:nvGrpSpPr>
        <p:grpSpPr>
          <a:xfrm>
            <a:off x="1899012" y="1275248"/>
            <a:ext cx="7594612" cy="371923"/>
            <a:chOff x="1890773" y="1418590"/>
            <a:chExt cx="7594612" cy="3719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F9ACCC-00C2-5A43-8FED-8A7C7946B58C}"/>
                </a:ext>
              </a:extLst>
            </p:cNvPr>
            <p:cNvSpPr txBox="1"/>
            <p:nvPr/>
          </p:nvSpPr>
          <p:spPr>
            <a:xfrm>
              <a:off x="1890773" y="141859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No barrier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B726B-3CBA-DB41-9592-4AB3BAC4B209}"/>
                </a:ext>
              </a:extLst>
            </p:cNvPr>
            <p:cNvSpPr txBox="1"/>
            <p:nvPr/>
          </p:nvSpPr>
          <p:spPr>
            <a:xfrm>
              <a:off x="8051787" y="1421181"/>
              <a:ext cx="143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With barrier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006B92-0C54-6240-A140-754A05509E43}"/>
              </a:ext>
            </a:extLst>
          </p:cNvPr>
          <p:cNvGrpSpPr/>
          <p:nvPr/>
        </p:nvGrpSpPr>
        <p:grpSpPr>
          <a:xfrm>
            <a:off x="41188" y="1742302"/>
            <a:ext cx="6054812" cy="3774263"/>
            <a:chOff x="41188" y="1742302"/>
            <a:chExt cx="6054812" cy="37742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18E961-E1E2-814B-8706-C37F93C31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351" t="5511" r="4300" b="24925"/>
            <a:stretch/>
          </p:blipFill>
          <p:spPr>
            <a:xfrm>
              <a:off x="41188" y="1742302"/>
              <a:ext cx="6054812" cy="371938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3E4610-CC8E-AA48-A0F9-50F049AF4547}"/>
                </a:ext>
              </a:extLst>
            </p:cNvPr>
            <p:cNvSpPr/>
            <p:nvPr/>
          </p:nvSpPr>
          <p:spPr>
            <a:xfrm>
              <a:off x="1494214" y="5180388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652719-4C30-C64C-AAEB-74125E661F3F}"/>
                </a:ext>
              </a:extLst>
            </p:cNvPr>
            <p:cNvSpPr/>
            <p:nvPr/>
          </p:nvSpPr>
          <p:spPr>
            <a:xfrm>
              <a:off x="4883947" y="4844211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BB285E-C5F5-6044-8C8D-7D49F307680A}"/>
              </a:ext>
            </a:extLst>
          </p:cNvPr>
          <p:cNvGrpSpPr/>
          <p:nvPr/>
        </p:nvGrpSpPr>
        <p:grpSpPr>
          <a:xfrm>
            <a:off x="6096000" y="1742301"/>
            <a:ext cx="6054812" cy="3775110"/>
            <a:chOff x="6096000" y="1742301"/>
            <a:chExt cx="6054812" cy="3775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11A6F5-C7CD-C24D-8C8E-B3A25842E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973" t="5511" r="4678" b="24925"/>
            <a:stretch/>
          </p:blipFill>
          <p:spPr>
            <a:xfrm>
              <a:off x="6096000" y="1742301"/>
              <a:ext cx="6054812" cy="371938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6CD4C5-E8F6-8B44-A985-F7E63E4EDAB2}"/>
                </a:ext>
              </a:extLst>
            </p:cNvPr>
            <p:cNvSpPr/>
            <p:nvPr/>
          </p:nvSpPr>
          <p:spPr>
            <a:xfrm>
              <a:off x="7550523" y="5181234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50D14D-EE7C-2E4C-BEDA-3AD20CB2902A}"/>
                </a:ext>
              </a:extLst>
            </p:cNvPr>
            <p:cNvSpPr/>
            <p:nvPr/>
          </p:nvSpPr>
          <p:spPr>
            <a:xfrm>
              <a:off x="10938759" y="4844879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30019D-8E54-504F-9727-E7C6DD7DF512}"/>
                  </a:ext>
                </a:extLst>
              </p:cNvPr>
              <p:cNvSpPr txBox="1"/>
              <p:nvPr/>
            </p:nvSpPr>
            <p:spPr>
              <a:xfrm>
                <a:off x="1283619" y="5163810"/>
                <a:ext cx="4345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30019D-8E54-504F-9727-E7C6DD7D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9" y="5163810"/>
                <a:ext cx="4345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2A40E-D2D5-184C-A69C-F4A07312D596}"/>
                  </a:ext>
                </a:extLst>
              </p:cNvPr>
              <p:cNvSpPr txBox="1"/>
              <p:nvPr/>
            </p:nvSpPr>
            <p:spPr>
              <a:xfrm>
                <a:off x="7430077" y="5190077"/>
                <a:ext cx="4345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2A40E-D2D5-184C-A69C-F4A07312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77" y="5190077"/>
                <a:ext cx="43454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EDD1A-1354-7348-8A6E-A3B7496DEB1F}"/>
                  </a:ext>
                </a:extLst>
              </p:cNvPr>
              <p:cNvSpPr txBox="1"/>
              <p:nvPr/>
            </p:nvSpPr>
            <p:spPr>
              <a:xfrm>
                <a:off x="4809489" y="4943416"/>
                <a:ext cx="4392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EDD1A-1354-7348-8A6E-A3B7496D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89" y="4943416"/>
                <a:ext cx="4392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26838-332D-FC4A-91FE-D73CFEF9A148}"/>
                  </a:ext>
                </a:extLst>
              </p:cNvPr>
              <p:cNvSpPr txBox="1"/>
              <p:nvPr/>
            </p:nvSpPr>
            <p:spPr>
              <a:xfrm>
                <a:off x="10864301" y="4979144"/>
                <a:ext cx="4392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26838-332D-FC4A-91FE-D73CFEF9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01" y="4979144"/>
                <a:ext cx="4392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7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F4D6E-86D3-7A40-AF78-6A4BF8DCC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04" t="90492" r="24517" b="705"/>
          <a:stretch/>
        </p:blipFill>
        <p:spPr>
          <a:xfrm>
            <a:off x="7430075" y="5811133"/>
            <a:ext cx="3630706" cy="4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6B6BF-EB3D-434E-BDC0-930C61942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19" t="91197" r="24702"/>
          <a:stretch/>
        </p:blipFill>
        <p:spPr>
          <a:xfrm>
            <a:off x="883024" y="5811133"/>
            <a:ext cx="3630707" cy="4706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8F9912-6F60-A743-ABF8-2C2EEC3B0AF1}"/>
              </a:ext>
            </a:extLst>
          </p:cNvPr>
          <p:cNvGrpSpPr/>
          <p:nvPr/>
        </p:nvGrpSpPr>
        <p:grpSpPr>
          <a:xfrm>
            <a:off x="1899012" y="1275248"/>
            <a:ext cx="7594612" cy="371923"/>
            <a:chOff x="1890773" y="1418590"/>
            <a:chExt cx="7594612" cy="3719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F9ACCC-00C2-5A43-8FED-8A7C7946B58C}"/>
                </a:ext>
              </a:extLst>
            </p:cNvPr>
            <p:cNvSpPr txBox="1"/>
            <p:nvPr/>
          </p:nvSpPr>
          <p:spPr>
            <a:xfrm>
              <a:off x="1890773" y="141859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No barrier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B726B-3CBA-DB41-9592-4AB3BAC4B209}"/>
                </a:ext>
              </a:extLst>
            </p:cNvPr>
            <p:cNvSpPr txBox="1"/>
            <p:nvPr/>
          </p:nvSpPr>
          <p:spPr>
            <a:xfrm>
              <a:off x="8051787" y="1421181"/>
              <a:ext cx="143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" pitchFamily="2" charset="77"/>
                  <a:ea typeface="Palatino" pitchFamily="2" charset="77"/>
                </a:rPr>
                <a:t>With barrier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006B92-0C54-6240-A140-754A05509E43}"/>
              </a:ext>
            </a:extLst>
          </p:cNvPr>
          <p:cNvGrpSpPr/>
          <p:nvPr/>
        </p:nvGrpSpPr>
        <p:grpSpPr>
          <a:xfrm>
            <a:off x="41188" y="1742302"/>
            <a:ext cx="6054812" cy="3774263"/>
            <a:chOff x="41188" y="1742302"/>
            <a:chExt cx="6054812" cy="37742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18E961-E1E2-814B-8706-C37F93C31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351" t="5511" r="4300" b="24925"/>
            <a:stretch/>
          </p:blipFill>
          <p:spPr>
            <a:xfrm>
              <a:off x="41188" y="1742302"/>
              <a:ext cx="6054812" cy="371938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3E4610-CC8E-AA48-A0F9-50F049AF4547}"/>
                </a:ext>
              </a:extLst>
            </p:cNvPr>
            <p:cNvSpPr/>
            <p:nvPr/>
          </p:nvSpPr>
          <p:spPr>
            <a:xfrm>
              <a:off x="1494214" y="5180388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3652719-4C30-C64C-AAEB-74125E661F3F}"/>
                </a:ext>
              </a:extLst>
            </p:cNvPr>
            <p:cNvSpPr/>
            <p:nvPr/>
          </p:nvSpPr>
          <p:spPr>
            <a:xfrm>
              <a:off x="4883947" y="4844211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BB285E-C5F5-6044-8C8D-7D49F307680A}"/>
              </a:ext>
            </a:extLst>
          </p:cNvPr>
          <p:cNvGrpSpPr/>
          <p:nvPr/>
        </p:nvGrpSpPr>
        <p:grpSpPr>
          <a:xfrm>
            <a:off x="6096000" y="1742301"/>
            <a:ext cx="6054812" cy="3775110"/>
            <a:chOff x="6096000" y="1742301"/>
            <a:chExt cx="6054812" cy="37751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11A6F5-C7CD-C24D-8C8E-B3A25842E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73" t="5511" r="4678" b="24925"/>
            <a:stretch/>
          </p:blipFill>
          <p:spPr>
            <a:xfrm>
              <a:off x="6096000" y="1742301"/>
              <a:ext cx="6054812" cy="371938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6CD4C5-E8F6-8B44-A985-F7E63E4EDAB2}"/>
                </a:ext>
              </a:extLst>
            </p:cNvPr>
            <p:cNvSpPr/>
            <p:nvPr/>
          </p:nvSpPr>
          <p:spPr>
            <a:xfrm>
              <a:off x="7550523" y="5181234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50D14D-EE7C-2E4C-BEDA-3AD20CB2902A}"/>
                </a:ext>
              </a:extLst>
            </p:cNvPr>
            <p:cNvSpPr/>
            <p:nvPr/>
          </p:nvSpPr>
          <p:spPr>
            <a:xfrm>
              <a:off x="10938759" y="4844879"/>
              <a:ext cx="255494" cy="33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30019D-8E54-504F-9727-E7C6DD7DF512}"/>
                  </a:ext>
                </a:extLst>
              </p:cNvPr>
              <p:cNvSpPr txBox="1"/>
              <p:nvPr/>
            </p:nvSpPr>
            <p:spPr>
              <a:xfrm>
                <a:off x="1283619" y="5163810"/>
                <a:ext cx="4345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30019D-8E54-504F-9727-E7C6DD7D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19" y="5163810"/>
                <a:ext cx="43454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2A40E-D2D5-184C-A69C-F4A07312D596}"/>
                  </a:ext>
                </a:extLst>
              </p:cNvPr>
              <p:cNvSpPr txBox="1"/>
              <p:nvPr/>
            </p:nvSpPr>
            <p:spPr>
              <a:xfrm>
                <a:off x="7430077" y="5190077"/>
                <a:ext cx="43454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32A40E-D2D5-184C-A69C-F4A07312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077" y="5190077"/>
                <a:ext cx="43454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EDD1A-1354-7348-8A6E-A3B7496DEB1F}"/>
                  </a:ext>
                </a:extLst>
              </p:cNvPr>
              <p:cNvSpPr txBox="1"/>
              <p:nvPr/>
            </p:nvSpPr>
            <p:spPr>
              <a:xfrm>
                <a:off x="4809489" y="4943416"/>
                <a:ext cx="4392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2EDD1A-1354-7348-8A6E-A3B7496D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489" y="4943416"/>
                <a:ext cx="4392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26838-332D-FC4A-91FE-D73CFEF9A148}"/>
                  </a:ext>
                </a:extLst>
              </p:cNvPr>
              <p:cNvSpPr txBox="1"/>
              <p:nvPr/>
            </p:nvSpPr>
            <p:spPr>
              <a:xfrm>
                <a:off x="10864301" y="4979144"/>
                <a:ext cx="4392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126838-332D-FC4A-91FE-D73CFEF9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01" y="4979144"/>
                <a:ext cx="43928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40C9504-E769-DD43-BA41-D26A30EAC68D}"/>
              </a:ext>
            </a:extLst>
          </p:cNvPr>
          <p:cNvSpPr/>
          <p:nvPr/>
        </p:nvSpPr>
        <p:spPr>
          <a:xfrm>
            <a:off x="2408598" y="2253717"/>
            <a:ext cx="45719" cy="505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1D962-7730-0647-B9D4-76E0409CB9BC}"/>
              </a:ext>
            </a:extLst>
          </p:cNvPr>
          <p:cNvSpPr/>
          <p:nvPr/>
        </p:nvSpPr>
        <p:spPr>
          <a:xfrm>
            <a:off x="1203501" y="4402615"/>
            <a:ext cx="45719" cy="505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DDF2B4-F091-7B48-B574-1DFC5AB14CEB}"/>
              </a:ext>
            </a:extLst>
          </p:cNvPr>
          <p:cNvGrpSpPr/>
          <p:nvPr/>
        </p:nvGrpSpPr>
        <p:grpSpPr>
          <a:xfrm>
            <a:off x="2516066" y="2183057"/>
            <a:ext cx="1548266" cy="523220"/>
            <a:chOff x="4584964" y="880391"/>
            <a:chExt cx="1548266" cy="52322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1D3079F-D2AA-4A4B-8A89-D5CE6DA7DE70}"/>
                </a:ext>
              </a:extLst>
            </p:cNvPr>
            <p:cNvSpPr/>
            <p:nvPr/>
          </p:nvSpPr>
          <p:spPr>
            <a:xfrm>
              <a:off x="4584964" y="880391"/>
              <a:ext cx="1348245" cy="523220"/>
            </a:xfrm>
            <a:prstGeom prst="roundRect">
              <a:avLst/>
            </a:pr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E762F2-84AA-5C47-B1D5-8D6DB225D3FF}"/>
                </a:ext>
              </a:extLst>
            </p:cNvPr>
            <p:cNvSpPr txBox="1"/>
            <p:nvPr/>
          </p:nvSpPr>
          <p:spPr>
            <a:xfrm>
              <a:off x="4622196" y="880391"/>
              <a:ext cx="1511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Palatino" pitchFamily="2" charset="77"/>
                  <a:ea typeface="Palatino" pitchFamily="2" charset="77"/>
                </a:rPr>
                <a:t>minimizer of task 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3F59D-78EF-824B-9469-7F8123CCED47}"/>
              </a:ext>
            </a:extLst>
          </p:cNvPr>
          <p:cNvGrpSpPr/>
          <p:nvPr/>
        </p:nvGrpSpPr>
        <p:grpSpPr>
          <a:xfrm>
            <a:off x="1348200" y="4088222"/>
            <a:ext cx="1548266" cy="523220"/>
            <a:chOff x="4584964" y="880391"/>
            <a:chExt cx="1548266" cy="52322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61DC347-80C0-744A-ADBB-C9D71FF31A09}"/>
                </a:ext>
              </a:extLst>
            </p:cNvPr>
            <p:cNvSpPr/>
            <p:nvPr/>
          </p:nvSpPr>
          <p:spPr>
            <a:xfrm>
              <a:off x="4584964" y="880391"/>
              <a:ext cx="1348245" cy="523220"/>
            </a:xfrm>
            <a:prstGeom prst="roundRect">
              <a:avLst/>
            </a:prstGeom>
            <a:solidFill>
              <a:schemeClr val="bg2">
                <a:lumMod val="9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1F1394-EF42-9B48-8412-001E9AE76446}"/>
                </a:ext>
              </a:extLst>
            </p:cNvPr>
            <p:cNvSpPr txBox="1"/>
            <p:nvPr/>
          </p:nvSpPr>
          <p:spPr>
            <a:xfrm>
              <a:off x="4622196" y="880391"/>
              <a:ext cx="15110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Palatino" pitchFamily="2" charset="77"/>
                  <a:ea typeface="Palatino" pitchFamily="2" charset="77"/>
                </a:rPr>
                <a:t>minimizer of task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13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2A2EFE8-85FD-9F44-B0DC-C53BD59DA276}"/>
              </a:ext>
            </a:extLst>
          </p:cNvPr>
          <p:cNvGrpSpPr/>
          <p:nvPr/>
        </p:nvGrpSpPr>
        <p:grpSpPr>
          <a:xfrm>
            <a:off x="518557" y="759985"/>
            <a:ext cx="6988439" cy="5338029"/>
            <a:chOff x="435430" y="1349830"/>
            <a:chExt cx="6988439" cy="533802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BB902A1-82AA-2849-B7B8-C487CF9D4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319" t="91197" r="24702"/>
            <a:stretch/>
          </p:blipFill>
          <p:spPr>
            <a:xfrm>
              <a:off x="974225" y="6206315"/>
              <a:ext cx="5824728" cy="470435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D548EE6-5BD2-FF46-A322-27789D6BEC69}"/>
                </a:ext>
              </a:extLst>
            </p:cNvPr>
            <p:cNvGrpSpPr/>
            <p:nvPr/>
          </p:nvGrpSpPr>
          <p:grpSpPr>
            <a:xfrm>
              <a:off x="1559157" y="1349830"/>
              <a:ext cx="5575746" cy="4644571"/>
              <a:chOff x="1559157" y="1349830"/>
              <a:chExt cx="5575746" cy="464457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E0C1D0E-8A9A-874A-8A04-D6ABA94C5EF9}"/>
                  </a:ext>
                </a:extLst>
              </p:cNvPr>
              <p:cNvGrpSpPr/>
              <p:nvPr/>
            </p:nvGrpSpPr>
            <p:grpSpPr>
              <a:xfrm>
                <a:off x="1559157" y="1349830"/>
                <a:ext cx="5575746" cy="4644571"/>
                <a:chOff x="1559157" y="1349830"/>
                <a:chExt cx="5575746" cy="464457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090F69ED-6F58-CE4F-A1C3-F51A9EBA1A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0806" t="5714" r="9170" b="26561"/>
                <a:stretch/>
              </p:blipFill>
              <p:spPr>
                <a:xfrm>
                  <a:off x="1559157" y="1349830"/>
                  <a:ext cx="5575746" cy="464457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44E5A50-573B-A640-891F-355B781BEF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3525" y="5655847"/>
                      <a:ext cx="434543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44E5A50-573B-A640-891F-355B781BEF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3525" y="5655847"/>
                      <a:ext cx="434543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B2D829-86AE-654B-A0BD-052075E142B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5351407"/>
                    <a:ext cx="4392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B2D829-86AE-654B-A0BD-052075E142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5351407"/>
                    <a:ext cx="43928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385F7A-37BE-AD43-84CC-7AD252C26F6B}"/>
                </a:ext>
              </a:extLst>
            </p:cNvPr>
            <p:cNvSpPr txBox="1"/>
            <p:nvPr/>
          </p:nvSpPr>
          <p:spPr>
            <a:xfrm>
              <a:off x="7046843" y="2097156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BD7364-1A3B-EF44-8529-E8F5073673BB}"/>
                </a:ext>
              </a:extLst>
            </p:cNvPr>
            <p:cNvSpPr txBox="1"/>
            <p:nvPr/>
          </p:nvSpPr>
          <p:spPr>
            <a:xfrm>
              <a:off x="6944839" y="4251304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79CD70-1897-304D-B5AC-740065252077}"/>
                </a:ext>
              </a:extLst>
            </p:cNvPr>
            <p:cNvSpPr txBox="1"/>
            <p:nvPr/>
          </p:nvSpPr>
          <p:spPr>
            <a:xfrm>
              <a:off x="6969899" y="3810861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76F525-3E6D-1241-B7FF-4E1A1AD8805A}"/>
                </a:ext>
              </a:extLst>
            </p:cNvPr>
            <p:cNvSpPr txBox="1"/>
            <p:nvPr/>
          </p:nvSpPr>
          <p:spPr>
            <a:xfrm>
              <a:off x="6972365" y="342822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634343-E3DD-BD44-8BA5-4A986EF846A1}"/>
                </a:ext>
              </a:extLst>
            </p:cNvPr>
            <p:cNvSpPr txBox="1"/>
            <p:nvPr/>
          </p:nvSpPr>
          <p:spPr>
            <a:xfrm>
              <a:off x="7024188" y="2992135"/>
              <a:ext cx="2616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58DEC2-5BD0-4342-8133-7CE3FBE2805F}"/>
                </a:ext>
              </a:extLst>
            </p:cNvPr>
            <p:cNvSpPr txBox="1"/>
            <p:nvPr/>
          </p:nvSpPr>
          <p:spPr>
            <a:xfrm>
              <a:off x="7021195" y="2557792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503E47-CD23-0D47-BB76-CFD062D7F5A7}"/>
                </a:ext>
              </a:extLst>
            </p:cNvPr>
            <p:cNvSpPr txBox="1"/>
            <p:nvPr/>
          </p:nvSpPr>
          <p:spPr>
            <a:xfrm>
              <a:off x="1582983" y="5192454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-1.00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36F680-9E14-F049-9F2D-C8E102F2032B}"/>
                </a:ext>
              </a:extLst>
            </p:cNvPr>
            <p:cNvSpPr txBox="1"/>
            <p:nvPr/>
          </p:nvSpPr>
          <p:spPr>
            <a:xfrm>
              <a:off x="1958025" y="529716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-0.75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F0E891-37DB-3D4A-A8EF-A7AE9035A57E}"/>
                </a:ext>
              </a:extLst>
            </p:cNvPr>
            <p:cNvSpPr txBox="1"/>
            <p:nvPr/>
          </p:nvSpPr>
          <p:spPr>
            <a:xfrm>
              <a:off x="2356893" y="5391804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-0.50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584B9B-0CEF-CA45-AD20-19034EB0774A}"/>
                </a:ext>
              </a:extLst>
            </p:cNvPr>
            <p:cNvSpPr txBox="1"/>
            <p:nvPr/>
          </p:nvSpPr>
          <p:spPr>
            <a:xfrm>
              <a:off x="2743630" y="5480834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D2188F-8186-FE49-93DC-CB18413EF323}"/>
                </a:ext>
              </a:extLst>
            </p:cNvPr>
            <p:cNvSpPr txBox="1"/>
            <p:nvPr/>
          </p:nvSpPr>
          <p:spPr>
            <a:xfrm>
              <a:off x="3541911" y="5665116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0.25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EE37A0-51BD-8242-A9E4-7745FA9B884D}"/>
                </a:ext>
              </a:extLst>
            </p:cNvPr>
            <p:cNvSpPr txBox="1"/>
            <p:nvPr/>
          </p:nvSpPr>
          <p:spPr>
            <a:xfrm>
              <a:off x="3936612" y="5788227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0.50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5AB5DD-355C-9542-AA35-2A116E8F77C9}"/>
                </a:ext>
              </a:extLst>
            </p:cNvPr>
            <p:cNvSpPr txBox="1"/>
            <p:nvPr/>
          </p:nvSpPr>
          <p:spPr>
            <a:xfrm>
              <a:off x="4323240" y="5862581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0.75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0DD069-CBA8-6149-8F11-7412E673FE59}"/>
                </a:ext>
              </a:extLst>
            </p:cNvPr>
            <p:cNvSpPr txBox="1"/>
            <p:nvPr/>
          </p:nvSpPr>
          <p:spPr>
            <a:xfrm>
              <a:off x="5206652" y="5816030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-1.00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49DE49-4030-EE47-929C-CDB81B489E82}"/>
                </a:ext>
              </a:extLst>
            </p:cNvPr>
            <p:cNvSpPr txBox="1"/>
            <p:nvPr/>
          </p:nvSpPr>
          <p:spPr>
            <a:xfrm>
              <a:off x="5447344" y="5646376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-0.75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8FB10A-148C-0D43-B5BD-94F264649166}"/>
                </a:ext>
              </a:extLst>
            </p:cNvPr>
            <p:cNvSpPr txBox="1"/>
            <p:nvPr/>
          </p:nvSpPr>
          <p:spPr>
            <a:xfrm>
              <a:off x="5664458" y="5470357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-0.50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CFF5AC-8A8F-5340-92E5-115AA20EF62F}"/>
                </a:ext>
              </a:extLst>
            </p:cNvPr>
            <p:cNvSpPr txBox="1"/>
            <p:nvPr/>
          </p:nvSpPr>
          <p:spPr>
            <a:xfrm>
              <a:off x="5898630" y="5328153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-0.25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D0A17-2CCE-324E-BDBE-B565D222EC98}"/>
                </a:ext>
              </a:extLst>
            </p:cNvPr>
            <p:cNvSpPr txBox="1"/>
            <p:nvPr/>
          </p:nvSpPr>
          <p:spPr>
            <a:xfrm>
              <a:off x="6111100" y="5156286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9E157E-29C0-B642-9A3F-6B277F010647}"/>
                </a:ext>
              </a:extLst>
            </p:cNvPr>
            <p:cNvSpPr txBox="1"/>
            <p:nvPr/>
          </p:nvSpPr>
          <p:spPr>
            <a:xfrm>
              <a:off x="6505128" y="4852572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0.50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EE8BE0-8B60-894B-9BDE-3247D15A1CB0}"/>
                </a:ext>
              </a:extLst>
            </p:cNvPr>
            <p:cNvSpPr txBox="1"/>
            <p:nvPr/>
          </p:nvSpPr>
          <p:spPr>
            <a:xfrm>
              <a:off x="6709671" y="4709438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0.75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BCD1E9E-E03E-1D40-877F-2965CCBEA7DB}"/>
                    </a:ext>
                  </a:extLst>
                </p:cNvPr>
                <p:cNvSpPr txBox="1"/>
                <p:nvPr/>
              </p:nvSpPr>
              <p:spPr>
                <a:xfrm>
                  <a:off x="2829346" y="5716578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BCD1E9E-E03E-1D40-877F-2965CCBEA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9346" y="5716578"/>
                  <a:ext cx="43454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E827F0-9AF0-6545-BF59-C0E7453AE525}"/>
                </a:ext>
              </a:extLst>
            </p:cNvPr>
            <p:cNvSpPr txBox="1"/>
            <p:nvPr/>
          </p:nvSpPr>
          <p:spPr>
            <a:xfrm>
              <a:off x="6300585" y="5011285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0.25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9A44046-B406-6B47-BAA6-8E95D9B49189}"/>
                    </a:ext>
                  </a:extLst>
                </p:cNvPr>
                <p:cNvSpPr txBox="1"/>
                <p:nvPr/>
              </p:nvSpPr>
              <p:spPr>
                <a:xfrm>
                  <a:off x="6252643" y="5394983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9A44046-B406-6B47-BAA6-8E95D9B49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643" y="5394983"/>
                  <a:ext cx="43928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5BC4BAB-BEAC-804F-A6DD-C310DC83E4E7}"/>
                </a:ext>
              </a:extLst>
            </p:cNvPr>
            <p:cNvGrpSpPr/>
            <p:nvPr/>
          </p:nvGrpSpPr>
          <p:grpSpPr>
            <a:xfrm>
              <a:off x="435430" y="1712687"/>
              <a:ext cx="2247454" cy="2234037"/>
              <a:chOff x="435430" y="1712687"/>
              <a:chExt cx="2247454" cy="223403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76F1109-68AE-E549-94AF-1D568C638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430" y="1712687"/>
                <a:ext cx="2247454" cy="2234037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AF6E385-6368-E34F-9D6F-373C06152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923" y="1877961"/>
                <a:ext cx="186132" cy="120960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57F5D36-412C-1D4D-91CE-074134B4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460" y="1998921"/>
                <a:ext cx="135531" cy="221345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4867BF7-3E7D-0749-A098-20CD8CB20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205" y="2280684"/>
                <a:ext cx="118224" cy="364545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D4B2FD4-CE70-EC4C-A69A-165B8AD91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9839" y="2720469"/>
                <a:ext cx="129524" cy="332235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16D81C70-3AAF-B945-BE88-50215D8A5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9824" y="3115245"/>
                <a:ext cx="192167" cy="103576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DAA155B-3452-604A-843A-5893C38B4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260" y="3283857"/>
                <a:ext cx="45729" cy="70142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BAC813C-0357-2349-89BA-C7966981A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314" y="3401479"/>
                <a:ext cx="134610" cy="110978"/>
              </a:xfrm>
              <a:prstGeom prst="straightConnector1">
                <a:avLst/>
              </a:prstGeom>
              <a:ln w="31750">
                <a:solidFill>
                  <a:schemeClr val="tx1">
                    <a:lumMod val="95000"/>
                    <a:lumOff val="5000"/>
                    <a:alpha val="63000"/>
                  </a:schemeClr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165BF8-7D06-484F-A2BE-52B9B0C130F7}"/>
                </a:ext>
              </a:extLst>
            </p:cNvPr>
            <p:cNvSpPr txBox="1"/>
            <p:nvPr/>
          </p:nvSpPr>
          <p:spPr>
            <a:xfrm>
              <a:off x="3155174" y="5584559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0.00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1F1AE21-B307-2141-B105-D0A41B3F14D6}"/>
                </a:ext>
              </a:extLst>
            </p:cNvPr>
            <p:cNvSpPr/>
            <p:nvPr/>
          </p:nvSpPr>
          <p:spPr>
            <a:xfrm>
              <a:off x="962986" y="6473907"/>
              <a:ext cx="5572299" cy="1232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CCEB189-A0D7-AD48-B634-D2448CA483B2}"/>
                </a:ext>
              </a:extLst>
            </p:cNvPr>
            <p:cNvSpPr txBox="1"/>
            <p:nvPr/>
          </p:nvSpPr>
          <p:spPr>
            <a:xfrm>
              <a:off x="1069839" y="6412441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E59A54-F501-3740-BF4C-1C59C693ED2F}"/>
                </a:ext>
              </a:extLst>
            </p:cNvPr>
            <p:cNvSpPr txBox="1"/>
            <p:nvPr/>
          </p:nvSpPr>
          <p:spPr>
            <a:xfrm>
              <a:off x="2094199" y="6430741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4258F2-C8C3-294C-A500-6FA8AF6A6DCE}"/>
                </a:ext>
              </a:extLst>
            </p:cNvPr>
            <p:cNvSpPr txBox="1"/>
            <p:nvPr/>
          </p:nvSpPr>
          <p:spPr>
            <a:xfrm>
              <a:off x="3121603" y="644163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962C26A-203A-3342-AA70-AA9E11E56EC7}"/>
                </a:ext>
              </a:extLst>
            </p:cNvPr>
            <p:cNvSpPr txBox="1"/>
            <p:nvPr/>
          </p:nvSpPr>
          <p:spPr>
            <a:xfrm>
              <a:off x="4234931" y="6441638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D05B4B3-7034-2649-8C7F-76F389A42247}"/>
                </a:ext>
              </a:extLst>
            </p:cNvPr>
            <p:cNvSpPr txBox="1"/>
            <p:nvPr/>
          </p:nvSpPr>
          <p:spPr>
            <a:xfrm>
              <a:off x="5176737" y="6440007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72043AA-8F84-0E43-93F2-56218898ACD0}"/>
                </a:ext>
              </a:extLst>
            </p:cNvPr>
            <p:cNvSpPr txBox="1"/>
            <p:nvPr/>
          </p:nvSpPr>
          <p:spPr>
            <a:xfrm>
              <a:off x="6203865" y="6430740"/>
              <a:ext cx="3770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11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C622C6A-68D0-EF4F-B95A-F2E43F19A467}"/>
              </a:ext>
            </a:extLst>
          </p:cNvPr>
          <p:cNvGrpSpPr/>
          <p:nvPr/>
        </p:nvGrpSpPr>
        <p:grpSpPr>
          <a:xfrm>
            <a:off x="511175" y="974797"/>
            <a:ext cx="7449796" cy="5523897"/>
            <a:chOff x="511175" y="974797"/>
            <a:chExt cx="7449796" cy="552389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FC80DE2-0333-1D45-ABF1-25CEE82147C4}"/>
                </a:ext>
              </a:extLst>
            </p:cNvPr>
            <p:cNvGrpSpPr/>
            <p:nvPr/>
          </p:nvGrpSpPr>
          <p:grpSpPr>
            <a:xfrm>
              <a:off x="1967346" y="974797"/>
              <a:ext cx="5993625" cy="4866228"/>
              <a:chOff x="1967346" y="974797"/>
              <a:chExt cx="5993625" cy="48662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E5599BA-1BEE-A34B-8DAA-633E9B7AA8AD}"/>
                  </a:ext>
                </a:extLst>
              </p:cNvPr>
              <p:cNvGrpSpPr/>
              <p:nvPr/>
            </p:nvGrpSpPr>
            <p:grpSpPr>
              <a:xfrm>
                <a:off x="1967346" y="974797"/>
                <a:ext cx="5634182" cy="4809836"/>
                <a:chOff x="1209964" y="858983"/>
                <a:chExt cx="5634182" cy="480983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6E0E0F1B-BE7B-724B-BC79-682A8239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0849" t="4681" r="8468" b="26734"/>
                <a:stretch/>
              </p:blipFill>
              <p:spPr>
                <a:xfrm>
                  <a:off x="1209964" y="858983"/>
                  <a:ext cx="5634182" cy="4703618"/>
                </a:xfrm>
                <a:prstGeom prst="rect">
                  <a:avLst/>
                </a:prstGeom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90928D6-79E9-624D-A3F5-D1C5C0A9E4D2}"/>
                    </a:ext>
                  </a:extLst>
                </p:cNvPr>
                <p:cNvSpPr/>
                <p:nvPr/>
              </p:nvSpPr>
              <p:spPr>
                <a:xfrm>
                  <a:off x="2706255" y="5456383"/>
                  <a:ext cx="258618" cy="212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17F5014-5548-C147-8FD7-31748A42794F}"/>
                    </a:ext>
                  </a:extLst>
                </p:cNvPr>
                <p:cNvSpPr/>
                <p:nvPr/>
              </p:nvSpPr>
              <p:spPr>
                <a:xfrm>
                  <a:off x="5966691" y="5054601"/>
                  <a:ext cx="258618" cy="212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0A141CC-5C3E-EF4A-8086-0C3D62E12E07}"/>
                  </a:ext>
                </a:extLst>
              </p:cNvPr>
              <p:cNvGrpSpPr/>
              <p:nvPr/>
            </p:nvGrpSpPr>
            <p:grpSpPr>
              <a:xfrm>
                <a:off x="1967346" y="4924677"/>
                <a:ext cx="3149343" cy="916348"/>
                <a:chOff x="1945521" y="4933871"/>
                <a:chExt cx="3149343" cy="91634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C7640A-1C94-F741-89D5-81401D9BA270}"/>
                    </a:ext>
                  </a:extLst>
                </p:cNvPr>
                <p:cNvSpPr txBox="1"/>
                <p:nvPr/>
              </p:nvSpPr>
              <p:spPr>
                <a:xfrm>
                  <a:off x="1945521" y="493387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-1.00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7CCE647-8AAC-EA49-9E8E-BB14D8980F33}"/>
                    </a:ext>
                  </a:extLst>
                </p:cNvPr>
                <p:cNvSpPr txBox="1"/>
                <p:nvPr/>
              </p:nvSpPr>
              <p:spPr>
                <a:xfrm>
                  <a:off x="2320563" y="5038578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-0.75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901FC54-D686-0C41-938A-D589F84A6CA3}"/>
                    </a:ext>
                  </a:extLst>
                </p:cNvPr>
                <p:cNvSpPr txBox="1"/>
                <p:nvPr/>
              </p:nvSpPr>
              <p:spPr>
                <a:xfrm>
                  <a:off x="2719431" y="513322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-0.50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49312B-F0C2-3145-9565-BEB4843DD04A}"/>
                    </a:ext>
                  </a:extLst>
                </p:cNvPr>
                <p:cNvSpPr txBox="1"/>
                <p:nvPr/>
              </p:nvSpPr>
              <p:spPr>
                <a:xfrm>
                  <a:off x="3106168" y="522225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-0.25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13B0AB-34F7-E143-AA45-1B7623E435FD}"/>
                    </a:ext>
                  </a:extLst>
                </p:cNvPr>
                <p:cNvSpPr txBox="1"/>
                <p:nvPr/>
              </p:nvSpPr>
              <p:spPr>
                <a:xfrm>
                  <a:off x="3904449" y="5406533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0.25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352A42-F402-7F46-8AFC-A24C7E8E6F6F}"/>
                    </a:ext>
                  </a:extLst>
                </p:cNvPr>
                <p:cNvSpPr txBox="1"/>
                <p:nvPr/>
              </p:nvSpPr>
              <p:spPr>
                <a:xfrm>
                  <a:off x="4299150" y="5529644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0.50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2C5A51-663B-8441-AD93-561D4D118E65}"/>
                    </a:ext>
                  </a:extLst>
                </p:cNvPr>
                <p:cNvSpPr txBox="1"/>
                <p:nvPr/>
              </p:nvSpPr>
              <p:spPr>
                <a:xfrm>
                  <a:off x="4685778" y="5603998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0.75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C9B9F9B-99B9-9345-B2AC-C8BD00ECA3DB}"/>
                    </a:ext>
                  </a:extLst>
                </p:cNvPr>
                <p:cNvSpPr txBox="1"/>
                <p:nvPr/>
              </p:nvSpPr>
              <p:spPr>
                <a:xfrm>
                  <a:off x="3517712" y="5325976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0.00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D9BE7BA-3CD3-AD40-9071-3F51D2413947}"/>
                  </a:ext>
                </a:extLst>
              </p:cNvPr>
              <p:cNvGrpSpPr/>
              <p:nvPr/>
            </p:nvGrpSpPr>
            <p:grpSpPr>
              <a:xfrm>
                <a:off x="5689423" y="4422725"/>
                <a:ext cx="1912105" cy="1352813"/>
                <a:chOff x="5289779" y="4119593"/>
                <a:chExt cx="1912105" cy="1352813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1FCA98-A1C4-ED44-AED6-89D35CE09FC3}"/>
                    </a:ext>
                  </a:extLst>
                </p:cNvPr>
                <p:cNvSpPr txBox="1"/>
                <p:nvPr/>
              </p:nvSpPr>
              <p:spPr>
                <a:xfrm>
                  <a:off x="5289779" y="5226185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-1.00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908A7E2-3AEA-3A49-A8A5-162B8F24C912}"/>
                    </a:ext>
                  </a:extLst>
                </p:cNvPr>
                <p:cNvSpPr txBox="1"/>
                <p:nvPr/>
              </p:nvSpPr>
              <p:spPr>
                <a:xfrm>
                  <a:off x="5530471" y="505653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-0.75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F83EBA-0C59-B74B-9350-2F04CAA09E5E}"/>
                    </a:ext>
                  </a:extLst>
                </p:cNvPr>
                <p:cNvSpPr txBox="1"/>
                <p:nvPr/>
              </p:nvSpPr>
              <p:spPr>
                <a:xfrm>
                  <a:off x="5747585" y="4880512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-0.50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3E6F84-94CB-5E44-969E-C2920E4E3954}"/>
                    </a:ext>
                  </a:extLst>
                </p:cNvPr>
                <p:cNvSpPr txBox="1"/>
                <p:nvPr/>
              </p:nvSpPr>
              <p:spPr>
                <a:xfrm>
                  <a:off x="5981757" y="4738308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-0.25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DEADBAE-96BF-4D42-9630-0846635619D8}"/>
                    </a:ext>
                  </a:extLst>
                </p:cNvPr>
                <p:cNvSpPr txBox="1"/>
                <p:nvPr/>
              </p:nvSpPr>
              <p:spPr>
                <a:xfrm>
                  <a:off x="6194227" y="4566441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0.00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AA8648-9065-5F40-B2E6-FF3941A09A77}"/>
                    </a:ext>
                  </a:extLst>
                </p:cNvPr>
                <p:cNvSpPr txBox="1"/>
                <p:nvPr/>
              </p:nvSpPr>
              <p:spPr>
                <a:xfrm>
                  <a:off x="6588255" y="4262727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0.50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FEC4FC-EC7A-2F4C-8FA0-C13CD310AAC8}"/>
                    </a:ext>
                  </a:extLst>
                </p:cNvPr>
                <p:cNvSpPr txBox="1"/>
                <p:nvPr/>
              </p:nvSpPr>
              <p:spPr>
                <a:xfrm>
                  <a:off x="6792798" y="4119593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0.75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D4A011D-DACD-FA43-9094-936C02645D2B}"/>
                    </a:ext>
                  </a:extLst>
                </p:cNvPr>
                <p:cNvSpPr txBox="1"/>
                <p:nvPr/>
              </p:nvSpPr>
              <p:spPr>
                <a:xfrm>
                  <a:off x="6383712" y="4421440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0.25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826F391-A02A-3A40-8809-898A963CA9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075" y="5429865"/>
                    <a:ext cx="434543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826F391-A02A-3A40-8809-898A963CA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075" y="5429865"/>
                    <a:ext cx="434543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FE76CA3-10C7-4F40-878C-349CF7918FF3}"/>
                      </a:ext>
                    </a:extLst>
                  </p:cNvPr>
                  <p:cNvSpPr txBox="1"/>
                  <p:nvPr/>
                </p:nvSpPr>
                <p:spPr>
                  <a:xfrm>
                    <a:off x="6798414" y="5118384"/>
                    <a:ext cx="4392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FE76CA3-10C7-4F40-878C-349CF7918F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8414" y="5118384"/>
                    <a:ext cx="43928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C4FA25B-00C1-F249-883C-D6319B194295}"/>
                  </a:ext>
                </a:extLst>
              </p:cNvPr>
              <p:cNvGrpSpPr/>
              <p:nvPr/>
            </p:nvGrpSpPr>
            <p:grpSpPr>
              <a:xfrm>
                <a:off x="7438121" y="1879180"/>
                <a:ext cx="522850" cy="2380935"/>
                <a:chOff x="7438121" y="1879180"/>
                <a:chExt cx="522850" cy="238093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8CCBDB-AABE-9A46-8CD8-3F7C6BFF1F74}"/>
                    </a:ext>
                  </a:extLst>
                </p:cNvPr>
                <p:cNvSpPr txBox="1"/>
                <p:nvPr/>
              </p:nvSpPr>
              <p:spPr>
                <a:xfrm>
                  <a:off x="7438121" y="4013894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775E93-F7C7-F140-8CE5-C59A5F843813}"/>
                    </a:ext>
                  </a:extLst>
                </p:cNvPr>
                <p:cNvSpPr txBox="1"/>
                <p:nvPr/>
              </p:nvSpPr>
              <p:spPr>
                <a:xfrm>
                  <a:off x="7438121" y="3651073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1000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C55329F-DA11-C949-9C0B-6ACBCBB36FC7}"/>
                    </a:ext>
                  </a:extLst>
                </p:cNvPr>
                <p:cNvSpPr txBox="1"/>
                <p:nvPr/>
              </p:nvSpPr>
              <p:spPr>
                <a:xfrm>
                  <a:off x="7466334" y="333336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2000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ACB600B-99B5-E14F-9402-DAE5726BCF63}"/>
                    </a:ext>
                  </a:extLst>
                </p:cNvPr>
                <p:cNvSpPr txBox="1"/>
                <p:nvPr/>
              </p:nvSpPr>
              <p:spPr>
                <a:xfrm>
                  <a:off x="7466334" y="2975966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3000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E2BEC0B-CA74-1E42-B425-1272426FBC7E}"/>
                    </a:ext>
                  </a:extLst>
                </p:cNvPr>
                <p:cNvSpPr txBox="1"/>
                <p:nvPr/>
              </p:nvSpPr>
              <p:spPr>
                <a:xfrm>
                  <a:off x="7480644" y="261155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4000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84536E9-A65E-654D-BDE6-8D4A3284B61C}"/>
                    </a:ext>
                  </a:extLst>
                </p:cNvPr>
                <p:cNvSpPr txBox="1"/>
                <p:nvPr/>
              </p:nvSpPr>
              <p:spPr>
                <a:xfrm>
                  <a:off x="7512587" y="2257542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5000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0261960-A4B8-4D49-85F9-DE38700E3362}"/>
                    </a:ext>
                  </a:extLst>
                </p:cNvPr>
                <p:cNvSpPr txBox="1"/>
                <p:nvPr/>
              </p:nvSpPr>
              <p:spPr>
                <a:xfrm>
                  <a:off x="7519825" y="1879180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6000</a:t>
                  </a:r>
                </a:p>
              </p:txBody>
            </p:sp>
          </p:grp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DDA14F-4DFC-4F42-9B25-501283915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175" y="1179585"/>
              <a:ext cx="2249424" cy="2235995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F1CAEC1-F3FF-684E-9147-BFE238028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611" y="1270861"/>
              <a:ext cx="0" cy="130467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0E6046D-E90C-8B49-9362-A909C2E8D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030" y="1239230"/>
              <a:ext cx="175825" cy="18106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AF2B2D3-9481-C34C-92C6-6C0C5DDE7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326" y="1237066"/>
              <a:ext cx="175825" cy="18106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3601884-7E05-264B-8016-A298F679DD36}"/>
                </a:ext>
              </a:extLst>
            </p:cNvPr>
            <p:cNvGrpSpPr/>
            <p:nvPr/>
          </p:nvGrpSpPr>
          <p:grpSpPr>
            <a:xfrm>
              <a:off x="1457853" y="5984719"/>
              <a:ext cx="5824728" cy="513975"/>
              <a:chOff x="1457853" y="5984719"/>
              <a:chExt cx="5824728" cy="513975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3D71348-6744-7445-B1EB-41A40C40B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5504" t="90492" r="24517" b="705"/>
              <a:stretch/>
            </p:blipFill>
            <p:spPr>
              <a:xfrm>
                <a:off x="1457853" y="5984719"/>
                <a:ext cx="5824728" cy="471346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B159AFF-D22C-D948-99D5-025FB889E986}"/>
                  </a:ext>
                </a:extLst>
              </p:cNvPr>
              <p:cNvGrpSpPr/>
              <p:nvPr/>
            </p:nvGrpSpPr>
            <p:grpSpPr>
              <a:xfrm>
                <a:off x="1604755" y="6252209"/>
                <a:ext cx="5377936" cy="246485"/>
                <a:chOff x="1604755" y="6252209"/>
                <a:chExt cx="5377936" cy="246485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9E97D11-A2A7-F24B-90EC-7D5E6B6DB7FA}"/>
                    </a:ext>
                  </a:extLst>
                </p:cNvPr>
                <p:cNvSpPr/>
                <p:nvPr/>
              </p:nvSpPr>
              <p:spPr>
                <a:xfrm>
                  <a:off x="1635887" y="6270759"/>
                  <a:ext cx="5346804" cy="2091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F78885-1B1F-A54E-817F-349FC878FC98}"/>
                    </a:ext>
                  </a:extLst>
                </p:cNvPr>
                <p:cNvSpPr txBox="1"/>
                <p:nvPr/>
              </p:nvSpPr>
              <p:spPr>
                <a:xfrm>
                  <a:off x="1604755" y="6252213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C9E5701-8DF0-B24B-BD44-CC9065E64F41}"/>
                    </a:ext>
                  </a:extLst>
                </p:cNvPr>
                <p:cNvSpPr txBox="1"/>
                <p:nvPr/>
              </p:nvSpPr>
              <p:spPr>
                <a:xfrm>
                  <a:off x="2347999" y="6252212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1000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48A4974-EB04-0045-BE09-0590E72E8105}"/>
                    </a:ext>
                  </a:extLst>
                </p:cNvPr>
                <p:cNvSpPr txBox="1"/>
                <p:nvPr/>
              </p:nvSpPr>
              <p:spPr>
                <a:xfrm>
                  <a:off x="3139215" y="6252211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2000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D328BFA-5F58-1943-940C-42E733EE9129}"/>
                    </a:ext>
                  </a:extLst>
                </p:cNvPr>
                <p:cNvSpPr txBox="1"/>
                <p:nvPr/>
              </p:nvSpPr>
              <p:spPr>
                <a:xfrm>
                  <a:off x="3945962" y="6252473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3000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C1B6566-BA36-9E4E-BD7D-4CBC399E8847}"/>
                    </a:ext>
                  </a:extLst>
                </p:cNvPr>
                <p:cNvSpPr txBox="1"/>
                <p:nvPr/>
              </p:nvSpPr>
              <p:spPr>
                <a:xfrm>
                  <a:off x="4752709" y="6252473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4000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B2F1F1-9C25-CD46-8EC4-C341DD53B0DC}"/>
                    </a:ext>
                  </a:extLst>
                </p:cNvPr>
                <p:cNvSpPr txBox="1"/>
                <p:nvPr/>
              </p:nvSpPr>
              <p:spPr>
                <a:xfrm>
                  <a:off x="5559456" y="6252210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5000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CB52733-AF62-6941-BDA8-1169BAB5C40A}"/>
                    </a:ext>
                  </a:extLst>
                </p:cNvPr>
                <p:cNvSpPr txBox="1"/>
                <p:nvPr/>
              </p:nvSpPr>
              <p:spPr>
                <a:xfrm>
                  <a:off x="6366203" y="6252209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6000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475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EDDF8-FCFB-A249-AAB6-69889E52EC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9" t="91197" r="24702"/>
          <a:stretch/>
        </p:blipFill>
        <p:spPr>
          <a:xfrm>
            <a:off x="391874" y="5760393"/>
            <a:ext cx="4677285" cy="4250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B8E00C2-6AF7-6445-BD18-AE35529BA411}"/>
              </a:ext>
            </a:extLst>
          </p:cNvPr>
          <p:cNvGrpSpPr/>
          <p:nvPr/>
        </p:nvGrpSpPr>
        <p:grpSpPr>
          <a:xfrm>
            <a:off x="1025478" y="1274719"/>
            <a:ext cx="4651490" cy="4196705"/>
            <a:chOff x="1559157" y="1349830"/>
            <a:chExt cx="5575746" cy="464457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482305C-B2F3-CC4D-89FA-C9FC701BD5C4}"/>
                </a:ext>
              </a:extLst>
            </p:cNvPr>
            <p:cNvGrpSpPr/>
            <p:nvPr/>
          </p:nvGrpSpPr>
          <p:grpSpPr>
            <a:xfrm>
              <a:off x="1559157" y="1349830"/>
              <a:ext cx="5575746" cy="4644571"/>
              <a:chOff x="1559157" y="1349830"/>
              <a:chExt cx="5575746" cy="464457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060AEC7-F627-E54F-AC01-D8035064C6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806" t="5714" r="9170" b="26561"/>
              <a:stretch/>
            </p:blipFill>
            <p:spPr>
              <a:xfrm>
                <a:off x="1559157" y="1349830"/>
                <a:ext cx="5575746" cy="464457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2D488C7-8D05-274F-B7EB-19A29EA1FD4A}"/>
                      </a:ext>
                    </a:extLst>
                  </p:cNvPr>
                  <p:cNvSpPr txBox="1"/>
                  <p:nvPr/>
                </p:nvSpPr>
                <p:spPr>
                  <a:xfrm>
                    <a:off x="3013525" y="5655847"/>
                    <a:ext cx="434543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2D488C7-8D05-274F-B7EB-19A29EA1F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3525" y="5655847"/>
                    <a:ext cx="434543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47091DD-3B78-1341-A602-C786DDA3A922}"/>
                    </a:ext>
                  </a:extLst>
                </p:cNvPr>
                <p:cNvSpPr txBox="1"/>
                <p:nvPr/>
              </p:nvSpPr>
              <p:spPr>
                <a:xfrm>
                  <a:off x="6096000" y="5351407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47091DD-3B78-1341-A602-C786DDA3A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351407"/>
                  <a:ext cx="439286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43B0BD-3517-2444-9C88-FD5130675B21}"/>
              </a:ext>
            </a:extLst>
          </p:cNvPr>
          <p:cNvSpPr txBox="1"/>
          <p:nvPr/>
        </p:nvSpPr>
        <p:spPr>
          <a:xfrm>
            <a:off x="5603505" y="1949982"/>
            <a:ext cx="314529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DFBF6-D98F-014D-92E7-F3E9E0FDE382}"/>
              </a:ext>
            </a:extLst>
          </p:cNvPr>
          <p:cNvSpPr txBox="1"/>
          <p:nvPr/>
        </p:nvSpPr>
        <p:spPr>
          <a:xfrm>
            <a:off x="5518410" y="3896410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-300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F868A-BE1F-9440-B78C-CFFC927C0A65}"/>
              </a:ext>
            </a:extLst>
          </p:cNvPr>
          <p:cNvSpPr txBox="1"/>
          <p:nvPr/>
        </p:nvSpPr>
        <p:spPr>
          <a:xfrm>
            <a:off x="5539316" y="3498438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-200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571E1-44BB-E944-8B4A-915C152187C9}"/>
              </a:ext>
            </a:extLst>
          </p:cNvPr>
          <p:cNvSpPr txBox="1"/>
          <p:nvPr/>
        </p:nvSpPr>
        <p:spPr>
          <a:xfrm>
            <a:off x="5541373" y="3152702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F1A6C-4858-2548-9973-8CCE11CAE886}"/>
              </a:ext>
            </a:extLst>
          </p:cNvPr>
          <p:cNvSpPr txBox="1"/>
          <p:nvPr/>
        </p:nvSpPr>
        <p:spPr>
          <a:xfrm>
            <a:off x="5584606" y="2758660"/>
            <a:ext cx="218245" cy="22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86F2D-F89D-7C4C-899A-D3E186E26AB8}"/>
              </a:ext>
            </a:extLst>
          </p:cNvPr>
          <p:cNvSpPr txBox="1"/>
          <p:nvPr/>
        </p:nvSpPr>
        <p:spPr>
          <a:xfrm>
            <a:off x="5582109" y="2366200"/>
            <a:ext cx="314529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89113-3300-084F-BDE9-DBA0FF5EBCD6}"/>
              </a:ext>
            </a:extLst>
          </p:cNvPr>
          <p:cNvSpPr txBox="1"/>
          <p:nvPr/>
        </p:nvSpPr>
        <p:spPr>
          <a:xfrm>
            <a:off x="1045354" y="4746807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-1.00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61E0F-17A5-A94E-98F3-867039BB0470}"/>
              </a:ext>
            </a:extLst>
          </p:cNvPr>
          <p:cNvSpPr txBox="1"/>
          <p:nvPr/>
        </p:nvSpPr>
        <p:spPr>
          <a:xfrm>
            <a:off x="1358228" y="4841418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7703D-CAA7-434A-BB19-AAC96BC43E47}"/>
              </a:ext>
            </a:extLst>
          </p:cNvPr>
          <p:cNvSpPr txBox="1"/>
          <p:nvPr/>
        </p:nvSpPr>
        <p:spPr>
          <a:xfrm>
            <a:off x="1690978" y="4926934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6280C-6EF4-5D4E-A30A-292AC76EF33F}"/>
              </a:ext>
            </a:extLst>
          </p:cNvPr>
          <p:cNvSpPr txBox="1"/>
          <p:nvPr/>
        </p:nvSpPr>
        <p:spPr>
          <a:xfrm>
            <a:off x="2013608" y="5007379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A72C4-6156-AD4A-A813-EAF38F4CEF09}"/>
              </a:ext>
            </a:extLst>
          </p:cNvPr>
          <p:cNvSpPr txBox="1"/>
          <p:nvPr/>
        </p:nvSpPr>
        <p:spPr>
          <a:xfrm>
            <a:off x="2679563" y="5173892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E7F1F-4A6D-7447-82BF-C63835CAD480}"/>
              </a:ext>
            </a:extLst>
          </p:cNvPr>
          <p:cNvSpPr txBox="1"/>
          <p:nvPr/>
        </p:nvSpPr>
        <p:spPr>
          <a:xfrm>
            <a:off x="3008837" y="5285131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7F2C5-4C38-CA47-8B33-2DB7861139D7}"/>
              </a:ext>
            </a:extLst>
          </p:cNvPr>
          <p:cNvSpPr txBox="1"/>
          <p:nvPr/>
        </p:nvSpPr>
        <p:spPr>
          <a:xfrm>
            <a:off x="3331377" y="5352315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60E4C8-9A0A-EF44-8439-81B4524C7FA6}"/>
              </a:ext>
            </a:extLst>
          </p:cNvPr>
          <p:cNvSpPr txBox="1"/>
          <p:nvPr/>
        </p:nvSpPr>
        <p:spPr>
          <a:xfrm>
            <a:off x="4068351" y="5310253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-1.00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1D35C-A646-BC43-9A59-1FDC76881BD5}"/>
              </a:ext>
            </a:extLst>
          </p:cNvPr>
          <p:cNvSpPr txBox="1"/>
          <p:nvPr/>
        </p:nvSpPr>
        <p:spPr>
          <a:xfrm>
            <a:off x="4269145" y="5156959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-0.75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8E116-19CC-1740-8AAE-AEF55FC58194}"/>
              </a:ext>
            </a:extLst>
          </p:cNvPr>
          <p:cNvSpPr txBox="1"/>
          <p:nvPr/>
        </p:nvSpPr>
        <p:spPr>
          <a:xfrm>
            <a:off x="4450269" y="4997913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86591-4091-5448-A9B6-71B17C22CEB6}"/>
              </a:ext>
            </a:extLst>
          </p:cNvPr>
          <p:cNvSpPr txBox="1"/>
          <p:nvPr/>
        </p:nvSpPr>
        <p:spPr>
          <a:xfrm>
            <a:off x="4822874" y="4714127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958C4-F5C1-5949-AE8F-4033CAF0AB73}"/>
              </a:ext>
            </a:extLst>
          </p:cNvPr>
          <p:cNvSpPr txBox="1"/>
          <p:nvPr/>
        </p:nvSpPr>
        <p:spPr>
          <a:xfrm>
            <a:off x="5151587" y="4439699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B85A9-7793-AC4B-AB7F-3CA813A93930}"/>
              </a:ext>
            </a:extLst>
          </p:cNvPr>
          <p:cNvSpPr txBox="1"/>
          <p:nvPr/>
        </p:nvSpPr>
        <p:spPr>
          <a:xfrm>
            <a:off x="5322224" y="4310367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B391-75AC-7D45-8E51-EFEDFF886116}"/>
                  </a:ext>
                </a:extLst>
              </p:cNvPr>
              <p:cNvSpPr txBox="1"/>
              <p:nvPr/>
            </p:nvSpPr>
            <p:spPr>
              <a:xfrm>
                <a:off x="2085116" y="5220391"/>
                <a:ext cx="362512" cy="305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B391-75AC-7D45-8E51-EFEDFF88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116" y="5220391"/>
                <a:ext cx="362512" cy="305908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654394C-2ADB-6D4F-823A-B77556B37447}"/>
              </a:ext>
            </a:extLst>
          </p:cNvPr>
          <p:cNvSpPr txBox="1"/>
          <p:nvPr/>
        </p:nvSpPr>
        <p:spPr>
          <a:xfrm>
            <a:off x="4980950" y="4583108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F1D3D3-B44F-9442-B0B7-9155979717E7}"/>
                  </a:ext>
                </a:extLst>
              </p:cNvPr>
              <p:cNvSpPr txBox="1"/>
              <p:nvPr/>
            </p:nvSpPr>
            <p:spPr>
              <a:xfrm>
                <a:off x="4940955" y="4929807"/>
                <a:ext cx="366468" cy="3059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F1D3D3-B44F-9442-B0B7-91559797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5" y="4929807"/>
                <a:ext cx="366468" cy="305908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2D1C7-8C2C-5E41-9578-E0E8BABC49CE}"/>
              </a:ext>
            </a:extLst>
          </p:cNvPr>
          <p:cNvGrpSpPr/>
          <p:nvPr/>
        </p:nvGrpSpPr>
        <p:grpSpPr>
          <a:xfrm>
            <a:off x="88024" y="1602587"/>
            <a:ext cx="1874908" cy="2018614"/>
            <a:chOff x="435430" y="1712687"/>
            <a:chExt cx="2247454" cy="22340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B2669B1-E5E3-DB4F-9BA1-799E8C59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5430" y="1712687"/>
              <a:ext cx="2247454" cy="2234037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DF1D90-7D68-6D41-ABD9-CA23673FCB09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7E1957-CE0D-344F-895F-624F760FBFB5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BD778-0F34-014F-87E9-F2341A9348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EF4801E-EE15-2743-B99B-A26DEA005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22E032D-61D8-9E42-9443-BFB69042A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64A164-76F3-6546-8EC1-F487E6E0C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B0F8CE-1E77-984A-8525-CF177ABFE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51F462-B5A8-B841-BCDB-5EC80460B80D}"/>
              </a:ext>
            </a:extLst>
          </p:cNvPr>
          <p:cNvSpPr txBox="1"/>
          <p:nvPr/>
        </p:nvSpPr>
        <p:spPr>
          <a:xfrm>
            <a:off x="2356933" y="5101102"/>
            <a:ext cx="341274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0.00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2BF303-D3D2-2343-BBB9-BE3FA9D0CCB6}"/>
              </a:ext>
            </a:extLst>
          </p:cNvPr>
          <p:cNvSpPr/>
          <p:nvPr/>
        </p:nvSpPr>
        <p:spPr>
          <a:xfrm>
            <a:off x="382498" y="6002182"/>
            <a:ext cx="4648615" cy="111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C28515-8631-D641-8686-2E4117C21C31}"/>
              </a:ext>
            </a:extLst>
          </p:cNvPr>
          <p:cNvSpPr txBox="1"/>
          <p:nvPr/>
        </p:nvSpPr>
        <p:spPr>
          <a:xfrm>
            <a:off x="416764" y="5953139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-300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EF67C6-26B0-184A-A398-17EDF3D04292}"/>
              </a:ext>
            </a:extLst>
          </p:cNvPr>
          <p:cNvSpPr txBox="1"/>
          <p:nvPr/>
        </p:nvSpPr>
        <p:spPr>
          <a:xfrm>
            <a:off x="1259471" y="5955022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-200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56D890-7AC6-C544-B399-FE99EF88AFCD}"/>
              </a:ext>
            </a:extLst>
          </p:cNvPr>
          <p:cNvSpPr txBox="1"/>
          <p:nvPr/>
        </p:nvSpPr>
        <p:spPr>
          <a:xfrm>
            <a:off x="2063447" y="5943465"/>
            <a:ext cx="35063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2A34AD-D4DE-C648-972C-4209CF8104A2}"/>
              </a:ext>
            </a:extLst>
          </p:cNvPr>
          <p:cNvSpPr txBox="1"/>
          <p:nvPr/>
        </p:nvSpPr>
        <p:spPr>
          <a:xfrm>
            <a:off x="2973728" y="5951122"/>
            <a:ext cx="207546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FF477-E9C0-1F4C-A219-255495C6CC50}"/>
              </a:ext>
            </a:extLst>
          </p:cNvPr>
          <p:cNvSpPr txBox="1"/>
          <p:nvPr/>
        </p:nvSpPr>
        <p:spPr>
          <a:xfrm>
            <a:off x="3734606" y="5951122"/>
            <a:ext cx="314529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2BA963-4E02-BC47-8757-D87DFB4B5A50}"/>
              </a:ext>
            </a:extLst>
          </p:cNvPr>
          <p:cNvSpPr txBox="1"/>
          <p:nvPr/>
        </p:nvSpPr>
        <p:spPr>
          <a:xfrm>
            <a:off x="4560210" y="5952530"/>
            <a:ext cx="314529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494CC-D57C-7D46-A9D8-B3AF59118C6F}"/>
              </a:ext>
            </a:extLst>
          </p:cNvPr>
          <p:cNvSpPr txBox="1"/>
          <p:nvPr/>
        </p:nvSpPr>
        <p:spPr>
          <a:xfrm>
            <a:off x="4645624" y="4869421"/>
            <a:ext cx="377382" cy="22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Palatino" pitchFamily="2" charset="77"/>
                <a:ea typeface="Palatino" pitchFamily="2" charset="77"/>
              </a:rPr>
              <a:t>-0.25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C64CD9-09E7-5741-AD82-81B3FA019815}"/>
              </a:ext>
            </a:extLst>
          </p:cNvPr>
          <p:cNvGrpSpPr/>
          <p:nvPr/>
        </p:nvGrpSpPr>
        <p:grpSpPr>
          <a:xfrm>
            <a:off x="6260125" y="1180176"/>
            <a:ext cx="5766567" cy="5081480"/>
            <a:chOff x="274412" y="974797"/>
            <a:chExt cx="7686559" cy="551744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3278C26-902F-1E46-A8A1-9E51738D6CB0}"/>
                </a:ext>
              </a:extLst>
            </p:cNvPr>
            <p:cNvGrpSpPr/>
            <p:nvPr/>
          </p:nvGrpSpPr>
          <p:grpSpPr>
            <a:xfrm>
              <a:off x="1967346" y="974797"/>
              <a:ext cx="5993625" cy="4866228"/>
              <a:chOff x="1967346" y="974797"/>
              <a:chExt cx="5993625" cy="486622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344C70D-5D3A-4346-A056-5F96671C03D7}"/>
                  </a:ext>
                </a:extLst>
              </p:cNvPr>
              <p:cNvGrpSpPr/>
              <p:nvPr/>
            </p:nvGrpSpPr>
            <p:grpSpPr>
              <a:xfrm>
                <a:off x="1967346" y="974797"/>
                <a:ext cx="5634182" cy="4809836"/>
                <a:chOff x="1209964" y="858983"/>
                <a:chExt cx="5634182" cy="4809836"/>
              </a:xfrm>
            </p:grpSpPr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210A1512-3754-1041-BA10-EF010709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10849" t="4681" r="8468" b="26734"/>
                <a:stretch/>
              </p:blipFill>
              <p:spPr>
                <a:xfrm>
                  <a:off x="1209964" y="858983"/>
                  <a:ext cx="5634182" cy="4703618"/>
                </a:xfrm>
                <a:prstGeom prst="rect">
                  <a:avLst/>
                </a:prstGeom>
              </p:spPr>
            </p:pic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132AFEF5-B22F-2E47-9F63-753C872102EA}"/>
                    </a:ext>
                  </a:extLst>
                </p:cNvPr>
                <p:cNvSpPr/>
                <p:nvPr/>
              </p:nvSpPr>
              <p:spPr>
                <a:xfrm>
                  <a:off x="2706255" y="5456383"/>
                  <a:ext cx="258618" cy="212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1F1A661-6CBE-6B48-8CCE-881438DCDBD9}"/>
                    </a:ext>
                  </a:extLst>
                </p:cNvPr>
                <p:cNvSpPr/>
                <p:nvPr/>
              </p:nvSpPr>
              <p:spPr>
                <a:xfrm>
                  <a:off x="5966691" y="5054601"/>
                  <a:ext cx="258618" cy="2124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BF7B135-5081-934E-8760-B6C80352931C}"/>
                  </a:ext>
                </a:extLst>
              </p:cNvPr>
              <p:cNvGrpSpPr/>
              <p:nvPr/>
            </p:nvGrpSpPr>
            <p:grpSpPr>
              <a:xfrm>
                <a:off x="1967346" y="4924677"/>
                <a:ext cx="3149343" cy="916348"/>
                <a:chOff x="1945521" y="4933871"/>
                <a:chExt cx="3149343" cy="916348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E383028-85F3-374C-9AE4-0840FC8F1519}"/>
                    </a:ext>
                  </a:extLst>
                </p:cNvPr>
                <p:cNvSpPr txBox="1"/>
                <p:nvPr/>
              </p:nvSpPr>
              <p:spPr>
                <a:xfrm>
                  <a:off x="1945521" y="493387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-1.00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E822895-A9ED-B249-8A9A-16C8E65A8E7D}"/>
                    </a:ext>
                  </a:extLst>
                </p:cNvPr>
                <p:cNvSpPr txBox="1"/>
                <p:nvPr/>
              </p:nvSpPr>
              <p:spPr>
                <a:xfrm>
                  <a:off x="2320563" y="5038578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-0.75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DEB3586-E621-C342-B74F-80FDAECF0FFB}"/>
                    </a:ext>
                  </a:extLst>
                </p:cNvPr>
                <p:cNvSpPr txBox="1"/>
                <p:nvPr/>
              </p:nvSpPr>
              <p:spPr>
                <a:xfrm>
                  <a:off x="2719431" y="513322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-0.50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90BB378-5085-8144-993F-4F498CDFB291}"/>
                    </a:ext>
                  </a:extLst>
                </p:cNvPr>
                <p:cNvSpPr txBox="1"/>
                <p:nvPr/>
              </p:nvSpPr>
              <p:spPr>
                <a:xfrm>
                  <a:off x="3106168" y="522225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-0.25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E61B5F4-35A3-7446-B533-23DD9F65DEE8}"/>
                    </a:ext>
                  </a:extLst>
                </p:cNvPr>
                <p:cNvSpPr txBox="1"/>
                <p:nvPr/>
              </p:nvSpPr>
              <p:spPr>
                <a:xfrm>
                  <a:off x="3904449" y="5406533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0.25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8D4E8B5-3B82-2542-833D-BCA14C336146}"/>
                    </a:ext>
                  </a:extLst>
                </p:cNvPr>
                <p:cNvSpPr txBox="1"/>
                <p:nvPr/>
              </p:nvSpPr>
              <p:spPr>
                <a:xfrm>
                  <a:off x="4299150" y="5529644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0.50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E2C51D8-3E47-FD4D-BE21-53C2B208D956}"/>
                    </a:ext>
                  </a:extLst>
                </p:cNvPr>
                <p:cNvSpPr txBox="1"/>
                <p:nvPr/>
              </p:nvSpPr>
              <p:spPr>
                <a:xfrm>
                  <a:off x="4685778" y="5603998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0.75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81073A4-6EFB-444B-86AF-4BB0D8350D14}"/>
                    </a:ext>
                  </a:extLst>
                </p:cNvPr>
                <p:cNvSpPr txBox="1"/>
                <p:nvPr/>
              </p:nvSpPr>
              <p:spPr>
                <a:xfrm>
                  <a:off x="3517712" y="5325976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0.00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8856104-23CA-D743-9BDF-1AB097C42458}"/>
                  </a:ext>
                </a:extLst>
              </p:cNvPr>
              <p:cNvGrpSpPr/>
              <p:nvPr/>
            </p:nvGrpSpPr>
            <p:grpSpPr>
              <a:xfrm>
                <a:off x="5689423" y="4422725"/>
                <a:ext cx="1912105" cy="1352813"/>
                <a:chOff x="5289779" y="4119593"/>
                <a:chExt cx="1912105" cy="1352813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A96E07A-83B4-684A-AFBD-034003D47750}"/>
                    </a:ext>
                  </a:extLst>
                </p:cNvPr>
                <p:cNvSpPr txBox="1"/>
                <p:nvPr/>
              </p:nvSpPr>
              <p:spPr>
                <a:xfrm>
                  <a:off x="5289779" y="5226185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-1.00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7C498E5-73D4-4147-B3D0-C952CDEA23F4}"/>
                    </a:ext>
                  </a:extLst>
                </p:cNvPr>
                <p:cNvSpPr txBox="1"/>
                <p:nvPr/>
              </p:nvSpPr>
              <p:spPr>
                <a:xfrm>
                  <a:off x="5530471" y="5056531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-0.75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D0F4DBD-2A17-F44A-B089-6A652228ACF1}"/>
                    </a:ext>
                  </a:extLst>
                </p:cNvPr>
                <p:cNvSpPr txBox="1"/>
                <p:nvPr/>
              </p:nvSpPr>
              <p:spPr>
                <a:xfrm>
                  <a:off x="5747585" y="4880512"/>
                  <a:ext cx="4523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-0.50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E95E02-4C63-F74E-96A2-251FB28D3867}"/>
                    </a:ext>
                  </a:extLst>
                </p:cNvPr>
                <p:cNvSpPr txBox="1"/>
                <p:nvPr/>
              </p:nvSpPr>
              <p:spPr>
                <a:xfrm>
                  <a:off x="6194227" y="4566441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0.00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FD7909A-6743-7740-B380-92ABE711EC64}"/>
                    </a:ext>
                  </a:extLst>
                </p:cNvPr>
                <p:cNvSpPr txBox="1"/>
                <p:nvPr/>
              </p:nvSpPr>
              <p:spPr>
                <a:xfrm>
                  <a:off x="6588255" y="4262727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0.50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E97A229-1E6D-D446-8B12-EB4A625851EB}"/>
                    </a:ext>
                  </a:extLst>
                </p:cNvPr>
                <p:cNvSpPr txBox="1"/>
                <p:nvPr/>
              </p:nvSpPr>
              <p:spPr>
                <a:xfrm>
                  <a:off x="6792798" y="4119593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0.75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4514E1-754D-384A-921E-2188C2559C38}"/>
                    </a:ext>
                  </a:extLst>
                </p:cNvPr>
                <p:cNvSpPr txBox="1"/>
                <p:nvPr/>
              </p:nvSpPr>
              <p:spPr>
                <a:xfrm>
                  <a:off x="6383712" y="4421440"/>
                  <a:ext cx="4090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0.25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07EF0E5-6020-BC4E-B3BE-2FA57555C16B}"/>
                    </a:ext>
                  </a:extLst>
                </p:cNvPr>
                <p:cNvSpPr txBox="1"/>
                <p:nvPr/>
              </p:nvSpPr>
              <p:spPr>
                <a:xfrm>
                  <a:off x="5981757" y="4738308"/>
                  <a:ext cx="758214" cy="267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-0.25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F5BFD17-F55A-3B44-95B4-D5EDAD11F1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823" y="5075970"/>
                    <a:ext cx="439286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F5BFD17-F55A-3B44-95B4-D5EDAD11F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823" y="5075970"/>
                    <a:ext cx="439286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846"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2CE90EE-D4A3-1C45-B3D7-0520352C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075" y="5429865"/>
                    <a:ext cx="434543" cy="33855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2CE90EE-D4A3-1C45-B3D7-0520352C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075" y="5429865"/>
                    <a:ext cx="434543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7F2AF9C-492D-3344-947A-BAEAB1B3A462}"/>
                  </a:ext>
                </a:extLst>
              </p:cNvPr>
              <p:cNvGrpSpPr/>
              <p:nvPr/>
            </p:nvGrpSpPr>
            <p:grpSpPr>
              <a:xfrm>
                <a:off x="7438121" y="1879180"/>
                <a:ext cx="522850" cy="2380935"/>
                <a:chOff x="7438121" y="1879180"/>
                <a:chExt cx="522850" cy="2380935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E3CD886-06F4-5048-8842-B842910AF4A1}"/>
                    </a:ext>
                  </a:extLst>
                </p:cNvPr>
                <p:cNvSpPr txBox="1"/>
                <p:nvPr/>
              </p:nvSpPr>
              <p:spPr>
                <a:xfrm>
                  <a:off x="7438121" y="4013894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3814418-C8AF-3445-AE47-FE1B7F7CD6AD}"/>
                    </a:ext>
                  </a:extLst>
                </p:cNvPr>
                <p:cNvSpPr txBox="1"/>
                <p:nvPr/>
              </p:nvSpPr>
              <p:spPr>
                <a:xfrm>
                  <a:off x="7438121" y="3651073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1000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6840BE1-D4A5-C541-95C1-B28EEAFFADC4}"/>
                    </a:ext>
                  </a:extLst>
                </p:cNvPr>
                <p:cNvSpPr txBox="1"/>
                <p:nvPr/>
              </p:nvSpPr>
              <p:spPr>
                <a:xfrm>
                  <a:off x="7466334" y="333336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2000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DA867B8-3A6C-624D-A788-3461130FE406}"/>
                    </a:ext>
                  </a:extLst>
                </p:cNvPr>
                <p:cNvSpPr txBox="1"/>
                <p:nvPr/>
              </p:nvSpPr>
              <p:spPr>
                <a:xfrm>
                  <a:off x="7466334" y="2975966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3000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F2EF58F-D5D4-F54A-9EB6-B9574A329CC9}"/>
                    </a:ext>
                  </a:extLst>
                </p:cNvPr>
                <p:cNvSpPr txBox="1"/>
                <p:nvPr/>
              </p:nvSpPr>
              <p:spPr>
                <a:xfrm>
                  <a:off x="7480644" y="2611558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4000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81A65635-97B3-5143-AA06-9FFD8915ACC7}"/>
                    </a:ext>
                  </a:extLst>
                </p:cNvPr>
                <p:cNvSpPr txBox="1"/>
                <p:nvPr/>
              </p:nvSpPr>
              <p:spPr>
                <a:xfrm>
                  <a:off x="7512587" y="2257542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5000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BD37F9D-8435-B048-8150-F9A3FB3CC460}"/>
                    </a:ext>
                  </a:extLst>
                </p:cNvPr>
                <p:cNvSpPr txBox="1"/>
                <p:nvPr/>
              </p:nvSpPr>
              <p:spPr>
                <a:xfrm>
                  <a:off x="7519825" y="1879180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6000</a:t>
                  </a:r>
                </a:p>
              </p:txBody>
            </p:sp>
          </p:grpSp>
        </p:grp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9B79E04-E8C7-0249-8B6B-57583F17E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4412" y="1436678"/>
              <a:ext cx="2437703" cy="2203807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39DD6E5-2E41-A641-9F34-D7FDF7474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114" y="1533592"/>
              <a:ext cx="0" cy="130467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563618D-468C-4C4E-9A46-3D09B4334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06" y="1500316"/>
              <a:ext cx="175824" cy="1556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B1D62C-E4CE-1F4A-B127-1D9D2846A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816" y="1498399"/>
              <a:ext cx="171511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B506CB-C8BD-594B-9A43-1B76A01C1452}"/>
                </a:ext>
              </a:extLst>
            </p:cNvPr>
            <p:cNvGrpSpPr/>
            <p:nvPr/>
          </p:nvGrpSpPr>
          <p:grpSpPr>
            <a:xfrm>
              <a:off x="1457852" y="5984720"/>
              <a:ext cx="6143675" cy="507518"/>
              <a:chOff x="1457852" y="5984720"/>
              <a:chExt cx="6143675" cy="507518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16705B14-71FC-0445-A266-FDF6EA7AAB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5504" t="90492" r="24517" b="705"/>
              <a:stretch/>
            </p:blipFill>
            <p:spPr>
              <a:xfrm>
                <a:off x="1457852" y="5984720"/>
                <a:ext cx="6143675" cy="471346"/>
              </a:xfrm>
              <a:prstGeom prst="rect">
                <a:avLst/>
              </a:prstGeom>
            </p:spPr>
          </p:pic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C8A49D-CC1B-1447-9B9B-F344BE4F2B54}"/>
                  </a:ext>
                </a:extLst>
              </p:cNvPr>
              <p:cNvGrpSpPr/>
              <p:nvPr/>
            </p:nvGrpSpPr>
            <p:grpSpPr>
              <a:xfrm>
                <a:off x="1580761" y="6236580"/>
                <a:ext cx="5611681" cy="255658"/>
                <a:chOff x="1580761" y="6236580"/>
                <a:chExt cx="5611681" cy="255658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4B7FF42-509E-1649-B02D-B98567032E45}"/>
                    </a:ext>
                  </a:extLst>
                </p:cNvPr>
                <p:cNvSpPr/>
                <p:nvPr/>
              </p:nvSpPr>
              <p:spPr>
                <a:xfrm>
                  <a:off x="1635888" y="6270759"/>
                  <a:ext cx="5556554" cy="2091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AC5E3D8-5261-134A-A3EF-E782ED0D9510}"/>
                    </a:ext>
                  </a:extLst>
                </p:cNvPr>
                <p:cNvSpPr txBox="1"/>
                <p:nvPr/>
              </p:nvSpPr>
              <p:spPr>
                <a:xfrm>
                  <a:off x="1580761" y="6236581"/>
                  <a:ext cx="2487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C20B44-8F7B-2B44-A215-3CEFAB18E669}"/>
                    </a:ext>
                  </a:extLst>
                </p:cNvPr>
                <p:cNvSpPr txBox="1"/>
                <p:nvPr/>
              </p:nvSpPr>
              <p:spPr>
                <a:xfrm>
                  <a:off x="2324004" y="6236580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1000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FC847D1-C2FC-D94B-936E-D0023E1DDF78}"/>
                    </a:ext>
                  </a:extLst>
                </p:cNvPr>
                <p:cNvSpPr txBox="1"/>
                <p:nvPr/>
              </p:nvSpPr>
              <p:spPr>
                <a:xfrm>
                  <a:off x="3187999" y="6236580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2000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3C0F4A3-60B9-3847-931F-55733B1CE91A}"/>
                    </a:ext>
                  </a:extLst>
                </p:cNvPr>
                <p:cNvSpPr txBox="1"/>
                <p:nvPr/>
              </p:nvSpPr>
              <p:spPr>
                <a:xfrm>
                  <a:off x="4045213" y="624601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3000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19AC7C5-590F-5E40-9D7C-00392B894BBC}"/>
                    </a:ext>
                  </a:extLst>
                </p:cNvPr>
                <p:cNvSpPr txBox="1"/>
                <p:nvPr/>
              </p:nvSpPr>
              <p:spPr>
                <a:xfrm>
                  <a:off x="4902427" y="624601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4000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07346DC-991D-AD49-9621-D83F5A9173DE}"/>
                    </a:ext>
                  </a:extLst>
                </p:cNvPr>
                <p:cNvSpPr txBox="1"/>
                <p:nvPr/>
              </p:nvSpPr>
              <p:spPr>
                <a:xfrm>
                  <a:off x="5759641" y="624601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5000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4DF65B-5576-2847-8543-AC802D68EA73}"/>
                    </a:ext>
                  </a:extLst>
                </p:cNvPr>
                <p:cNvSpPr txBox="1"/>
                <p:nvPr/>
              </p:nvSpPr>
              <p:spPr>
                <a:xfrm>
                  <a:off x="6593872" y="6236837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Palatino" pitchFamily="2" charset="77"/>
                      <a:ea typeface="Palatino" pitchFamily="2" charset="77"/>
                    </a:rPr>
                    <a:t>6000</a:t>
                  </a:r>
                </a:p>
              </p:txBody>
            </p:sp>
          </p:grp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27A5A41-4608-9E40-BBC5-CEF9BFB1EDC2}"/>
              </a:ext>
            </a:extLst>
          </p:cNvPr>
          <p:cNvGrpSpPr/>
          <p:nvPr/>
        </p:nvGrpSpPr>
        <p:grpSpPr>
          <a:xfrm>
            <a:off x="1788179" y="686410"/>
            <a:ext cx="8830923" cy="467312"/>
            <a:chOff x="1128742" y="1401435"/>
            <a:chExt cx="8830923" cy="46731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11693F-6CDF-B44D-ADF7-94248058E2C8}"/>
                </a:ext>
              </a:extLst>
            </p:cNvPr>
            <p:cNvSpPr txBox="1"/>
            <p:nvPr/>
          </p:nvSpPr>
          <p:spPr>
            <a:xfrm>
              <a:off x="1128742" y="1407082"/>
              <a:ext cx="2371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" pitchFamily="2" charset="77"/>
                  <a:ea typeface="Palatino" pitchFamily="2" charset="77"/>
                </a:rPr>
                <a:t>Without barrier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2960C2C-1B0D-7C45-8CDF-3CF26B62C9EC}"/>
                </a:ext>
              </a:extLst>
            </p:cNvPr>
            <p:cNvSpPr txBox="1"/>
            <p:nvPr/>
          </p:nvSpPr>
          <p:spPr>
            <a:xfrm>
              <a:off x="8050232" y="1401435"/>
              <a:ext cx="1909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" pitchFamily="2" charset="77"/>
                  <a:ea typeface="Palatino" pitchFamily="2" charset="77"/>
                </a:rPr>
                <a:t>With 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76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DE6B68-0D8A-EE40-B63A-92E2152DC41D}"/>
              </a:ext>
            </a:extLst>
          </p:cNvPr>
          <p:cNvGrpSpPr/>
          <p:nvPr/>
        </p:nvGrpSpPr>
        <p:grpSpPr>
          <a:xfrm>
            <a:off x="1205680" y="1361824"/>
            <a:ext cx="4892556" cy="4300075"/>
            <a:chOff x="1025478" y="1274719"/>
            <a:chExt cx="4892556" cy="43000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B485AC7-C4E1-5D49-91E1-41F0DD222831}"/>
                </a:ext>
              </a:extLst>
            </p:cNvPr>
            <p:cNvGrpSpPr/>
            <p:nvPr/>
          </p:nvGrpSpPr>
          <p:grpSpPr>
            <a:xfrm>
              <a:off x="1025478" y="1274719"/>
              <a:ext cx="4651490" cy="4300075"/>
              <a:chOff x="1025478" y="1274719"/>
              <a:chExt cx="4651490" cy="430007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B8E00C2-6AF7-6445-BD18-AE35529BA411}"/>
                  </a:ext>
                </a:extLst>
              </p:cNvPr>
              <p:cNvGrpSpPr/>
              <p:nvPr/>
            </p:nvGrpSpPr>
            <p:grpSpPr>
              <a:xfrm>
                <a:off x="1025478" y="1274719"/>
                <a:ext cx="4651490" cy="4196705"/>
                <a:chOff x="1559157" y="1349830"/>
                <a:chExt cx="5575746" cy="464457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5482305C-B2F3-CC4D-89FA-C9FC701BD5C4}"/>
                    </a:ext>
                  </a:extLst>
                </p:cNvPr>
                <p:cNvGrpSpPr/>
                <p:nvPr/>
              </p:nvGrpSpPr>
              <p:grpSpPr>
                <a:xfrm>
                  <a:off x="1559157" y="1349830"/>
                  <a:ext cx="5575746" cy="4644571"/>
                  <a:chOff x="1559157" y="1349830"/>
                  <a:chExt cx="5575746" cy="4644571"/>
                </a:xfrm>
              </p:grpSpPr>
              <p:pic>
                <p:nvPicPr>
                  <p:cNvPr id="47" name="Picture 46">
                    <a:extLst>
                      <a:ext uri="{FF2B5EF4-FFF2-40B4-BE49-F238E27FC236}">
                        <a16:creationId xmlns:a16="http://schemas.microsoft.com/office/drawing/2014/main" id="{4060AEC7-F627-E54F-AC01-D8035064C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0806" t="5714" r="9170" b="26561"/>
                  <a:stretch/>
                </p:blipFill>
                <p:spPr>
                  <a:xfrm>
                    <a:off x="1559157" y="1349830"/>
                    <a:ext cx="5575746" cy="4644571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2D488C7-8D05-274F-B7EB-19A29EA1FD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>
                          <a:latin typeface="Palatino" pitchFamily="2" charset="77"/>
                          <a:ea typeface="Palatino" pitchFamily="2" charset="7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2D488C7-8D05-274F-B7EB-19A29EA1FD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3525" y="5655847"/>
                        <a:ext cx="434543" cy="33855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Palatino" pitchFamily="2" charset="7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47091DD-3B78-1341-A602-C786DDA3A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000" y="5351407"/>
                      <a:ext cx="439286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189113-3300-084F-BDE9-DBA0FF5EBCD6}"/>
                  </a:ext>
                </a:extLst>
              </p:cNvPr>
              <p:cNvSpPr txBox="1"/>
              <p:nvPr/>
            </p:nvSpPr>
            <p:spPr>
              <a:xfrm>
                <a:off x="1045354" y="4746807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961E0F-17A5-A94E-98F3-867039BB0470}"/>
                  </a:ext>
                </a:extLst>
              </p:cNvPr>
              <p:cNvSpPr txBox="1"/>
              <p:nvPr/>
            </p:nvSpPr>
            <p:spPr>
              <a:xfrm>
                <a:off x="1358228" y="4841418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37703D-CAA7-434A-BB19-AAC96BC43E47}"/>
                  </a:ext>
                </a:extLst>
              </p:cNvPr>
              <p:cNvSpPr txBox="1"/>
              <p:nvPr/>
            </p:nvSpPr>
            <p:spPr>
              <a:xfrm>
                <a:off x="1690978" y="4926935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76280C-6EF4-5D4E-A30A-292AC76EF33F}"/>
                  </a:ext>
                </a:extLst>
              </p:cNvPr>
              <p:cNvSpPr txBox="1"/>
              <p:nvPr/>
            </p:nvSpPr>
            <p:spPr>
              <a:xfrm>
                <a:off x="2013608" y="5007380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4A72C4-6156-AD4A-A813-EAF38F4CEF09}"/>
                  </a:ext>
                </a:extLst>
              </p:cNvPr>
              <p:cNvSpPr txBox="1"/>
              <p:nvPr/>
            </p:nvSpPr>
            <p:spPr>
              <a:xfrm>
                <a:off x="2679563" y="5173892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4E7F1F-4A6D-7447-82BF-C63835CAD480}"/>
                  </a:ext>
                </a:extLst>
              </p:cNvPr>
              <p:cNvSpPr txBox="1"/>
              <p:nvPr/>
            </p:nvSpPr>
            <p:spPr>
              <a:xfrm>
                <a:off x="3008837" y="5285131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E7F2C5-4C38-CA47-8B33-2DB7861139D7}"/>
                  </a:ext>
                </a:extLst>
              </p:cNvPr>
              <p:cNvSpPr txBox="1"/>
              <p:nvPr/>
            </p:nvSpPr>
            <p:spPr>
              <a:xfrm>
                <a:off x="3331377" y="5352316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60E4C8-9A0A-EF44-8439-81B4524C7FA6}"/>
                  </a:ext>
                </a:extLst>
              </p:cNvPr>
              <p:cNvSpPr txBox="1"/>
              <p:nvPr/>
            </p:nvSpPr>
            <p:spPr>
              <a:xfrm>
                <a:off x="4068351" y="531025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E1D35C-A646-BC43-9A59-1FDC76881BD5}"/>
                  </a:ext>
                </a:extLst>
              </p:cNvPr>
              <p:cNvSpPr txBox="1"/>
              <p:nvPr/>
            </p:nvSpPr>
            <p:spPr>
              <a:xfrm>
                <a:off x="4269145" y="5156959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F8E116-19CC-1740-8AAE-AEF55FC58194}"/>
                  </a:ext>
                </a:extLst>
              </p:cNvPr>
              <p:cNvSpPr txBox="1"/>
              <p:nvPr/>
            </p:nvSpPr>
            <p:spPr>
              <a:xfrm>
                <a:off x="4450269" y="4997913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6591-4091-5448-A9B6-71B17C22CEB6}"/>
                  </a:ext>
                </a:extLst>
              </p:cNvPr>
              <p:cNvSpPr txBox="1"/>
              <p:nvPr/>
            </p:nvSpPr>
            <p:spPr>
              <a:xfrm>
                <a:off x="4822874" y="4714127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6958C4-F5C1-5949-AE8F-4033CAF0AB73}"/>
                  </a:ext>
                </a:extLst>
              </p:cNvPr>
              <p:cNvSpPr txBox="1"/>
              <p:nvPr/>
            </p:nvSpPr>
            <p:spPr>
              <a:xfrm>
                <a:off x="5151587" y="4439699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B85A9-7793-AC4B-AB7F-3CA813A93930}"/>
                  </a:ext>
                </a:extLst>
              </p:cNvPr>
              <p:cNvSpPr txBox="1"/>
              <p:nvPr/>
            </p:nvSpPr>
            <p:spPr>
              <a:xfrm>
                <a:off x="5322224" y="431036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AC5B391-75AC-7D45-8E51-EFEDFF886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AC5B391-75AC-7D45-8E51-EFEDFF886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116" y="5220391"/>
                    <a:ext cx="362512" cy="30590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54394C-2ADB-6D4F-823A-B77556B37447}"/>
                  </a:ext>
                </a:extLst>
              </p:cNvPr>
              <p:cNvSpPr txBox="1"/>
              <p:nvPr/>
            </p:nvSpPr>
            <p:spPr>
              <a:xfrm>
                <a:off x="4980950" y="4583108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8F1D3D3-B44F-9442-B0B7-9155979717E7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8F1D3D3-B44F-9442-B0B7-915597971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955" y="4929807"/>
                    <a:ext cx="366468" cy="3059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51F462-B5A8-B841-BCDB-5EC80460B80D}"/>
                  </a:ext>
                </a:extLst>
              </p:cNvPr>
              <p:cNvSpPr txBox="1"/>
              <p:nvPr/>
            </p:nvSpPr>
            <p:spPr>
              <a:xfrm>
                <a:off x="2356933" y="5101103"/>
                <a:ext cx="341274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E494CC-D57C-7D46-A9D8-B3AF59118C6F}"/>
                  </a:ext>
                </a:extLst>
              </p:cNvPr>
              <p:cNvSpPr txBox="1"/>
              <p:nvPr/>
            </p:nvSpPr>
            <p:spPr>
              <a:xfrm>
                <a:off x="4645624" y="4869421"/>
                <a:ext cx="377382" cy="222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43B0BD-3517-2444-9C88-FD5130675B21}"/>
                </a:ext>
              </a:extLst>
            </p:cNvPr>
            <p:cNvSpPr txBox="1"/>
            <p:nvPr/>
          </p:nvSpPr>
          <p:spPr>
            <a:xfrm>
              <a:off x="5603505" y="1949982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200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6DFBF6-D98F-014D-92E7-F3E9E0FDE382}"/>
                </a:ext>
              </a:extLst>
            </p:cNvPr>
            <p:cNvSpPr txBox="1"/>
            <p:nvPr/>
          </p:nvSpPr>
          <p:spPr>
            <a:xfrm>
              <a:off x="5518410" y="3896410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-300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F868A-BE1F-9440-B78C-CFFC927C0A65}"/>
                </a:ext>
              </a:extLst>
            </p:cNvPr>
            <p:cNvSpPr txBox="1"/>
            <p:nvPr/>
          </p:nvSpPr>
          <p:spPr>
            <a:xfrm>
              <a:off x="5539316" y="3498438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-200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4571E1-44BB-E944-8B4A-915C152187C9}"/>
                </a:ext>
              </a:extLst>
            </p:cNvPr>
            <p:cNvSpPr txBox="1"/>
            <p:nvPr/>
          </p:nvSpPr>
          <p:spPr>
            <a:xfrm>
              <a:off x="5541373" y="3152702"/>
              <a:ext cx="350636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-100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8F1A6C-4858-2548-9973-8CCE11CAE886}"/>
                </a:ext>
              </a:extLst>
            </p:cNvPr>
            <p:cNvSpPr txBox="1"/>
            <p:nvPr/>
          </p:nvSpPr>
          <p:spPr>
            <a:xfrm>
              <a:off x="5584606" y="2758660"/>
              <a:ext cx="218245" cy="222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886F2D-F89D-7C4C-899A-D3E186E26AB8}"/>
                </a:ext>
              </a:extLst>
            </p:cNvPr>
            <p:cNvSpPr txBox="1"/>
            <p:nvPr/>
          </p:nvSpPr>
          <p:spPr>
            <a:xfrm>
              <a:off x="5582109" y="2366200"/>
              <a:ext cx="314529" cy="222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alatino" pitchFamily="2" charset="77"/>
                  <a:ea typeface="Palatino" pitchFamily="2" charset="77"/>
                </a:rPr>
                <a:t>100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278C26-902F-1E46-A8A1-9E51738D6CB0}"/>
              </a:ext>
            </a:extLst>
          </p:cNvPr>
          <p:cNvGrpSpPr/>
          <p:nvPr/>
        </p:nvGrpSpPr>
        <p:grpSpPr>
          <a:xfrm>
            <a:off x="7521544" y="1180176"/>
            <a:ext cx="4496504" cy="4481723"/>
            <a:chOff x="1967346" y="974797"/>
            <a:chExt cx="5993625" cy="486622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344C70D-5D3A-4346-A056-5F96671C03D7}"/>
                </a:ext>
              </a:extLst>
            </p:cNvPr>
            <p:cNvGrpSpPr/>
            <p:nvPr/>
          </p:nvGrpSpPr>
          <p:grpSpPr>
            <a:xfrm>
              <a:off x="1967346" y="974797"/>
              <a:ext cx="5634182" cy="4809836"/>
              <a:chOff x="1209964" y="858983"/>
              <a:chExt cx="5634182" cy="4809836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210A1512-3754-1041-BA10-EF010709EE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10849" t="4681" r="8468" b="26734"/>
              <a:stretch/>
            </p:blipFill>
            <p:spPr>
              <a:xfrm>
                <a:off x="1209964" y="858983"/>
                <a:ext cx="5634182" cy="4703618"/>
              </a:xfrm>
              <a:prstGeom prst="rect">
                <a:avLst/>
              </a:prstGeom>
            </p:spPr>
          </p:pic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32AFEF5-B22F-2E47-9F63-753C872102EA}"/>
                  </a:ext>
                </a:extLst>
              </p:cNvPr>
              <p:cNvSpPr/>
              <p:nvPr/>
            </p:nvSpPr>
            <p:spPr>
              <a:xfrm>
                <a:off x="2706255" y="5456383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1F1A661-6CBE-6B48-8CCE-881438DCDBD9}"/>
                  </a:ext>
                </a:extLst>
              </p:cNvPr>
              <p:cNvSpPr/>
              <p:nvPr/>
            </p:nvSpPr>
            <p:spPr>
              <a:xfrm>
                <a:off x="5966691" y="5054601"/>
                <a:ext cx="258618" cy="2124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BF7B135-5081-934E-8760-B6C80352931C}"/>
                </a:ext>
              </a:extLst>
            </p:cNvPr>
            <p:cNvGrpSpPr/>
            <p:nvPr/>
          </p:nvGrpSpPr>
          <p:grpSpPr>
            <a:xfrm>
              <a:off x="1967346" y="4924677"/>
              <a:ext cx="3149343" cy="916348"/>
              <a:chOff x="1945521" y="4933871"/>
              <a:chExt cx="3149343" cy="916348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E383028-85F3-374C-9AE4-0840FC8F1519}"/>
                  </a:ext>
                </a:extLst>
              </p:cNvPr>
              <p:cNvSpPr txBox="1"/>
              <p:nvPr/>
            </p:nvSpPr>
            <p:spPr>
              <a:xfrm>
                <a:off x="1945521" y="493387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E822895-A9ED-B249-8A9A-16C8E65A8E7D}"/>
                  </a:ext>
                </a:extLst>
              </p:cNvPr>
              <p:cNvSpPr txBox="1"/>
              <p:nvPr/>
            </p:nvSpPr>
            <p:spPr>
              <a:xfrm>
                <a:off x="2320563" y="5038578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EB3586-E621-C342-B74F-80FDAECF0FFB}"/>
                  </a:ext>
                </a:extLst>
              </p:cNvPr>
              <p:cNvSpPr txBox="1"/>
              <p:nvPr/>
            </p:nvSpPr>
            <p:spPr>
              <a:xfrm>
                <a:off x="2719431" y="513322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0BB378-5085-8144-993F-4F498CDFB291}"/>
                  </a:ext>
                </a:extLst>
              </p:cNvPr>
              <p:cNvSpPr txBox="1"/>
              <p:nvPr/>
            </p:nvSpPr>
            <p:spPr>
              <a:xfrm>
                <a:off x="3106168" y="522225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E61B5F4-35A3-7446-B533-23DD9F65DEE8}"/>
                  </a:ext>
                </a:extLst>
              </p:cNvPr>
              <p:cNvSpPr txBox="1"/>
              <p:nvPr/>
            </p:nvSpPr>
            <p:spPr>
              <a:xfrm>
                <a:off x="3904449" y="540653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8D4E8B5-3B82-2542-833D-BCA14C336146}"/>
                  </a:ext>
                </a:extLst>
              </p:cNvPr>
              <p:cNvSpPr txBox="1"/>
              <p:nvPr/>
            </p:nvSpPr>
            <p:spPr>
              <a:xfrm>
                <a:off x="4299150" y="5529644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2C51D8-3E47-FD4D-BE21-53C2B208D956}"/>
                  </a:ext>
                </a:extLst>
              </p:cNvPr>
              <p:cNvSpPr txBox="1"/>
              <p:nvPr/>
            </p:nvSpPr>
            <p:spPr>
              <a:xfrm>
                <a:off x="4685778" y="5603998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81073A4-6EFB-444B-86AF-4BB0D8350D14}"/>
                  </a:ext>
                </a:extLst>
              </p:cNvPr>
              <p:cNvSpPr txBox="1"/>
              <p:nvPr/>
            </p:nvSpPr>
            <p:spPr>
              <a:xfrm>
                <a:off x="3517712" y="5325976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856104-23CA-D743-9BDF-1AB097C42458}"/>
                </a:ext>
              </a:extLst>
            </p:cNvPr>
            <p:cNvGrpSpPr/>
            <p:nvPr/>
          </p:nvGrpSpPr>
          <p:grpSpPr>
            <a:xfrm>
              <a:off x="5689423" y="4422725"/>
              <a:ext cx="1912105" cy="1352813"/>
              <a:chOff x="5289779" y="4119593"/>
              <a:chExt cx="1912105" cy="135281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96E07A-83B4-684A-AFBD-034003D47750}"/>
                  </a:ext>
                </a:extLst>
              </p:cNvPr>
              <p:cNvSpPr txBox="1"/>
              <p:nvPr/>
            </p:nvSpPr>
            <p:spPr>
              <a:xfrm>
                <a:off x="5289779" y="5226185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-1.00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C498E5-73D4-4147-B3D0-C952CDEA23F4}"/>
                  </a:ext>
                </a:extLst>
              </p:cNvPr>
              <p:cNvSpPr txBox="1"/>
              <p:nvPr/>
            </p:nvSpPr>
            <p:spPr>
              <a:xfrm>
                <a:off x="5530471" y="5056531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0F4DBD-2A17-F44A-B089-6A652228ACF1}"/>
                  </a:ext>
                </a:extLst>
              </p:cNvPr>
              <p:cNvSpPr txBox="1"/>
              <p:nvPr/>
            </p:nvSpPr>
            <p:spPr>
              <a:xfrm>
                <a:off x="5747585" y="4880512"/>
                <a:ext cx="45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-0.50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7E95E02-4C63-F74E-96A2-251FB28D3867}"/>
                  </a:ext>
                </a:extLst>
              </p:cNvPr>
              <p:cNvSpPr txBox="1"/>
              <p:nvPr/>
            </p:nvSpPr>
            <p:spPr>
              <a:xfrm>
                <a:off x="6194227" y="4566441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FD7909A-6743-7740-B380-92ABE711EC64}"/>
                  </a:ext>
                </a:extLst>
              </p:cNvPr>
              <p:cNvSpPr txBox="1"/>
              <p:nvPr/>
            </p:nvSpPr>
            <p:spPr>
              <a:xfrm>
                <a:off x="6588255" y="4262727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0.50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E97A229-1E6D-D446-8B12-EB4A625851EB}"/>
                  </a:ext>
                </a:extLst>
              </p:cNvPr>
              <p:cNvSpPr txBox="1"/>
              <p:nvPr/>
            </p:nvSpPr>
            <p:spPr>
              <a:xfrm>
                <a:off x="6792798" y="4119593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0.75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E4514E1-754D-384A-921E-2188C2559C38}"/>
                  </a:ext>
                </a:extLst>
              </p:cNvPr>
              <p:cNvSpPr txBox="1"/>
              <p:nvPr/>
            </p:nvSpPr>
            <p:spPr>
              <a:xfrm>
                <a:off x="6383712" y="4421440"/>
                <a:ext cx="4090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0.25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7EF0E5-6020-BC4E-B3BE-2FA57555C16B}"/>
                  </a:ext>
                </a:extLst>
              </p:cNvPr>
              <p:cNvSpPr txBox="1"/>
              <p:nvPr/>
            </p:nvSpPr>
            <p:spPr>
              <a:xfrm>
                <a:off x="5981757" y="4738308"/>
                <a:ext cx="758214" cy="26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-0.25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F5BFD17-F55A-3B44-95B4-D5EDAD11F194}"/>
                    </a:ext>
                  </a:extLst>
                </p:cNvPr>
                <p:cNvSpPr txBox="1"/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F5BFD17-F55A-3B44-95B4-D5EDAD11F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823" y="5075970"/>
                  <a:ext cx="439286" cy="338554"/>
                </a:xfrm>
                <a:prstGeom prst="rect">
                  <a:avLst/>
                </a:prstGeom>
                <a:blipFill>
                  <a:blip r:embed="rId11"/>
                  <a:stretch>
                    <a:fillRect r="-3846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/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2CE90EE-D4A3-1C45-B3D7-0520352CE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075" y="5429865"/>
                  <a:ext cx="434543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7F2AF9C-492D-3344-947A-BAEAB1B3A462}"/>
                </a:ext>
              </a:extLst>
            </p:cNvPr>
            <p:cNvGrpSpPr/>
            <p:nvPr/>
          </p:nvGrpSpPr>
          <p:grpSpPr>
            <a:xfrm>
              <a:off x="7438121" y="1879180"/>
              <a:ext cx="522850" cy="2380935"/>
              <a:chOff x="7438121" y="1879180"/>
              <a:chExt cx="522850" cy="2380935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3CD886-06F4-5048-8842-B842910AF4A1}"/>
                  </a:ext>
                </a:extLst>
              </p:cNvPr>
              <p:cNvSpPr txBox="1"/>
              <p:nvPr/>
            </p:nvSpPr>
            <p:spPr>
              <a:xfrm>
                <a:off x="7438121" y="401389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3814418-C8AF-3445-AE47-FE1B7F7CD6AD}"/>
                  </a:ext>
                </a:extLst>
              </p:cNvPr>
              <p:cNvSpPr txBox="1"/>
              <p:nvPr/>
            </p:nvSpPr>
            <p:spPr>
              <a:xfrm>
                <a:off x="7438121" y="3651073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1000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6840BE1-D4A5-C541-95C1-B28EEAFFADC4}"/>
                  </a:ext>
                </a:extLst>
              </p:cNvPr>
              <p:cNvSpPr txBox="1"/>
              <p:nvPr/>
            </p:nvSpPr>
            <p:spPr>
              <a:xfrm>
                <a:off x="7466334" y="333336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2000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A867B8-3A6C-624D-A788-3461130FE406}"/>
                  </a:ext>
                </a:extLst>
              </p:cNvPr>
              <p:cNvSpPr txBox="1"/>
              <p:nvPr/>
            </p:nvSpPr>
            <p:spPr>
              <a:xfrm>
                <a:off x="7466334" y="2975966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3000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2EF58F-D5D4-F54A-9EB6-B9574A329CC9}"/>
                  </a:ext>
                </a:extLst>
              </p:cNvPr>
              <p:cNvSpPr txBox="1"/>
              <p:nvPr/>
            </p:nvSpPr>
            <p:spPr>
              <a:xfrm>
                <a:off x="7480644" y="2611558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4000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1A65635-97B3-5143-AA06-9FFD8915ACC7}"/>
                  </a:ext>
                </a:extLst>
              </p:cNvPr>
              <p:cNvSpPr txBox="1"/>
              <p:nvPr/>
            </p:nvSpPr>
            <p:spPr>
              <a:xfrm>
                <a:off x="7512587" y="225754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5000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37F9D-8435-B048-8150-F9A3FB3CC460}"/>
                  </a:ext>
                </a:extLst>
              </p:cNvPr>
              <p:cNvSpPr txBox="1"/>
              <p:nvPr/>
            </p:nvSpPr>
            <p:spPr>
              <a:xfrm>
                <a:off x="7519825" y="187918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Palatino" pitchFamily="2" charset="77"/>
                    <a:ea typeface="Palatino" pitchFamily="2" charset="77"/>
                  </a:rPr>
                  <a:t>6000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567523-8358-9B4E-869B-7CA710AFD6EA}"/>
              </a:ext>
            </a:extLst>
          </p:cNvPr>
          <p:cNvGrpSpPr/>
          <p:nvPr/>
        </p:nvGrpSpPr>
        <p:grpSpPr>
          <a:xfrm>
            <a:off x="6260125" y="1605561"/>
            <a:ext cx="1828800" cy="1525317"/>
            <a:chOff x="6260125" y="1605561"/>
            <a:chExt cx="1828800" cy="202967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9B79E04-E8C7-0249-8B6B-57583F17E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60125" y="1605561"/>
              <a:ext cx="1828800" cy="2029673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39DD6E5-2E41-A641-9F34-D7FDF7474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4463" y="1694818"/>
              <a:ext cx="0" cy="120158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563618D-468C-4C4E-9A46-3D09B4334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6740" y="1664171"/>
              <a:ext cx="131906" cy="14339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B1D62C-E4CE-1F4A-B127-1D9D2846A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18" y="1662406"/>
              <a:ext cx="128670" cy="1"/>
            </a:xfrm>
            <a:prstGeom prst="straightConnector1">
              <a:avLst/>
            </a:prstGeom>
            <a:ln w="22225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42D1C7-8C2C-5E41-9578-E0E8BABC49CE}"/>
              </a:ext>
            </a:extLst>
          </p:cNvPr>
          <p:cNvGrpSpPr/>
          <p:nvPr/>
        </p:nvGrpSpPr>
        <p:grpSpPr>
          <a:xfrm>
            <a:off x="214082" y="1555237"/>
            <a:ext cx="1874908" cy="1513006"/>
            <a:chOff x="435430" y="1712688"/>
            <a:chExt cx="2247454" cy="223403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B2669B1-E5E3-DB4F-9BA1-799E8C59E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5430" y="1712688"/>
              <a:ext cx="2247454" cy="2234037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DF1D90-7D68-6D41-ABD9-CA23673FCB09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3" y="1877961"/>
              <a:ext cx="186132" cy="120960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7E1957-CE0D-344F-895F-624F760FBFB5}"/>
                </a:ext>
              </a:extLst>
            </p:cNvPr>
            <p:cNvCxnSpPr>
              <a:cxnSpLocks/>
            </p:cNvCxnSpPr>
            <p:nvPr/>
          </p:nvCxnSpPr>
          <p:spPr>
            <a:xfrm>
              <a:off x="906460" y="1998921"/>
              <a:ext cx="135531" cy="2213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62BD778-0F34-014F-87E9-F2341A934880}"/>
                </a:ext>
              </a:extLst>
            </p:cNvPr>
            <p:cNvCxnSpPr>
              <a:cxnSpLocks/>
            </p:cNvCxnSpPr>
            <p:nvPr/>
          </p:nvCxnSpPr>
          <p:spPr>
            <a:xfrm>
              <a:off x="1079205" y="2280684"/>
              <a:ext cx="118224" cy="36454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EF4801E-EE15-2743-B99B-A26DEA005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9839" y="2720469"/>
              <a:ext cx="129524" cy="332235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22E032D-61D8-9E42-9443-BFB69042A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824" y="3115245"/>
              <a:ext cx="192167" cy="103576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64A164-76F3-6546-8EC1-F487E6E0C4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260" y="3283857"/>
              <a:ext cx="45729" cy="70142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B0F8CE-1E77-984A-8525-CF177ABFE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14" y="3401479"/>
              <a:ext cx="134610" cy="110978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  <a:alpha val="63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37FD0C05-AAF4-DC4D-8C6D-F88E3DDC95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0125" y="3130878"/>
            <a:ext cx="1828787" cy="1316096"/>
          </a:xfrm>
          <a:prstGeom prst="rect">
            <a:avLst/>
          </a:prstGeom>
        </p:spPr>
      </p:pic>
      <p:pic>
        <p:nvPicPr>
          <p:cNvPr id="113" name="Picture 112" descr="A picture containing branch, sitting, photo, different&#10;&#10;Description automatically generated">
            <a:extLst>
              <a:ext uri="{FF2B5EF4-FFF2-40B4-BE49-F238E27FC236}">
                <a16:creationId xmlns:a16="http://schemas.microsoft.com/office/drawing/2014/main" id="{6F42E5CA-B3CE-784B-ADA9-1FD8C677F3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241" y="3068243"/>
            <a:ext cx="1884209" cy="13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7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333</Words>
  <Application>Microsoft Macintosh PowerPoint</Application>
  <PresentationFormat>Widescreen</PresentationFormat>
  <Paragraphs>238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Palatino</vt:lpstr>
      <vt:lpstr>Office Theme</vt:lpstr>
      <vt:lpstr>Surface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 figs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Minae Kwon</dc:creator>
  <cp:lastModifiedBy>Minae Kwon</cp:lastModifiedBy>
  <cp:revision>27</cp:revision>
  <dcterms:created xsi:type="dcterms:W3CDTF">2020-04-14T03:37:58Z</dcterms:created>
  <dcterms:modified xsi:type="dcterms:W3CDTF">2020-05-25T16:58:50Z</dcterms:modified>
</cp:coreProperties>
</file>