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</p:sldIdLst>
  <p:sldSz cx="11887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1"/>
    <p:restoredTop sz="94935"/>
  </p:normalViewPr>
  <p:slideViewPr>
    <p:cSldViewPr snapToGrid="0" snapToObjects="1">
      <p:cViewPr>
        <p:scale>
          <a:sx n="147" d="100"/>
          <a:sy n="147" d="100"/>
        </p:scale>
        <p:origin x="14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298B-39D4-FC48-8956-DECCD87B16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85913" y="1143000"/>
            <a:ext cx="1002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A718-4DF3-3A4A-A088-8572508F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5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A718-4DF3-3A4A-A088-8572508F3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598593"/>
            <a:ext cx="8915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921087"/>
            <a:ext cx="8915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194733"/>
            <a:ext cx="256317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94733"/>
            <a:ext cx="754094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11860"/>
            <a:ext cx="1025271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447714"/>
            <a:ext cx="1025271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73666"/>
            <a:ext cx="50520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94734"/>
            <a:ext cx="1025271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896620"/>
            <a:ext cx="502884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336040"/>
            <a:ext cx="502884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896620"/>
            <a:ext cx="50536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336040"/>
            <a:ext cx="50536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26627"/>
            <a:ext cx="601789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"/>
            <a:ext cx="383393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26627"/>
            <a:ext cx="601789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"/>
            <a:ext cx="383393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94734"/>
            <a:ext cx="102527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73666"/>
            <a:ext cx="102527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82A1-9590-FA4C-B8E0-EE067C0CCDF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390054"/>
            <a:ext cx="26746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4DA-F294-6E4F-A3EC-19FE2876B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4.emf"/><Relationship Id="rId7" Type="http://schemas.openxmlformats.org/officeDocument/2006/relationships/image" Target="../media/image68.png"/><Relationship Id="rId12" Type="http://schemas.openxmlformats.org/officeDocument/2006/relationships/image" Target="../media/image280.png"/><Relationship Id="rId2" Type="http://schemas.openxmlformats.org/officeDocument/2006/relationships/image" Target="../media/image62.emf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70.png"/><Relationship Id="rId5" Type="http://schemas.openxmlformats.org/officeDocument/2006/relationships/image" Target="../media/image230.png"/><Relationship Id="rId15" Type="http://schemas.openxmlformats.org/officeDocument/2006/relationships/image" Target="../media/image67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64.emf"/><Relationship Id="rId3" Type="http://schemas.openxmlformats.org/officeDocument/2006/relationships/image" Target="../media/image62.emf"/><Relationship Id="rId7" Type="http://schemas.openxmlformats.org/officeDocument/2006/relationships/image" Target="../media/image76.png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5" Type="http://schemas.openxmlformats.org/officeDocument/2006/relationships/image" Target="../media/image67.png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4.emf"/><Relationship Id="rId18" Type="http://schemas.openxmlformats.org/officeDocument/2006/relationships/image" Target="../media/image74.png"/><Relationship Id="rId3" Type="http://schemas.openxmlformats.org/officeDocument/2006/relationships/image" Target="../media/image62.emf"/><Relationship Id="rId21" Type="http://schemas.openxmlformats.org/officeDocument/2006/relationships/image" Target="../media/image85.png"/><Relationship Id="rId7" Type="http://schemas.openxmlformats.org/officeDocument/2006/relationships/image" Target="../media/image80.png"/><Relationship Id="rId12" Type="http://schemas.openxmlformats.org/officeDocument/2006/relationships/image" Target="../media/image280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4" Type="http://schemas.openxmlformats.org/officeDocument/2006/relationships/image" Target="../media/image88.png"/><Relationship Id="rId15" Type="http://schemas.openxmlformats.org/officeDocument/2006/relationships/image" Target="../media/image71.png"/><Relationship Id="rId23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Relationship Id="rId22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4.emf"/><Relationship Id="rId18" Type="http://schemas.openxmlformats.org/officeDocument/2006/relationships/image" Target="../media/image83.png"/><Relationship Id="rId3" Type="http://schemas.openxmlformats.org/officeDocument/2006/relationships/image" Target="../media/image62.emf"/><Relationship Id="rId21" Type="http://schemas.openxmlformats.org/officeDocument/2006/relationships/image" Target="../media/image86.png"/><Relationship Id="rId7" Type="http://schemas.openxmlformats.org/officeDocument/2006/relationships/image" Target="../media/image80.png"/><Relationship Id="rId12" Type="http://schemas.openxmlformats.org/officeDocument/2006/relationships/image" Target="../media/image280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3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4" Type="http://schemas.openxmlformats.org/officeDocument/2006/relationships/image" Target="../media/image89.png"/><Relationship Id="rId15" Type="http://schemas.openxmlformats.org/officeDocument/2006/relationships/image" Target="../media/image72.png"/><Relationship Id="rId23" Type="http://schemas.openxmlformats.org/officeDocument/2006/relationships/image" Target="../media/image88.png"/><Relationship Id="rId10" Type="http://schemas.openxmlformats.org/officeDocument/2006/relationships/image" Target="../media/image82.png"/><Relationship Id="rId19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63.emf"/><Relationship Id="rId14" Type="http://schemas.openxmlformats.org/officeDocument/2006/relationships/image" Target="../media/image65.emf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94B557-B10E-CF49-B26B-CD917FE7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18745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97598-61C7-374F-8C1F-AA9AC4AE60CB}"/>
                  </a:ext>
                </a:extLst>
              </p:cNvPr>
              <p:cNvSpPr txBox="1"/>
              <p:nvPr/>
            </p:nvSpPr>
            <p:spPr>
              <a:xfrm>
                <a:off x="3445934" y="82266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B97598-61C7-374F-8C1F-AA9AC4AE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34" y="82266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0345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191CA0-65FC-CB4C-B94E-424ADFD78624}"/>
                  </a:ext>
                </a:extLst>
              </p:cNvPr>
              <p:cNvSpPr txBox="1"/>
              <p:nvPr/>
            </p:nvSpPr>
            <p:spPr>
              <a:xfrm>
                <a:off x="118533" y="82266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191CA0-65FC-CB4C-B94E-424ADFD7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82266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471288-C579-8F45-962C-7069DA9DDC16}"/>
                  </a:ext>
                </a:extLst>
              </p:cNvPr>
              <p:cNvSpPr txBox="1"/>
              <p:nvPr/>
            </p:nvSpPr>
            <p:spPr>
              <a:xfrm>
                <a:off x="1456267" y="-67519"/>
                <a:ext cx="29206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471288-C579-8F45-962C-7069DA9D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67" y="-67519"/>
                <a:ext cx="292068" cy="299569"/>
              </a:xfrm>
              <a:prstGeom prst="rect">
                <a:avLst/>
              </a:prstGeom>
              <a:blipFill>
                <a:blip r:embed="rId5"/>
                <a:stretch>
                  <a:fillRect l="-8333" r="-41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B62FD1-F6DF-3844-B996-08B0FF698964}"/>
                  </a:ext>
                </a:extLst>
              </p:cNvPr>
              <p:cNvSpPr txBox="1"/>
              <p:nvPr/>
            </p:nvSpPr>
            <p:spPr>
              <a:xfrm>
                <a:off x="1439030" y="3310897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B62FD1-F6DF-3844-B996-08B0FF69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30" y="3310897"/>
                <a:ext cx="273665" cy="276999"/>
              </a:xfrm>
              <a:prstGeom prst="rect">
                <a:avLst/>
              </a:prstGeom>
              <a:blipFill>
                <a:blip r:embed="rId6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47A227-2708-BE4D-B51A-29BE551FAEA1}"/>
                  </a:ext>
                </a:extLst>
              </p:cNvPr>
              <p:cNvSpPr txBox="1"/>
              <p:nvPr/>
            </p:nvSpPr>
            <p:spPr>
              <a:xfrm>
                <a:off x="3179900" y="2688615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47A227-2708-BE4D-B51A-29BE551F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900" y="2688615"/>
                <a:ext cx="270843" cy="276999"/>
              </a:xfrm>
              <a:prstGeom prst="rect">
                <a:avLst/>
              </a:prstGeom>
              <a:blipFill>
                <a:blip r:embed="rId7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D64595-8EA5-8245-BC77-4E9AA98378C7}"/>
                  </a:ext>
                </a:extLst>
              </p:cNvPr>
              <p:cNvSpPr txBox="1"/>
              <p:nvPr/>
            </p:nvSpPr>
            <p:spPr>
              <a:xfrm>
                <a:off x="2152848" y="2688615"/>
                <a:ext cx="265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D64595-8EA5-8245-BC77-4E9AA9837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48" y="2688615"/>
                <a:ext cx="265521" cy="276999"/>
              </a:xfrm>
              <a:prstGeom prst="rect">
                <a:avLst/>
              </a:prstGeom>
              <a:blipFill>
                <a:blip r:embed="rId8"/>
                <a:stretch>
                  <a:fillRect l="-9524" r="-476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BE6AF-0740-E543-A282-4DB750E393F6}"/>
                  </a:ext>
                </a:extLst>
              </p:cNvPr>
              <p:cNvSpPr txBox="1"/>
              <p:nvPr/>
            </p:nvSpPr>
            <p:spPr>
              <a:xfrm>
                <a:off x="5797440" y="209480"/>
                <a:ext cx="30982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BE6AF-0740-E543-A282-4DB750E3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40" y="209480"/>
                <a:ext cx="309828" cy="299569"/>
              </a:xfrm>
              <a:prstGeom prst="rect">
                <a:avLst/>
              </a:prstGeom>
              <a:blipFill>
                <a:blip r:embed="rId9"/>
                <a:stretch>
                  <a:fillRect l="-16000" r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78AFEB-FEEE-B140-98E0-028519FD09B2}"/>
                  </a:ext>
                </a:extLst>
              </p:cNvPr>
              <p:cNvSpPr txBox="1"/>
              <p:nvPr/>
            </p:nvSpPr>
            <p:spPr>
              <a:xfrm>
                <a:off x="5797440" y="3105080"/>
                <a:ext cx="291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78AFEB-FEEE-B140-98E0-028519FD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440" y="3105080"/>
                <a:ext cx="291425" cy="276999"/>
              </a:xfrm>
              <a:prstGeom prst="rect">
                <a:avLst/>
              </a:prstGeom>
              <a:blipFill>
                <a:blip r:embed="rId10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A3531B-F8DC-DA45-AF9D-68B912C2CD79}"/>
                  </a:ext>
                </a:extLst>
              </p:cNvPr>
              <p:cNvSpPr txBox="1"/>
              <p:nvPr/>
            </p:nvSpPr>
            <p:spPr>
              <a:xfrm>
                <a:off x="7566249" y="2689356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A3531B-F8DC-DA45-AF9D-68B912C2C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249" y="2689356"/>
                <a:ext cx="270843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969CB9-C4EE-874C-A541-399023CE3298}"/>
                  </a:ext>
                </a:extLst>
              </p:cNvPr>
              <p:cNvSpPr txBox="1"/>
              <p:nvPr/>
            </p:nvSpPr>
            <p:spPr>
              <a:xfrm>
                <a:off x="6406193" y="2688615"/>
                <a:ext cx="265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4969CB9-C4EE-874C-A541-399023CE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93" y="2688615"/>
                <a:ext cx="265521" cy="276999"/>
              </a:xfrm>
              <a:prstGeom prst="rect">
                <a:avLst/>
              </a:prstGeom>
              <a:blipFill>
                <a:blip r:embed="rId12"/>
                <a:stretch>
                  <a:fillRect l="-9524" r="-476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E5B98B-8668-FE48-BE7D-C2D0AC14A3FF}"/>
                  </a:ext>
                </a:extLst>
              </p:cNvPr>
              <p:cNvSpPr txBox="1"/>
              <p:nvPr/>
            </p:nvSpPr>
            <p:spPr>
              <a:xfrm>
                <a:off x="9483535" y="-28415"/>
                <a:ext cx="29206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E5B98B-8668-FE48-BE7D-C2D0AC14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535" y="-28415"/>
                <a:ext cx="292068" cy="299569"/>
              </a:xfrm>
              <a:prstGeom prst="rect">
                <a:avLst/>
              </a:prstGeom>
              <a:blipFill>
                <a:blip r:embed="rId13"/>
                <a:stretch>
                  <a:fillRect l="-8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17823B-A194-7E4B-B3B1-3B2169C5EBBF}"/>
                  </a:ext>
                </a:extLst>
              </p:cNvPr>
              <p:cNvSpPr txBox="1"/>
              <p:nvPr/>
            </p:nvSpPr>
            <p:spPr>
              <a:xfrm>
                <a:off x="9466298" y="3350001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17823B-A194-7E4B-B3B1-3B2169C5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298" y="3350001"/>
                <a:ext cx="273665" cy="276999"/>
              </a:xfrm>
              <a:prstGeom prst="rect">
                <a:avLst/>
              </a:prstGeom>
              <a:blipFill>
                <a:blip r:embed="rId14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00DAE1-31A3-5542-B70C-DCFDE7196617}"/>
                  </a:ext>
                </a:extLst>
              </p:cNvPr>
              <p:cNvSpPr txBox="1"/>
              <p:nvPr/>
            </p:nvSpPr>
            <p:spPr>
              <a:xfrm>
                <a:off x="11387332" y="178881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00DAE1-31A3-5542-B70C-DCFDE719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332" y="1788811"/>
                <a:ext cx="298094" cy="276999"/>
              </a:xfrm>
              <a:prstGeom prst="rect">
                <a:avLst/>
              </a:prstGeom>
              <a:blipFill>
                <a:blip r:embed="rId15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F805A0-920F-B344-B664-7D6263E4FA82}"/>
                  </a:ext>
                </a:extLst>
              </p:cNvPr>
              <p:cNvSpPr txBox="1"/>
              <p:nvPr/>
            </p:nvSpPr>
            <p:spPr>
              <a:xfrm>
                <a:off x="8225724" y="178881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F805A0-920F-B344-B664-7D6263E4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24" y="1788811"/>
                <a:ext cx="298094" cy="276999"/>
              </a:xfrm>
              <a:prstGeom prst="rect">
                <a:avLst/>
              </a:prstGeom>
              <a:blipFill>
                <a:blip r:embed="rId16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1AC4C9-3C98-694A-985A-D35D5653A37F}"/>
                  </a:ext>
                </a:extLst>
              </p:cNvPr>
              <p:cNvSpPr txBox="1"/>
              <p:nvPr/>
            </p:nvSpPr>
            <p:spPr>
              <a:xfrm>
                <a:off x="7492743" y="26441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1AC4C9-3C98-694A-985A-D35D5653A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43" y="264410"/>
                <a:ext cx="356508" cy="276999"/>
              </a:xfrm>
              <a:prstGeom prst="rect">
                <a:avLst/>
              </a:prstGeom>
              <a:blipFill>
                <a:blip r:embed="rId17"/>
                <a:stretch>
                  <a:fillRect l="-10345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0BDA7-F4B9-C643-BAC1-5E96549E6FCC}"/>
                  </a:ext>
                </a:extLst>
              </p:cNvPr>
              <p:cNvSpPr txBox="1"/>
              <p:nvPr/>
            </p:nvSpPr>
            <p:spPr>
              <a:xfrm>
                <a:off x="4062295" y="264411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00BDA7-F4B9-C643-BAC1-5E96549E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95" y="264411"/>
                <a:ext cx="361830" cy="276999"/>
              </a:xfrm>
              <a:prstGeom prst="rect">
                <a:avLst/>
              </a:prstGeom>
              <a:blipFill>
                <a:blip r:embed="rId18"/>
                <a:stretch>
                  <a:fillRect l="-13793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6A349-4647-E742-9D6E-2CE1EE5B3ABA}"/>
                  </a:ext>
                </a:extLst>
              </p:cNvPr>
              <p:cNvSpPr txBox="1"/>
              <p:nvPr/>
            </p:nvSpPr>
            <p:spPr>
              <a:xfrm>
                <a:off x="11421959" y="147955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E6A349-4647-E742-9D6E-2CE1EE5B3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959" y="147955"/>
                <a:ext cx="356508" cy="276999"/>
              </a:xfrm>
              <a:prstGeom prst="rect">
                <a:avLst/>
              </a:prstGeom>
              <a:blipFill>
                <a:blip r:embed="rId19"/>
                <a:stretch>
                  <a:fillRect l="-10345" r="-344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99E217-6C35-A74B-8711-7C0F4F1E5621}"/>
                  </a:ext>
                </a:extLst>
              </p:cNvPr>
              <p:cNvSpPr txBox="1"/>
              <p:nvPr/>
            </p:nvSpPr>
            <p:spPr>
              <a:xfrm>
                <a:off x="8094558" y="147955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99E217-6C35-A74B-8711-7C0F4F1E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558" y="147955"/>
                <a:ext cx="361830" cy="276999"/>
              </a:xfrm>
              <a:prstGeom prst="rect">
                <a:avLst/>
              </a:prstGeom>
              <a:blipFill>
                <a:blip r:embed="rId20"/>
                <a:stretch>
                  <a:fillRect l="-10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4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42CDD7-024D-FA42-8A4D-96A0E650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00100"/>
            <a:ext cx="10845800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A72EE-953B-584F-BCD6-0C000568E7CB}"/>
                  </a:ext>
                </a:extLst>
              </p:cNvPr>
              <p:cNvSpPr txBox="1"/>
              <p:nvPr/>
            </p:nvSpPr>
            <p:spPr>
              <a:xfrm>
                <a:off x="9278538" y="800099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A72EE-953B-584F-BCD6-0C000568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538" y="800099"/>
                <a:ext cx="377796" cy="276999"/>
              </a:xfrm>
              <a:prstGeom prst="rect">
                <a:avLst/>
              </a:prstGeom>
              <a:blipFill>
                <a:blip r:embed="rId3"/>
                <a:stretch>
                  <a:fillRect l="-1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2B745-E5E7-D746-9CAC-6E02626786F7}"/>
                  </a:ext>
                </a:extLst>
              </p:cNvPr>
              <p:cNvSpPr txBox="1"/>
              <p:nvPr/>
            </p:nvSpPr>
            <p:spPr>
              <a:xfrm>
                <a:off x="520700" y="800100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2B745-E5E7-D746-9CAC-6E026267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800100"/>
                <a:ext cx="384784" cy="276999"/>
              </a:xfrm>
              <a:prstGeom prst="rect">
                <a:avLst/>
              </a:prstGeom>
              <a:blipFill>
                <a:blip r:embed="rId4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FE978A-95DC-5443-8E72-73C74FA93CBE}"/>
                  </a:ext>
                </a:extLst>
              </p:cNvPr>
              <p:cNvSpPr txBox="1"/>
              <p:nvPr/>
            </p:nvSpPr>
            <p:spPr>
              <a:xfrm>
                <a:off x="2733380" y="800100"/>
                <a:ext cx="788036" cy="286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𝑟𝑒𝑙𝑎𝑥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FE978A-95DC-5443-8E72-73C74FA93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80" y="800100"/>
                <a:ext cx="788036" cy="286040"/>
              </a:xfrm>
              <a:prstGeom prst="rect">
                <a:avLst/>
              </a:prstGeom>
              <a:blipFill>
                <a:blip r:embed="rId5"/>
                <a:stretch>
                  <a:fillRect l="-4762" t="-4167" r="-158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83D80-2DE3-004E-B64B-9918C318AAED}"/>
                  </a:ext>
                </a:extLst>
              </p:cNvPr>
              <p:cNvSpPr txBox="1"/>
              <p:nvPr/>
            </p:nvSpPr>
            <p:spPr>
              <a:xfrm>
                <a:off x="4915841" y="808699"/>
                <a:ext cx="430759" cy="278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83D80-2DE3-004E-B64B-9918C318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41" y="808699"/>
                <a:ext cx="430759" cy="278218"/>
              </a:xfrm>
              <a:prstGeom prst="rect">
                <a:avLst/>
              </a:prstGeom>
              <a:blipFill>
                <a:blip r:embed="rId6"/>
                <a:stretch>
                  <a:fillRect l="-8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D1F3C2-27DC-EC43-85FB-AB3DBD5F6C19}"/>
                  </a:ext>
                </a:extLst>
              </p:cNvPr>
              <p:cNvSpPr txBox="1"/>
              <p:nvPr/>
            </p:nvSpPr>
            <p:spPr>
              <a:xfrm>
                <a:off x="7094721" y="808699"/>
                <a:ext cx="435696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D1F3C2-27DC-EC43-85FB-AB3DBD5F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1" y="808699"/>
                <a:ext cx="435696" cy="278794"/>
              </a:xfrm>
              <a:prstGeom prst="rect">
                <a:avLst/>
              </a:prstGeom>
              <a:blipFill>
                <a:blip r:embed="rId7"/>
                <a:stretch>
                  <a:fillRect l="-11429" t="-4348" r="-28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DE6BD4-381C-AF4E-BA44-A37CDBC101D8}"/>
              </a:ext>
            </a:extLst>
          </p:cNvPr>
          <p:cNvSpPr txBox="1"/>
          <p:nvPr/>
        </p:nvSpPr>
        <p:spPr>
          <a:xfrm>
            <a:off x="1340869" y="2848901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B2140-A2E1-2E44-915B-8CB264575211}"/>
              </a:ext>
            </a:extLst>
          </p:cNvPr>
          <p:cNvSpPr txBox="1"/>
          <p:nvPr/>
        </p:nvSpPr>
        <p:spPr>
          <a:xfrm>
            <a:off x="3521416" y="2848900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A3D37-54D6-2843-B9AE-C206BA1254AD}"/>
              </a:ext>
            </a:extLst>
          </p:cNvPr>
          <p:cNvSpPr txBox="1"/>
          <p:nvPr/>
        </p:nvSpPr>
        <p:spPr>
          <a:xfrm>
            <a:off x="5726009" y="2833055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C2527-054A-C04E-A6FB-BCEB84D5E39C}"/>
              </a:ext>
            </a:extLst>
          </p:cNvPr>
          <p:cNvSpPr txBox="1"/>
          <p:nvPr/>
        </p:nvSpPr>
        <p:spPr>
          <a:xfrm>
            <a:off x="7930602" y="2853200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AC35C-7629-454C-9741-E068B2BB040B}"/>
              </a:ext>
            </a:extLst>
          </p:cNvPr>
          <p:cNvSpPr txBox="1"/>
          <p:nvPr/>
        </p:nvSpPr>
        <p:spPr>
          <a:xfrm>
            <a:off x="10172065" y="2853200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04903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2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BE32EE-4521-C643-B78D-A5CDBF64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" y="8458"/>
            <a:ext cx="11239500" cy="2717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31715-A07C-204A-BFD9-721ED1A8D663}"/>
                  </a:ext>
                </a:extLst>
              </p:cNvPr>
              <p:cNvSpPr txBox="1"/>
              <p:nvPr/>
            </p:nvSpPr>
            <p:spPr>
              <a:xfrm>
                <a:off x="3233888" y="0"/>
                <a:ext cx="43518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B31715-A07C-204A-BFD9-721ED1A8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88" y="0"/>
                <a:ext cx="435183" cy="338554"/>
              </a:xfrm>
              <a:prstGeom prst="rect">
                <a:avLst/>
              </a:prstGeom>
              <a:blipFill>
                <a:blip r:embed="rId4"/>
                <a:stretch>
                  <a:fillRect l="-14286" r="-28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3FB5A-3939-3F4C-84E7-366FA031DF4B}"/>
                  </a:ext>
                </a:extLst>
              </p:cNvPr>
              <p:cNvSpPr txBox="1"/>
              <p:nvPr/>
            </p:nvSpPr>
            <p:spPr>
              <a:xfrm>
                <a:off x="28333" y="8458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3FB5A-3939-3F4C-84E7-366FA031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" y="8458"/>
                <a:ext cx="441724" cy="338554"/>
              </a:xfrm>
              <a:prstGeom prst="rect">
                <a:avLst/>
              </a:prstGeom>
              <a:blipFill>
                <a:blip r:embed="rId5"/>
                <a:stretch>
                  <a:fillRect l="-8333" r="-277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F7159-DA46-D349-AE47-5997B43A375B}"/>
                  </a:ext>
                </a:extLst>
              </p:cNvPr>
              <p:cNvSpPr txBox="1"/>
              <p:nvPr/>
            </p:nvSpPr>
            <p:spPr>
              <a:xfrm>
                <a:off x="1718430" y="2257365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1F7159-DA46-D349-AE47-5997B43A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30" y="2257365"/>
                <a:ext cx="277320" cy="307777"/>
              </a:xfrm>
              <a:prstGeom prst="rect">
                <a:avLst/>
              </a:prstGeom>
              <a:blipFill>
                <a:blip r:embed="rId6"/>
                <a:stretch>
                  <a:fillRect l="-869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7411-E3B7-C044-9F06-58EB05B770D5}"/>
                  </a:ext>
                </a:extLst>
              </p:cNvPr>
              <p:cNvSpPr txBox="1"/>
              <p:nvPr/>
            </p:nvSpPr>
            <p:spPr>
              <a:xfrm>
                <a:off x="1700027" y="155432"/>
                <a:ext cx="297774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>
                      <a:lumMod val="75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7411-E3B7-C044-9F06-58EB05B7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27" y="155432"/>
                <a:ext cx="297774" cy="332720"/>
              </a:xfrm>
              <a:prstGeom prst="rect">
                <a:avLst/>
              </a:prstGeom>
              <a:blipFill>
                <a:blip r:embed="rId7"/>
                <a:stretch>
                  <a:fillRect l="-8333" r="-4167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914B2B-EAD6-AE40-AC63-E92E49F9F0E5}"/>
                  </a:ext>
                </a:extLst>
              </p:cNvPr>
              <p:cNvSpPr txBox="1"/>
              <p:nvPr/>
            </p:nvSpPr>
            <p:spPr>
              <a:xfrm>
                <a:off x="2109642" y="1848648"/>
                <a:ext cx="292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914B2B-EAD6-AE40-AC63-E92E49F9F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42" y="1848648"/>
                <a:ext cx="292709" cy="307777"/>
              </a:xfrm>
              <a:prstGeom prst="rect">
                <a:avLst/>
              </a:prstGeom>
              <a:blipFill>
                <a:blip r:embed="rId8"/>
                <a:stretch>
                  <a:fillRect l="-25000" t="-4000" r="-41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BFB06-FB67-5842-B325-4EF5D2581D59}"/>
                  </a:ext>
                </a:extLst>
              </p:cNvPr>
              <p:cNvSpPr txBox="1"/>
              <p:nvPr/>
            </p:nvSpPr>
            <p:spPr>
              <a:xfrm>
                <a:off x="3212297" y="1848648"/>
                <a:ext cx="298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9BFB06-FB67-5842-B325-4EF5D258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97" y="1848648"/>
                <a:ext cx="298672" cy="307777"/>
              </a:xfrm>
              <a:prstGeom prst="rect">
                <a:avLst/>
              </a:prstGeom>
              <a:blipFill>
                <a:blip r:embed="rId9"/>
                <a:stretch>
                  <a:fillRect l="-25000" t="-4000" r="-41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1B984-6FC7-A143-BEE5-2E665900F233}"/>
                  </a:ext>
                </a:extLst>
              </p:cNvPr>
              <p:cNvSpPr txBox="1"/>
              <p:nvPr/>
            </p:nvSpPr>
            <p:spPr>
              <a:xfrm>
                <a:off x="7059555" y="177735"/>
                <a:ext cx="43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1B984-6FC7-A143-BEE5-2E665900F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555" y="177735"/>
                <a:ext cx="435184" cy="338554"/>
              </a:xfrm>
              <a:prstGeom prst="rect">
                <a:avLst/>
              </a:prstGeom>
              <a:blipFill>
                <a:blip r:embed="rId10"/>
                <a:stretch>
                  <a:fillRect l="-11429" r="-2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E01A2A-6DBF-E640-95D3-42B5E53E9073}"/>
                  </a:ext>
                </a:extLst>
              </p:cNvPr>
              <p:cNvSpPr txBox="1"/>
              <p:nvPr/>
            </p:nvSpPr>
            <p:spPr>
              <a:xfrm>
                <a:off x="3791172" y="177735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E01A2A-6DBF-E640-95D3-42B5E53E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172" y="177735"/>
                <a:ext cx="441724" cy="338554"/>
              </a:xfrm>
              <a:prstGeom prst="rect">
                <a:avLst/>
              </a:prstGeom>
              <a:blipFill>
                <a:blip r:embed="rId11"/>
                <a:stretch>
                  <a:fillRect l="-14286" r="-571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A45B0-8C16-D84F-A524-0EEC7A8915F0}"/>
                  </a:ext>
                </a:extLst>
              </p:cNvPr>
              <p:cNvSpPr txBox="1"/>
              <p:nvPr/>
            </p:nvSpPr>
            <p:spPr>
              <a:xfrm>
                <a:off x="5510154" y="127214"/>
                <a:ext cx="336311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A45B0-8C16-D84F-A524-0EEC7A891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54" y="127214"/>
                <a:ext cx="336311" cy="332720"/>
              </a:xfrm>
              <a:prstGeom prst="rect">
                <a:avLst/>
              </a:prstGeom>
              <a:blipFill>
                <a:blip r:embed="rId12"/>
                <a:stretch>
                  <a:fillRect l="-14815" r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2EDBC-AB87-034E-8BD9-70DAC7602840}"/>
                  </a:ext>
                </a:extLst>
              </p:cNvPr>
              <p:cNvSpPr txBox="1"/>
              <p:nvPr/>
            </p:nvSpPr>
            <p:spPr>
              <a:xfrm>
                <a:off x="5519355" y="2257364"/>
                <a:ext cx="315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rgbClr val="0432FF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2EDBC-AB87-034E-8BD9-70DAC760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55" y="2257364"/>
                <a:ext cx="315856" cy="307777"/>
              </a:xfrm>
              <a:prstGeom prst="rect">
                <a:avLst/>
              </a:prstGeom>
              <a:blipFill>
                <a:blip r:embed="rId13"/>
                <a:stretch>
                  <a:fillRect l="-16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E5C51-7BF5-7C4C-AD6B-CE26D462996A}"/>
                  </a:ext>
                </a:extLst>
              </p:cNvPr>
              <p:cNvSpPr txBox="1"/>
              <p:nvPr/>
            </p:nvSpPr>
            <p:spPr>
              <a:xfrm>
                <a:off x="4954887" y="994432"/>
                <a:ext cx="304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E5C51-7BF5-7C4C-AD6B-CE26D462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7" y="994432"/>
                <a:ext cx="304186" cy="276999"/>
              </a:xfrm>
              <a:prstGeom prst="rect">
                <a:avLst/>
              </a:prstGeom>
              <a:blipFill>
                <a:blip r:embed="rId14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126D4E-BC5F-1D4E-9859-03753C8083F8}"/>
                  </a:ext>
                </a:extLst>
              </p:cNvPr>
              <p:cNvSpPr txBox="1"/>
              <p:nvPr/>
            </p:nvSpPr>
            <p:spPr>
              <a:xfrm>
                <a:off x="6031251" y="1931851"/>
                <a:ext cx="292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126D4E-BC5F-1D4E-9859-03753C80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51" y="1931851"/>
                <a:ext cx="292709" cy="307777"/>
              </a:xfrm>
              <a:prstGeom prst="rect">
                <a:avLst/>
              </a:prstGeom>
              <a:blipFill>
                <a:blip r:embed="rId15"/>
                <a:stretch>
                  <a:fillRect l="-25000" r="-416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48E91-3F9A-CE4B-80AE-ED1DDA4097CF}"/>
                  </a:ext>
                </a:extLst>
              </p:cNvPr>
              <p:cNvSpPr txBox="1"/>
              <p:nvPr/>
            </p:nvSpPr>
            <p:spPr>
              <a:xfrm>
                <a:off x="7181252" y="1944642"/>
                <a:ext cx="298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48E91-3F9A-CE4B-80AE-ED1DDA40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252" y="1944642"/>
                <a:ext cx="298672" cy="307777"/>
              </a:xfrm>
              <a:prstGeom prst="rect">
                <a:avLst/>
              </a:prstGeom>
              <a:blipFill>
                <a:blip r:embed="rId16"/>
                <a:stretch>
                  <a:fillRect l="-24000" r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E09AC2-CA60-0D45-A10C-243E4215242B}"/>
                  </a:ext>
                </a:extLst>
              </p:cNvPr>
              <p:cNvSpPr txBox="1"/>
              <p:nvPr/>
            </p:nvSpPr>
            <p:spPr>
              <a:xfrm>
                <a:off x="9285995" y="2273002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E09AC2-CA60-0D45-A10C-243E4215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95" y="2273002"/>
                <a:ext cx="277320" cy="307777"/>
              </a:xfrm>
              <a:prstGeom prst="rect">
                <a:avLst/>
              </a:prstGeom>
              <a:blipFill>
                <a:blip r:embed="rId17"/>
                <a:stretch>
                  <a:fillRect l="-434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6578B2-173F-CC45-9FF5-C54CC786591F}"/>
                  </a:ext>
                </a:extLst>
              </p:cNvPr>
              <p:cNvSpPr txBox="1"/>
              <p:nvPr/>
            </p:nvSpPr>
            <p:spPr>
              <a:xfrm>
                <a:off x="9267592" y="171069"/>
                <a:ext cx="297774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accent6">
                      <a:lumMod val="75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6578B2-173F-CC45-9FF5-C54CC786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92" y="171069"/>
                <a:ext cx="297774" cy="332720"/>
              </a:xfrm>
              <a:prstGeom prst="rect">
                <a:avLst/>
              </a:prstGeom>
              <a:blipFill>
                <a:blip r:embed="rId18"/>
                <a:stretch>
                  <a:fillRect l="-8333" r="-41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6A1C50-2251-8A43-B3AD-23931690A927}"/>
                  </a:ext>
                </a:extLst>
              </p:cNvPr>
              <p:cNvSpPr txBox="1"/>
              <p:nvPr/>
            </p:nvSpPr>
            <p:spPr>
              <a:xfrm>
                <a:off x="10824098" y="9733"/>
                <a:ext cx="43518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6A1C50-2251-8A43-B3AD-23931690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4098" y="9733"/>
                <a:ext cx="435184" cy="338554"/>
              </a:xfrm>
              <a:prstGeom prst="rect">
                <a:avLst/>
              </a:prstGeom>
              <a:blipFill>
                <a:blip r:embed="rId19"/>
                <a:stretch>
                  <a:fillRect l="-14286" r="-285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8381E-38E2-8640-B8B2-6BA6D1A8833D}"/>
                  </a:ext>
                </a:extLst>
              </p:cNvPr>
              <p:cNvSpPr txBox="1"/>
              <p:nvPr/>
            </p:nvSpPr>
            <p:spPr>
              <a:xfrm>
                <a:off x="7586314" y="13980"/>
                <a:ext cx="44172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8381E-38E2-8640-B8B2-6BA6D1A88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14" y="13980"/>
                <a:ext cx="441724" cy="338554"/>
              </a:xfrm>
              <a:prstGeom prst="rect">
                <a:avLst/>
              </a:prstGeom>
              <a:blipFill>
                <a:blip r:embed="rId20"/>
                <a:stretch>
                  <a:fillRect l="-11111" r="-55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04BDC5-2005-4B45-BF76-F46E3B34DD99}"/>
                  </a:ext>
                </a:extLst>
              </p:cNvPr>
              <p:cNvSpPr txBox="1"/>
              <p:nvPr/>
            </p:nvSpPr>
            <p:spPr>
              <a:xfrm>
                <a:off x="10770782" y="1243484"/>
                <a:ext cx="300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04BDC5-2005-4B45-BF76-F46E3B34D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782" y="1243484"/>
                <a:ext cx="300467" cy="307777"/>
              </a:xfrm>
              <a:prstGeom prst="rect">
                <a:avLst/>
              </a:prstGeom>
              <a:blipFill>
                <a:blip r:embed="rId21"/>
                <a:stretch>
                  <a:fillRect l="-24000" t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526422-9A03-C045-B66F-78D162B3BFF5}"/>
                  </a:ext>
                </a:extLst>
              </p:cNvPr>
              <p:cNvSpPr txBox="1"/>
              <p:nvPr/>
            </p:nvSpPr>
            <p:spPr>
              <a:xfrm>
                <a:off x="7835261" y="1243484"/>
                <a:ext cx="300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526422-9A03-C045-B66F-78D162B3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261" y="1243484"/>
                <a:ext cx="300467" cy="307777"/>
              </a:xfrm>
              <a:prstGeom prst="rect">
                <a:avLst/>
              </a:prstGeom>
              <a:blipFill>
                <a:blip r:embed="rId22"/>
                <a:stretch>
                  <a:fillRect l="-24000" t="-4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4993FEC-801D-8846-BD49-B9A4158C0F07}"/>
              </a:ext>
            </a:extLst>
          </p:cNvPr>
          <p:cNvSpPr txBox="1"/>
          <p:nvPr/>
        </p:nvSpPr>
        <p:spPr>
          <a:xfrm>
            <a:off x="1624333" y="2663183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3353A-D90C-214C-9237-0EA95F200666}"/>
              </a:ext>
            </a:extLst>
          </p:cNvPr>
          <p:cNvSpPr txBox="1"/>
          <p:nvPr/>
        </p:nvSpPr>
        <p:spPr>
          <a:xfrm>
            <a:off x="5474850" y="2663182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061C9B-F317-0849-B721-C7CA0DE3B857}"/>
              </a:ext>
            </a:extLst>
          </p:cNvPr>
          <p:cNvSpPr txBox="1"/>
          <p:nvPr/>
        </p:nvSpPr>
        <p:spPr>
          <a:xfrm>
            <a:off x="9210301" y="2680363"/>
            <a:ext cx="4251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4627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EA64C1-D3BA-B544-AE05-0AF34B19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4" y="476250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F539-9BDF-1942-A052-F10CB04EC725}"/>
                  </a:ext>
                </a:extLst>
              </p:cNvPr>
              <p:cNvSpPr txBox="1"/>
              <p:nvPr/>
            </p:nvSpPr>
            <p:spPr>
              <a:xfrm>
                <a:off x="3662414" y="47625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F539-9BDF-1942-A052-F10CB04E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14" y="476250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4286" r="-3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8F087-9D76-EC42-A67A-BA7C71D5A95C}"/>
                  </a:ext>
                </a:extLst>
              </p:cNvPr>
              <p:cNvSpPr txBox="1"/>
              <p:nvPr/>
            </p:nvSpPr>
            <p:spPr>
              <a:xfrm>
                <a:off x="360414" y="476250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18F087-9D76-EC42-A67A-BA7C71D5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4" y="476250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000" r="-333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75195-E4A6-6940-8991-D2642E9DCD65}"/>
                  </a:ext>
                </a:extLst>
              </p:cNvPr>
              <p:cNvSpPr txBox="1"/>
              <p:nvPr/>
            </p:nvSpPr>
            <p:spPr>
              <a:xfrm>
                <a:off x="2078844" y="2733615"/>
                <a:ext cx="249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A75195-E4A6-6940-8991-D2642E9D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44" y="2733615"/>
                <a:ext cx="249747" cy="276999"/>
              </a:xfrm>
              <a:prstGeom prst="rect">
                <a:avLst/>
              </a:prstGeom>
              <a:blipFill>
                <a:blip r:embed="rId5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22F8D-3EE7-DE4B-8822-2D133125B276}"/>
                  </a:ext>
                </a:extLst>
              </p:cNvPr>
              <p:cNvSpPr txBox="1"/>
              <p:nvPr/>
            </p:nvSpPr>
            <p:spPr>
              <a:xfrm>
                <a:off x="2060441" y="631682"/>
                <a:ext cx="26815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22F8D-3EE7-DE4B-8822-2D133125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41" y="631682"/>
                <a:ext cx="268150" cy="299569"/>
              </a:xfrm>
              <a:prstGeom prst="rect">
                <a:avLst/>
              </a:prstGeom>
              <a:blipFill>
                <a:blip r:embed="rId6"/>
                <a:stretch>
                  <a:fillRect l="-9091" r="-454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B9F6A-5CFB-AB4E-A9FD-8DD569C8374B}"/>
                  </a:ext>
                </a:extLst>
              </p:cNvPr>
              <p:cNvSpPr txBox="1"/>
              <p:nvPr/>
            </p:nvSpPr>
            <p:spPr>
              <a:xfrm>
                <a:off x="2497602" y="2347383"/>
                <a:ext cx="21993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B9F6A-5CFB-AB4E-A9FD-8DD569C83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02" y="2347383"/>
                <a:ext cx="219932" cy="230832"/>
              </a:xfrm>
              <a:prstGeom prst="rect">
                <a:avLst/>
              </a:prstGeom>
              <a:blipFill>
                <a:blip r:embed="rId7"/>
                <a:stretch>
                  <a:fillRect l="-22222" r="-555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F8B95A-FF31-AD49-8EE5-BE091630CD73}"/>
                  </a:ext>
                </a:extLst>
              </p:cNvPr>
              <p:cNvSpPr txBox="1"/>
              <p:nvPr/>
            </p:nvSpPr>
            <p:spPr>
              <a:xfrm>
                <a:off x="3531096" y="2347383"/>
                <a:ext cx="2244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F8B95A-FF31-AD49-8EE5-BE091630C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96" y="2347383"/>
                <a:ext cx="224420" cy="230832"/>
              </a:xfrm>
              <a:prstGeom prst="rect">
                <a:avLst/>
              </a:prstGeom>
              <a:blipFill>
                <a:blip r:embed="rId8"/>
                <a:stretch>
                  <a:fillRect l="-2105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, star, man&#10;&#10;Description automatically generated">
            <a:extLst>
              <a:ext uri="{FF2B5EF4-FFF2-40B4-BE49-F238E27FC236}">
                <a16:creationId xmlns:a16="http://schemas.microsoft.com/office/drawing/2014/main" id="{4151F6AC-62AC-324B-942B-EDE0C4E7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476250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0EF7A-481A-9246-802A-A3B97D0D78D1}"/>
                  </a:ext>
                </a:extLst>
              </p:cNvPr>
              <p:cNvSpPr txBox="1"/>
              <p:nvPr/>
            </p:nvSpPr>
            <p:spPr>
              <a:xfrm>
                <a:off x="7422242" y="650008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0EF7A-481A-9246-802A-A3B97D0D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242" y="650008"/>
                <a:ext cx="356508" cy="276999"/>
              </a:xfrm>
              <a:prstGeom prst="rect">
                <a:avLst/>
              </a:prstGeom>
              <a:blipFill>
                <a:blip r:embed="rId3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E00D86-9B21-C044-9BEE-07D82563C443}"/>
                  </a:ext>
                </a:extLst>
              </p:cNvPr>
              <p:cNvSpPr txBox="1"/>
              <p:nvPr/>
            </p:nvSpPr>
            <p:spPr>
              <a:xfrm>
                <a:off x="4149364" y="650008"/>
                <a:ext cx="361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E00D86-9B21-C044-9BEE-07D82563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364" y="650008"/>
                <a:ext cx="361830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A14A51-4467-1542-AC78-CE2259F20E0A}"/>
                  </a:ext>
                </a:extLst>
              </p:cNvPr>
              <p:cNvSpPr txBox="1"/>
              <p:nvPr/>
            </p:nvSpPr>
            <p:spPr>
              <a:xfrm>
                <a:off x="5839695" y="599487"/>
                <a:ext cx="3023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A14A51-4467-1542-AC78-CE2259F20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95" y="599487"/>
                <a:ext cx="302326" cy="299569"/>
              </a:xfrm>
              <a:prstGeom prst="rect">
                <a:avLst/>
              </a:prstGeom>
              <a:blipFill>
                <a:blip r:embed="rId5"/>
                <a:stretch>
                  <a:fillRect l="-1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EBCA6-F8CC-B54B-9761-DABED6719FB2}"/>
                  </a:ext>
                </a:extLst>
              </p:cNvPr>
              <p:cNvSpPr txBox="1"/>
              <p:nvPr/>
            </p:nvSpPr>
            <p:spPr>
              <a:xfrm>
                <a:off x="5848896" y="2729637"/>
                <a:ext cx="283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432FF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EBCA6-F8CC-B54B-9761-DABED67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96" y="2729637"/>
                <a:ext cx="283924" cy="276999"/>
              </a:xfrm>
              <a:prstGeom prst="rect">
                <a:avLst/>
              </a:prstGeom>
              <a:blipFill>
                <a:blip r:embed="rId6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6E52F-81E1-BD41-9BF0-4EF7D03342ED}"/>
                  </a:ext>
                </a:extLst>
              </p:cNvPr>
              <p:cNvSpPr txBox="1"/>
              <p:nvPr/>
            </p:nvSpPr>
            <p:spPr>
              <a:xfrm>
                <a:off x="5284428" y="1466705"/>
                <a:ext cx="304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C6E52F-81E1-BD41-9BF0-4EF7D033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28" y="1466705"/>
                <a:ext cx="304186" cy="276999"/>
              </a:xfrm>
              <a:prstGeom prst="rect">
                <a:avLst/>
              </a:prstGeom>
              <a:blipFill>
                <a:blip r:embed="rId7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02A482-465D-C349-AE59-EC41BA441597}"/>
                  </a:ext>
                </a:extLst>
              </p:cNvPr>
              <p:cNvSpPr txBox="1"/>
              <p:nvPr/>
            </p:nvSpPr>
            <p:spPr>
              <a:xfrm>
                <a:off x="6419124" y="2404124"/>
                <a:ext cx="21993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02A482-465D-C349-AE59-EC41BA441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24" y="2404124"/>
                <a:ext cx="219932" cy="230832"/>
              </a:xfrm>
              <a:prstGeom prst="rect">
                <a:avLst/>
              </a:prstGeom>
              <a:blipFill>
                <a:blip r:embed="rId8"/>
                <a:stretch>
                  <a:fillRect l="-21053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DFBAB-6536-F64B-B04A-381E8CB3E539}"/>
                  </a:ext>
                </a:extLst>
              </p:cNvPr>
              <p:cNvSpPr txBox="1"/>
              <p:nvPr/>
            </p:nvSpPr>
            <p:spPr>
              <a:xfrm>
                <a:off x="7530092" y="2404124"/>
                <a:ext cx="2244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DFBAB-6536-F64B-B04A-381E8CB3E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92" y="2404124"/>
                <a:ext cx="224420" cy="230832"/>
              </a:xfrm>
              <a:prstGeom prst="rect">
                <a:avLst/>
              </a:prstGeom>
              <a:blipFill>
                <a:blip r:embed="rId9"/>
                <a:stretch>
                  <a:fillRect l="-21053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8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20040B-771C-CF47-94E3-8B6052870201}"/>
              </a:ext>
            </a:extLst>
          </p:cNvPr>
          <p:cNvGrpSpPr/>
          <p:nvPr/>
        </p:nvGrpSpPr>
        <p:grpSpPr>
          <a:xfrm>
            <a:off x="1184181" y="412876"/>
            <a:ext cx="3670300" cy="2705100"/>
            <a:chOff x="1184181" y="412876"/>
            <a:chExt cx="3670300" cy="2705100"/>
          </a:xfrm>
        </p:grpSpPr>
        <p:pic>
          <p:nvPicPr>
            <p:cNvPr id="5" name="Picture 4" descr="A close up of a colorful background&#10;&#10;Description automatically generated">
              <a:extLst>
                <a:ext uri="{FF2B5EF4-FFF2-40B4-BE49-F238E27FC236}">
                  <a16:creationId xmlns:a16="http://schemas.microsoft.com/office/drawing/2014/main" id="{34BB78D3-3322-F14E-B065-BA9CE1E41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181" y="412876"/>
              <a:ext cx="3670300" cy="2705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A2FEC8-40E5-DA43-B337-2E7E22A4AD14}"/>
                    </a:ext>
                  </a:extLst>
                </p:cNvPr>
                <p:cNvSpPr txBox="1"/>
                <p:nvPr/>
              </p:nvSpPr>
              <p:spPr>
                <a:xfrm>
                  <a:off x="2883862" y="2671898"/>
                  <a:ext cx="2497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A2FEC8-40E5-DA43-B337-2E7E22A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862" y="2671898"/>
                  <a:ext cx="2497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FF6C34-57C7-1E4B-9171-AAA3AC0E9644}"/>
                    </a:ext>
                  </a:extLst>
                </p:cNvPr>
                <p:cNvSpPr txBox="1"/>
                <p:nvPr/>
              </p:nvSpPr>
              <p:spPr>
                <a:xfrm>
                  <a:off x="2865459" y="569965"/>
                  <a:ext cx="268150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accent6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FF6C34-57C7-1E4B-9171-AAA3AC0E9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459" y="569965"/>
                  <a:ext cx="268150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9091" r="-4545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B26D4D-39C8-574F-8E7A-E635F03AB0E7}"/>
                    </a:ext>
                  </a:extLst>
                </p:cNvPr>
                <p:cNvSpPr txBox="1"/>
                <p:nvPr/>
              </p:nvSpPr>
              <p:spPr>
                <a:xfrm>
                  <a:off x="4480859" y="415828"/>
                  <a:ext cx="3565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B26D4D-39C8-574F-8E7A-E635F03AB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859" y="415828"/>
                  <a:ext cx="3565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793" r="-34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D83FF-7B77-164D-87FD-47B832CA2B7C}"/>
                    </a:ext>
                  </a:extLst>
                </p:cNvPr>
                <p:cNvSpPr txBox="1"/>
                <p:nvPr/>
              </p:nvSpPr>
              <p:spPr>
                <a:xfrm>
                  <a:off x="1184181" y="412876"/>
                  <a:ext cx="3618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4D83FF-7B77-164D-87FD-47B832CA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181" y="412876"/>
                  <a:ext cx="36183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41CE74-82BB-EE4C-9DB8-8FE1AD5DB063}"/>
                    </a:ext>
                  </a:extLst>
                </p:cNvPr>
                <p:cNvSpPr txBox="1"/>
                <p:nvPr/>
              </p:nvSpPr>
              <p:spPr>
                <a:xfrm>
                  <a:off x="4368649" y="1642380"/>
                  <a:ext cx="225766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500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41CE74-82BB-EE4C-9DB8-8FE1AD5DB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649" y="1642380"/>
                  <a:ext cx="225766" cy="230832"/>
                </a:xfrm>
                <a:prstGeom prst="rect">
                  <a:avLst/>
                </a:prstGeom>
                <a:blipFill>
                  <a:blip r:embed="rId7"/>
                  <a:stretch>
                    <a:fillRect l="-21053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262C-0A9A-7346-946D-957CB15C4630}"/>
                    </a:ext>
                  </a:extLst>
                </p:cNvPr>
                <p:cNvSpPr txBox="1"/>
                <p:nvPr/>
              </p:nvSpPr>
              <p:spPr>
                <a:xfrm>
                  <a:off x="1433128" y="1642380"/>
                  <a:ext cx="225766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500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262C-0A9A-7346-946D-957CB15C4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128" y="1642380"/>
                  <a:ext cx="225766" cy="230832"/>
                </a:xfrm>
                <a:prstGeom prst="rect">
                  <a:avLst/>
                </a:prstGeom>
                <a:blipFill>
                  <a:blip r:embed="rId8"/>
                  <a:stretch>
                    <a:fillRect l="-21053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picture containing branch, sitting, photo, different&#10;&#10;Description automatically generated">
            <a:extLst>
              <a:ext uri="{FF2B5EF4-FFF2-40B4-BE49-F238E27FC236}">
                <a16:creationId xmlns:a16="http://schemas.microsoft.com/office/drawing/2014/main" id="{022280D1-2459-5D4B-9B90-C7B3A70D4E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9020" y="405246"/>
            <a:ext cx="36703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9A06-9AAC-A24F-912F-D9769A05B72B}"/>
                  </a:ext>
                </a:extLst>
              </p:cNvPr>
              <p:cNvSpPr txBox="1"/>
              <p:nvPr/>
            </p:nvSpPr>
            <p:spPr>
              <a:xfrm>
                <a:off x="8653355" y="1643804"/>
                <a:ext cx="22576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9A06-9AAC-A24F-912F-D9769A05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55" y="1643804"/>
                <a:ext cx="225766" cy="230832"/>
              </a:xfrm>
              <a:prstGeom prst="rect">
                <a:avLst/>
              </a:prstGeom>
              <a:blipFill>
                <a:blip r:embed="rId10"/>
                <a:stretch>
                  <a:fillRect l="-2105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7BDC9-A743-8D49-B61A-AF46F21F71F2}"/>
                  </a:ext>
                </a:extLst>
              </p:cNvPr>
              <p:cNvSpPr txBox="1"/>
              <p:nvPr/>
            </p:nvSpPr>
            <p:spPr>
              <a:xfrm>
                <a:off x="5717834" y="1643804"/>
                <a:ext cx="225766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𝜉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5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7BDC9-A743-8D49-B61A-AF46F21F7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34" y="1643804"/>
                <a:ext cx="225766" cy="230832"/>
              </a:xfrm>
              <a:prstGeom prst="rect">
                <a:avLst/>
              </a:prstGeom>
              <a:blipFill>
                <a:blip r:embed="rId11"/>
                <a:stretch>
                  <a:fillRect l="-2105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0C352-4F1C-6243-B409-BF70A5078263}"/>
                  </a:ext>
                </a:extLst>
              </p:cNvPr>
              <p:cNvSpPr txBox="1"/>
              <p:nvPr/>
            </p:nvSpPr>
            <p:spPr>
              <a:xfrm>
                <a:off x="7182805" y="2671898"/>
                <a:ext cx="249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C0C352-4F1C-6243-B409-BF70A507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805" y="2671898"/>
                <a:ext cx="249747" cy="276999"/>
              </a:xfrm>
              <a:prstGeom prst="rect">
                <a:avLst/>
              </a:prstGeom>
              <a:blipFill>
                <a:blip r:embed="rId12"/>
                <a:stretch>
                  <a:fillRect l="-1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647F-C2CD-4149-A406-E6E32A30088B}"/>
                  </a:ext>
                </a:extLst>
              </p:cNvPr>
              <p:cNvSpPr txBox="1"/>
              <p:nvPr/>
            </p:nvSpPr>
            <p:spPr>
              <a:xfrm>
                <a:off x="7164402" y="569965"/>
                <a:ext cx="26815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accent6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647F-C2CD-4149-A406-E6E32A30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2" y="569965"/>
                <a:ext cx="268150" cy="299569"/>
              </a:xfrm>
              <a:prstGeom prst="rect">
                <a:avLst/>
              </a:prstGeom>
              <a:blipFill>
                <a:blip r:embed="rId13"/>
                <a:stretch>
                  <a:fillRect l="-14286" r="-476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36E8F4-8F22-BB4B-B49A-90B7EF70108C}"/>
                  </a:ext>
                </a:extLst>
              </p:cNvPr>
              <p:cNvSpPr txBox="1"/>
              <p:nvPr/>
            </p:nvSpPr>
            <p:spPr>
              <a:xfrm>
                <a:off x="8760376" y="442750"/>
                <a:ext cx="356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36E8F4-8F22-BB4B-B49A-90B7EF70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76" y="442750"/>
                <a:ext cx="356508" cy="276999"/>
              </a:xfrm>
              <a:prstGeom prst="rect">
                <a:avLst/>
              </a:prstGeom>
              <a:blipFill>
                <a:blip r:embed="rId14"/>
                <a:stretch>
                  <a:fillRect l="-13793" r="-34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6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824188" y="363136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2D488C7-8D05-274F-B7EB-19A29EA1FD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500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333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8036058" y="67988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7" y="4738308"/>
                <a:ext cx="758214" cy="26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F5BFD17-F55A-3B44-95B4-D5EDAD11F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3846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416852" y="353589"/>
            <a:ext cx="1980927" cy="1530527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530931" y="353589"/>
            <a:ext cx="1874908" cy="1513006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107" descr="A star in the background&#10;&#10;Description automatically generated">
            <a:extLst>
              <a:ext uri="{FF2B5EF4-FFF2-40B4-BE49-F238E27FC236}">
                <a16:creationId xmlns:a16="http://schemas.microsoft.com/office/drawing/2014/main" id="{8DA1E05B-96CF-DC43-83F7-49AD60BFA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6416" y="990049"/>
            <a:ext cx="1216599" cy="855233"/>
          </a:xfrm>
          <a:prstGeom prst="rect">
            <a:avLst/>
          </a:prstGeom>
        </p:spPr>
      </p:pic>
      <p:pic>
        <p:nvPicPr>
          <p:cNvPr id="112" name="Picture 111" descr="A picture containing flower, game, laptop&#10;&#10;Description automatically generated">
            <a:extLst>
              <a:ext uri="{FF2B5EF4-FFF2-40B4-BE49-F238E27FC236}">
                <a16:creationId xmlns:a16="http://schemas.microsoft.com/office/drawing/2014/main" id="{EECFA5BD-552A-7544-982A-2CC4C820C2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0486" y="1013858"/>
            <a:ext cx="819316" cy="8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526426" y="375093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333" b="-5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302085" y="190269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35000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5715505" y="475870"/>
            <a:ext cx="1948301" cy="1530527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233169" y="433319"/>
            <a:ext cx="1874908" cy="1513006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" name="Picture 107" descr="A star in the background&#10;&#10;Description automatically generated">
            <a:extLst>
              <a:ext uri="{FF2B5EF4-FFF2-40B4-BE49-F238E27FC236}">
                <a16:creationId xmlns:a16="http://schemas.microsoft.com/office/drawing/2014/main" id="{8DA1E05B-96CF-DC43-83F7-49AD60BFA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2447" y="2074320"/>
            <a:ext cx="1421655" cy="999381"/>
          </a:xfrm>
          <a:prstGeom prst="rect">
            <a:avLst/>
          </a:prstGeom>
        </p:spPr>
      </p:pic>
      <p:pic>
        <p:nvPicPr>
          <p:cNvPr id="112" name="Picture 111" descr="A picture containing flower, game, laptop&#10;&#10;Description automatically generated">
            <a:extLst>
              <a:ext uri="{FF2B5EF4-FFF2-40B4-BE49-F238E27FC236}">
                <a16:creationId xmlns:a16="http://schemas.microsoft.com/office/drawing/2014/main" id="{EECFA5BD-552A-7544-982A-2CC4C820C2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981" y="2041538"/>
            <a:ext cx="1045119" cy="10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359321" y="460695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000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839469" y="167344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2857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252889" y="279759"/>
            <a:ext cx="1948301" cy="1703714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146796" y="330745"/>
            <a:ext cx="1874908" cy="1703715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CE0020-2407-4A46-9E4E-CDDC38D6485E}"/>
              </a:ext>
            </a:extLst>
          </p:cNvPr>
          <p:cNvSpPr txBox="1"/>
          <p:nvPr/>
        </p:nvSpPr>
        <p:spPr>
          <a:xfrm>
            <a:off x="2905971" y="3364882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545BD-4024-F04F-96E0-E8BEAC93C262}"/>
              </a:ext>
            </a:extLst>
          </p:cNvPr>
          <p:cNvSpPr txBox="1"/>
          <p:nvPr/>
        </p:nvSpPr>
        <p:spPr>
          <a:xfrm>
            <a:off x="9065632" y="3355495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pic>
        <p:nvPicPr>
          <p:cNvPr id="69" name="Picture 68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FECD13A7-DDCB-1E43-AA88-9EB830CC78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1127" y="2057600"/>
            <a:ext cx="1184215" cy="1046057"/>
          </a:xfrm>
          <a:prstGeom prst="rect">
            <a:avLst/>
          </a:prstGeom>
        </p:spPr>
      </p:pic>
      <p:pic>
        <p:nvPicPr>
          <p:cNvPr id="71" name="Picture 70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B8C009E4-E51A-D14B-9DB7-1A32A00ED6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468" y="2090174"/>
            <a:ext cx="1178898" cy="10413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/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blipFill>
                <a:blip r:embed="rId17"/>
                <a:stretch>
                  <a:fillRect l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62D97E-DE39-BB4C-B7DC-BCFBCEB75A4F}"/>
              </a:ext>
            </a:extLst>
          </p:cNvPr>
          <p:cNvSpPr txBox="1"/>
          <p:nvPr/>
        </p:nvSpPr>
        <p:spPr>
          <a:xfrm rot="5400000">
            <a:off x="11262163" y="149343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DC2374-BEAE-9242-8681-17835855D908}"/>
              </a:ext>
            </a:extLst>
          </p:cNvPr>
          <p:cNvGrpSpPr/>
          <p:nvPr/>
        </p:nvGrpSpPr>
        <p:grpSpPr>
          <a:xfrm>
            <a:off x="591752" y="334434"/>
            <a:ext cx="312967" cy="276999"/>
            <a:chOff x="678450" y="309682"/>
            <a:chExt cx="312967" cy="27699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4A41629-FEAA-4D47-A827-48A1E547766E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7EB8D-A37C-AB4D-BD72-935FE510CC89}"/>
              </a:ext>
            </a:extLst>
          </p:cNvPr>
          <p:cNvGrpSpPr/>
          <p:nvPr/>
        </p:nvGrpSpPr>
        <p:grpSpPr>
          <a:xfrm>
            <a:off x="310338" y="1716563"/>
            <a:ext cx="314388" cy="285508"/>
            <a:chOff x="584897" y="1740745"/>
            <a:chExt cx="314388" cy="28550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3B2E556-6F8E-9A42-B332-3A557DF7EE50}"/>
                </a:ext>
              </a:extLst>
            </p:cNvPr>
            <p:cNvSpPr/>
            <p:nvPr/>
          </p:nvSpPr>
          <p:spPr>
            <a:xfrm>
              <a:off x="584897" y="177573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/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99DBA8D-7984-5348-8F6E-F67814183FBC}"/>
              </a:ext>
            </a:extLst>
          </p:cNvPr>
          <p:cNvGrpSpPr/>
          <p:nvPr/>
        </p:nvGrpSpPr>
        <p:grpSpPr>
          <a:xfrm>
            <a:off x="6359060" y="529670"/>
            <a:ext cx="312967" cy="276999"/>
            <a:chOff x="678450" y="309682"/>
            <a:chExt cx="312967" cy="27699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D511A8BC-64EE-1D43-B6D1-9C2B4C3BA980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AD0D7F-D61D-AC4E-8849-712102F85560}"/>
              </a:ext>
            </a:extLst>
          </p:cNvPr>
          <p:cNvGrpSpPr/>
          <p:nvPr/>
        </p:nvGrpSpPr>
        <p:grpSpPr>
          <a:xfrm>
            <a:off x="7020953" y="300951"/>
            <a:ext cx="298094" cy="276999"/>
            <a:chOff x="678450" y="309682"/>
            <a:chExt cx="298094" cy="276999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DEF3243-2AA6-1349-A68B-EE793A708846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348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/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blipFill>
                <a:blip r:embed="rId22"/>
                <a:stretch>
                  <a:fillRect l="-129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/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blipFill>
                <a:blip r:embed="rId23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/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blipFill>
                <a:blip r:embed="rId24"/>
                <a:stretch>
                  <a:fillRect l="-17241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2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F2DF86-B478-C349-B8FF-DCAB2E8253C1}"/>
              </a:ext>
            </a:extLst>
          </p:cNvPr>
          <p:cNvGrpSpPr/>
          <p:nvPr/>
        </p:nvGrpSpPr>
        <p:grpSpPr>
          <a:xfrm>
            <a:off x="1359321" y="460695"/>
            <a:ext cx="4007365" cy="2844079"/>
            <a:chOff x="1025478" y="1274719"/>
            <a:chExt cx="4892556" cy="43000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EB8193-07EE-1044-93D4-EE8A58454BCE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906732-83E7-C44A-936A-9CEB92BF9F92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A86141-8876-6B4F-9DBF-ACD27FAA02BE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4883713D-BBEA-E746-A1F5-2B24AD84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2774B56-7251-BF46-BB46-9FD27FEE1A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000" b="-5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ED3ED07E-73A7-8E42-8A25-865DD62EF9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C7E3CDC-ED10-0D4D-A0B2-46000203E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000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9D108-515C-9948-BD44-0F405AABA9D1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6E58-2711-5F42-975C-01BC213C040C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6830B-51AF-8D4C-9A96-44331169805E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3BD361-0307-974E-B39F-5B45DC8E45AC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4B1F1-44A9-F349-9134-64F072C37C3A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8A57-9099-8D4E-9370-16AF0B0874B9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9DDC4-1DA0-8040-BB5B-CEAD335EF71B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7FCD5-6290-7749-909E-A142D2833B2B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0C00E-6B24-DE48-BB33-9AD2008E2741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295AAD-9049-1548-AEF7-17046A221F19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42066F-E681-DE40-948A-2B652BE8440D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526332" cy="37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894628-0288-5842-900D-29D0CDE40281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7FDCEC-F63A-984C-B18D-18AA59DC27DC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8E8116D-C986-3D4F-B7BC-4BCA8DDDD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734" y="4980659"/>
                    <a:ext cx="397487" cy="5118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2783C2-9717-3C40-8551-9B415352298E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4C81C-DADC-B944-B92E-F6A63649B079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0E5C-C375-8D47-8846-8B2C32E57812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F10D68-BC48-3041-9E8C-E144B4E92A75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F6DCE-383A-9647-B604-0655D46A53B5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D6EC7-FB78-0B4B-B5C8-300254F6DDC6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B8195-8E3C-EA48-BC9C-6D43530A4152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FD08E-0C75-7747-8F7D-F8BF18189A6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796F-C56E-2A4E-9B53-FA8B8ABADA60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CED3B-0A42-C84B-B2F8-23C8AE98DDF4}"/>
              </a:ext>
            </a:extLst>
          </p:cNvPr>
          <p:cNvGrpSpPr/>
          <p:nvPr/>
        </p:nvGrpSpPr>
        <p:grpSpPr>
          <a:xfrm>
            <a:off x="7839469" y="167344"/>
            <a:ext cx="3396933" cy="3157010"/>
            <a:chOff x="1967346" y="974797"/>
            <a:chExt cx="5993625" cy="48662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AE651-0C94-D249-9D62-2C8BB083B025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271DE2E-FBC7-4D43-9BE8-F851633A3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527094A-A5A4-DA4D-84E0-58BFAE6C60E1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64FD063E-D322-F143-ABFA-5E70556B71B6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9669A4-1899-9D44-817A-54B3509BD554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8DC2C8-11A0-3946-9EA6-56F21CCE82E7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77B8BB-2714-3842-8E5E-4E59601FCC40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E8E221-8FF3-7641-83AC-4FB625E41DFE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2500E3-A476-7046-A7A3-A276E9F40943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FE62B3-990E-6B41-B031-87B6C0617B3E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D13FB2-DC20-1D4E-8FDF-5FC1B470DF9F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9BB4A3-0010-EE4A-B91F-1823D1F942C8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2952616-7BB9-5B42-B4A8-65EB10B822B1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8FF647-7E52-8542-BBEB-28DA282ED6EB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7C8051-A899-5D4E-91B3-DE9B57A2E406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616509-95BE-B346-996B-52B99AE59F3C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5829B92-909C-184A-8971-BCAD3E3354DA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830476-45CE-6442-99A4-4597EA97C06A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58DAC1-9CA3-274C-B5DA-DAF221F199C5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1A80BF-1325-844B-B5ED-2656E4BF89D5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088DCD-A9EF-754D-85DC-B33436026AED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5C2941-B9A5-2F43-977B-13973F54F83C}"/>
                  </a:ext>
                </a:extLst>
              </p:cNvPr>
              <p:cNvSpPr txBox="1"/>
              <p:nvPr/>
            </p:nvSpPr>
            <p:spPr>
              <a:xfrm>
                <a:off x="5981756" y="4738308"/>
                <a:ext cx="834895" cy="37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/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792A06-4D19-D34A-8040-AC1A165C9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424" y="5115794"/>
                  <a:ext cx="439287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2857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45C65E-558A-B142-959F-99C837675EC6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65534F-CD86-1344-AA64-5E33407C3388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DB51B2-99EC-C748-9DAC-9F67E29039F3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445DD8-A932-D644-871A-20C6AF14EFCE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B1F3CD-D01D-3047-9A76-7CAB836FD48F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C32643-9637-2143-87E6-B15B968AD863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9EE4-0616-A246-B6F2-438021079365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AE17F-EC40-E24B-9F53-CF35B1509F1D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049E4-ED0E-1E4C-9608-D8D8CA78B62C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A4873-7BAD-9F40-948E-3129ADEE6817}"/>
              </a:ext>
            </a:extLst>
          </p:cNvPr>
          <p:cNvGrpSpPr/>
          <p:nvPr/>
        </p:nvGrpSpPr>
        <p:grpSpPr>
          <a:xfrm>
            <a:off x="6252889" y="279759"/>
            <a:ext cx="1948301" cy="1703714"/>
            <a:chOff x="6260125" y="1605561"/>
            <a:chExt cx="1828800" cy="202967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F73C322-9FCB-4043-97CC-2C6866640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11E1FA-A76F-8F41-A867-4EA6397EC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2AAB83-1206-234D-A63C-62D7F19D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90839FB-3EC5-C14F-BF9C-8DC01C081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9E8410-C48E-254A-BCB5-FE66CA78C718}"/>
              </a:ext>
            </a:extLst>
          </p:cNvPr>
          <p:cNvGrpSpPr/>
          <p:nvPr/>
        </p:nvGrpSpPr>
        <p:grpSpPr>
          <a:xfrm>
            <a:off x="146796" y="330745"/>
            <a:ext cx="1874908" cy="1703715"/>
            <a:chOff x="435430" y="1712688"/>
            <a:chExt cx="2247454" cy="223403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833AA4-7357-4C47-A5AC-1380CBF5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C6A3134-6BC6-A040-94ED-44120DC9B4FB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65C2E5-CFC1-0246-AB87-9139F106D58D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7E4285-0000-014F-AFAC-AC24AA9E415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7A5F5B-797E-6E4F-B343-829576FF4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7009B55-8EEF-8740-A599-7E946ECBB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1345B8-E1E1-A744-AF83-E2AB2720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8D26501-0E76-8A4C-8183-F06A348C1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CE0020-2407-4A46-9E4E-CDDC38D6485E}"/>
              </a:ext>
            </a:extLst>
          </p:cNvPr>
          <p:cNvSpPr txBox="1"/>
          <p:nvPr/>
        </p:nvSpPr>
        <p:spPr>
          <a:xfrm>
            <a:off x="2905971" y="3364882"/>
            <a:ext cx="437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3545BD-4024-F04F-96E0-E8BEAC93C262}"/>
              </a:ext>
            </a:extLst>
          </p:cNvPr>
          <p:cNvSpPr txBox="1"/>
          <p:nvPr/>
        </p:nvSpPr>
        <p:spPr>
          <a:xfrm>
            <a:off x="9065632" y="3355495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Palatino" pitchFamily="2" charset="77"/>
                <a:ea typeface="Palatino" pitchFamily="2" charset="77"/>
              </a:rPr>
              <a:t>(b)</a:t>
            </a:r>
          </a:p>
        </p:txBody>
      </p:sp>
      <p:pic>
        <p:nvPicPr>
          <p:cNvPr id="71" name="Picture 70" descr="A picture containing laptop, flower, star&#10;&#10;Description automatically generated">
            <a:extLst>
              <a:ext uri="{FF2B5EF4-FFF2-40B4-BE49-F238E27FC236}">
                <a16:creationId xmlns:a16="http://schemas.microsoft.com/office/drawing/2014/main" id="{B8C009E4-E51A-D14B-9DB7-1A32A00ED6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468" y="2090174"/>
            <a:ext cx="1178898" cy="10413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/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FCC4E5-8476-B442-82B8-C3E589F3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15" y="2849641"/>
                <a:ext cx="384784" cy="276999"/>
              </a:xfrm>
              <a:prstGeom prst="rect">
                <a:avLst/>
              </a:prstGeom>
              <a:blipFill>
                <a:blip r:embed="rId16"/>
                <a:stretch>
                  <a:fillRect l="-96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62D97E-DE39-BB4C-B7DC-BCFBCEB75A4F}"/>
              </a:ext>
            </a:extLst>
          </p:cNvPr>
          <p:cNvSpPr txBox="1"/>
          <p:nvPr/>
        </p:nvSpPr>
        <p:spPr>
          <a:xfrm rot="5400000">
            <a:off x="11262163" y="149343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Loss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DC2374-BEAE-9242-8681-17835855D908}"/>
              </a:ext>
            </a:extLst>
          </p:cNvPr>
          <p:cNvGrpSpPr/>
          <p:nvPr/>
        </p:nvGrpSpPr>
        <p:grpSpPr>
          <a:xfrm>
            <a:off x="591752" y="334434"/>
            <a:ext cx="312967" cy="276999"/>
            <a:chOff x="678450" y="309682"/>
            <a:chExt cx="312967" cy="27699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4A41629-FEAA-4D47-A827-48A1E547766E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9C95119-0ED0-104A-B0C9-D609B5815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7EB8D-A37C-AB4D-BD72-935FE510CC89}"/>
              </a:ext>
            </a:extLst>
          </p:cNvPr>
          <p:cNvGrpSpPr/>
          <p:nvPr/>
        </p:nvGrpSpPr>
        <p:grpSpPr>
          <a:xfrm>
            <a:off x="310338" y="1716563"/>
            <a:ext cx="314388" cy="285508"/>
            <a:chOff x="584897" y="1740745"/>
            <a:chExt cx="314388" cy="28550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3B2E556-6F8E-9A42-B332-3A557DF7EE50}"/>
                </a:ext>
              </a:extLst>
            </p:cNvPr>
            <p:cNvSpPr/>
            <p:nvPr/>
          </p:nvSpPr>
          <p:spPr>
            <a:xfrm>
              <a:off x="584897" y="177573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/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00C6EE3-4DE8-A04D-B599-D8C3CE1B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91" y="1740745"/>
                  <a:ext cx="29809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99DBA8D-7984-5348-8F6E-F67814183FBC}"/>
              </a:ext>
            </a:extLst>
          </p:cNvPr>
          <p:cNvGrpSpPr/>
          <p:nvPr/>
        </p:nvGrpSpPr>
        <p:grpSpPr>
          <a:xfrm>
            <a:off x="6359060" y="529670"/>
            <a:ext cx="312967" cy="276999"/>
            <a:chOff x="678450" y="309682"/>
            <a:chExt cx="312967" cy="276999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D511A8BC-64EE-1D43-B6D1-9C2B4C3BA980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AC21CA2-5C98-BF4A-ABBD-561EF2118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98094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67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AD0D7F-D61D-AC4E-8849-712102F85560}"/>
              </a:ext>
            </a:extLst>
          </p:cNvPr>
          <p:cNvGrpSpPr/>
          <p:nvPr/>
        </p:nvGrpSpPr>
        <p:grpSpPr>
          <a:xfrm>
            <a:off x="7020953" y="300951"/>
            <a:ext cx="298094" cy="276999"/>
            <a:chOff x="678450" y="309682"/>
            <a:chExt cx="298094" cy="276999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DEF3243-2AA6-1349-A68B-EE793A708846}"/>
                </a:ext>
              </a:extLst>
            </p:cNvPr>
            <p:cNvSpPr/>
            <p:nvPr/>
          </p:nvSpPr>
          <p:spPr>
            <a:xfrm>
              <a:off x="678450" y="334974"/>
              <a:ext cx="298094" cy="250519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/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B0075A5-5E0B-A64C-A5C9-C7A961C05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323" y="309682"/>
                  <a:ext cx="281744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348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/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A8DA3C1-65E4-DD40-A20F-3C29A6678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7" y="2852974"/>
                <a:ext cx="377796" cy="276999"/>
              </a:xfrm>
              <a:prstGeom prst="rect">
                <a:avLst/>
              </a:prstGeom>
              <a:blipFill>
                <a:blip r:embed="rId21"/>
                <a:stretch>
                  <a:fillRect l="-129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/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8B30C7-F617-B845-ABC5-27EE6A72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95" y="2793372"/>
                <a:ext cx="384784" cy="276999"/>
              </a:xfrm>
              <a:prstGeom prst="rect">
                <a:avLst/>
              </a:prstGeom>
              <a:blipFill>
                <a:blip r:embed="rId22"/>
                <a:stretch>
                  <a:fillRect l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/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9336D8-8614-B343-93D7-10822F8C4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622" y="2796496"/>
                <a:ext cx="377796" cy="276999"/>
              </a:xfrm>
              <a:prstGeom prst="rect">
                <a:avLst/>
              </a:prstGeom>
              <a:blipFill>
                <a:blip r:embed="rId23"/>
                <a:stretch>
                  <a:fillRect l="-17241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 descr="A picture containing star, clock&#10;&#10;Description automatically generated">
            <a:extLst>
              <a:ext uri="{FF2B5EF4-FFF2-40B4-BE49-F238E27FC236}">
                <a16:creationId xmlns:a16="http://schemas.microsoft.com/office/drawing/2014/main" id="{F9C0BAF2-3D32-2A46-B866-D03C193E08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92129" y="2041457"/>
            <a:ext cx="1189463" cy="10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404</Words>
  <Application>Microsoft Macintosh PowerPoint</Application>
  <PresentationFormat>Custom</PresentationFormat>
  <Paragraphs>304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Minae Kwon</dc:creator>
  <cp:lastModifiedBy>Minae Kwon</cp:lastModifiedBy>
  <cp:revision>34</cp:revision>
  <dcterms:created xsi:type="dcterms:W3CDTF">2020-05-14T10:20:37Z</dcterms:created>
  <dcterms:modified xsi:type="dcterms:W3CDTF">2020-05-26T06:31:24Z</dcterms:modified>
</cp:coreProperties>
</file>