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  <p:sldId id="269" r:id="rId14"/>
  </p:sldIdLst>
  <p:sldSz cx="11887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/>
    <p:restoredTop sz="95000"/>
  </p:normalViewPr>
  <p:slideViewPr>
    <p:cSldViewPr snapToGrid="0" snapToObjects="1">
      <p:cViewPr varScale="1">
        <p:scale>
          <a:sx n="161" d="100"/>
          <a:sy n="161" d="100"/>
        </p:scale>
        <p:origin x="24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E298B-39D4-FC48-8956-DECCD87B163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85913" y="1143000"/>
            <a:ext cx="10029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A718-4DF3-3A4A-A088-8572508F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4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598593"/>
            <a:ext cx="8915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921087"/>
            <a:ext cx="8915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194733"/>
            <a:ext cx="256317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194733"/>
            <a:ext cx="754094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911860"/>
            <a:ext cx="1025271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447714"/>
            <a:ext cx="1025271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973666"/>
            <a:ext cx="50520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973666"/>
            <a:ext cx="50520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94734"/>
            <a:ext cx="1025271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896620"/>
            <a:ext cx="502884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336040"/>
            <a:ext cx="502884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896620"/>
            <a:ext cx="50536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336040"/>
            <a:ext cx="50536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6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26627"/>
            <a:ext cx="601789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26627"/>
            <a:ext cx="601789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94734"/>
            <a:ext cx="1025271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973666"/>
            <a:ext cx="1025271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390054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82A1-9590-FA4C-B8E0-EE067C0CCDF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390054"/>
            <a:ext cx="40119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390054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4.emf"/><Relationship Id="rId7" Type="http://schemas.openxmlformats.org/officeDocument/2006/relationships/image" Target="../media/image68.png"/><Relationship Id="rId12" Type="http://schemas.openxmlformats.org/officeDocument/2006/relationships/image" Target="../media/image280.png"/><Relationship Id="rId2" Type="http://schemas.openxmlformats.org/officeDocument/2006/relationships/image" Target="../media/image62.emf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70.png"/><Relationship Id="rId5" Type="http://schemas.openxmlformats.org/officeDocument/2006/relationships/image" Target="../media/image230.png"/><Relationship Id="rId15" Type="http://schemas.openxmlformats.org/officeDocument/2006/relationships/image" Target="../media/image67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64.emf"/><Relationship Id="rId3" Type="http://schemas.openxmlformats.org/officeDocument/2006/relationships/image" Target="../media/image62.emf"/><Relationship Id="rId7" Type="http://schemas.openxmlformats.org/officeDocument/2006/relationships/image" Target="../media/image76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5" Type="http://schemas.openxmlformats.org/officeDocument/2006/relationships/image" Target="../media/image67.png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4.emf"/><Relationship Id="rId18" Type="http://schemas.openxmlformats.org/officeDocument/2006/relationships/image" Target="../media/image74.png"/><Relationship Id="rId3" Type="http://schemas.openxmlformats.org/officeDocument/2006/relationships/image" Target="../media/image62.emf"/><Relationship Id="rId21" Type="http://schemas.openxmlformats.org/officeDocument/2006/relationships/image" Target="../media/image85.png"/><Relationship Id="rId7" Type="http://schemas.openxmlformats.org/officeDocument/2006/relationships/image" Target="../media/image80.png"/><Relationship Id="rId12" Type="http://schemas.openxmlformats.org/officeDocument/2006/relationships/image" Target="../media/image280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24" Type="http://schemas.openxmlformats.org/officeDocument/2006/relationships/image" Target="../media/image88.png"/><Relationship Id="rId15" Type="http://schemas.openxmlformats.org/officeDocument/2006/relationships/image" Target="../media/image71.png"/><Relationship Id="rId23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Relationship Id="rId22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4.emf"/><Relationship Id="rId18" Type="http://schemas.openxmlformats.org/officeDocument/2006/relationships/image" Target="../media/image83.png"/><Relationship Id="rId3" Type="http://schemas.openxmlformats.org/officeDocument/2006/relationships/image" Target="../media/image62.emf"/><Relationship Id="rId21" Type="http://schemas.openxmlformats.org/officeDocument/2006/relationships/image" Target="../media/image86.png"/><Relationship Id="rId7" Type="http://schemas.openxmlformats.org/officeDocument/2006/relationships/image" Target="../media/image80.png"/><Relationship Id="rId12" Type="http://schemas.openxmlformats.org/officeDocument/2006/relationships/image" Target="../media/image280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3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24" Type="http://schemas.openxmlformats.org/officeDocument/2006/relationships/image" Target="../media/image89.png"/><Relationship Id="rId15" Type="http://schemas.openxmlformats.org/officeDocument/2006/relationships/image" Target="../media/image72.png"/><Relationship Id="rId23" Type="http://schemas.openxmlformats.org/officeDocument/2006/relationships/image" Target="../media/image88.png"/><Relationship Id="rId10" Type="http://schemas.openxmlformats.org/officeDocument/2006/relationships/image" Target="../media/image82.png"/><Relationship Id="rId19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94B557-B10E-CF49-B26B-CD917FE7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118745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B97598-61C7-374F-8C1F-AA9AC4AE60CB}"/>
                  </a:ext>
                </a:extLst>
              </p:cNvPr>
              <p:cNvSpPr txBox="1"/>
              <p:nvPr/>
            </p:nvSpPr>
            <p:spPr>
              <a:xfrm>
                <a:off x="3445934" y="82266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B97598-61C7-374F-8C1F-AA9AC4AE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34" y="82266"/>
                <a:ext cx="356508" cy="276999"/>
              </a:xfrm>
              <a:prstGeom prst="rect">
                <a:avLst/>
              </a:prstGeom>
              <a:blipFill>
                <a:blip r:embed="rId3"/>
                <a:stretch>
                  <a:fillRect l="-10345" r="-34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191CA0-65FC-CB4C-B94E-424ADFD78624}"/>
                  </a:ext>
                </a:extLst>
              </p:cNvPr>
              <p:cNvSpPr txBox="1"/>
              <p:nvPr/>
            </p:nvSpPr>
            <p:spPr>
              <a:xfrm>
                <a:off x="118533" y="82266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191CA0-65FC-CB4C-B94E-424ADFD7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3" y="82266"/>
                <a:ext cx="361830" cy="276999"/>
              </a:xfrm>
              <a:prstGeom prst="rect">
                <a:avLst/>
              </a:prstGeom>
              <a:blipFill>
                <a:blip r:embed="rId4"/>
                <a:stretch>
                  <a:fillRect l="-1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471288-C579-8F45-962C-7069DA9DDC16}"/>
                  </a:ext>
                </a:extLst>
              </p:cNvPr>
              <p:cNvSpPr txBox="1"/>
              <p:nvPr/>
            </p:nvSpPr>
            <p:spPr>
              <a:xfrm>
                <a:off x="1456267" y="-67519"/>
                <a:ext cx="29206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471288-C579-8F45-962C-7069DA9DD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267" y="-67519"/>
                <a:ext cx="292068" cy="299569"/>
              </a:xfrm>
              <a:prstGeom prst="rect">
                <a:avLst/>
              </a:prstGeom>
              <a:blipFill>
                <a:blip r:embed="rId5"/>
                <a:stretch>
                  <a:fillRect l="-8333" r="-41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B62FD1-F6DF-3844-B996-08B0FF698964}"/>
                  </a:ext>
                </a:extLst>
              </p:cNvPr>
              <p:cNvSpPr txBox="1"/>
              <p:nvPr/>
            </p:nvSpPr>
            <p:spPr>
              <a:xfrm>
                <a:off x="1439030" y="3310897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B62FD1-F6DF-3844-B996-08B0FF698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30" y="3310897"/>
                <a:ext cx="273665" cy="276999"/>
              </a:xfrm>
              <a:prstGeom prst="rect">
                <a:avLst/>
              </a:prstGeom>
              <a:blipFill>
                <a:blip r:embed="rId6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47A227-2708-BE4D-B51A-29BE551FAEA1}"/>
                  </a:ext>
                </a:extLst>
              </p:cNvPr>
              <p:cNvSpPr txBox="1"/>
              <p:nvPr/>
            </p:nvSpPr>
            <p:spPr>
              <a:xfrm>
                <a:off x="3179900" y="2688615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47A227-2708-BE4D-B51A-29BE551F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00" y="2688615"/>
                <a:ext cx="270843" cy="276999"/>
              </a:xfrm>
              <a:prstGeom prst="rect">
                <a:avLst/>
              </a:prstGeom>
              <a:blipFill>
                <a:blip r:embed="rId7"/>
                <a:stretch>
                  <a:fillRect l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D64595-8EA5-8245-BC77-4E9AA98378C7}"/>
                  </a:ext>
                </a:extLst>
              </p:cNvPr>
              <p:cNvSpPr txBox="1"/>
              <p:nvPr/>
            </p:nvSpPr>
            <p:spPr>
              <a:xfrm>
                <a:off x="2152848" y="2688615"/>
                <a:ext cx="265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D64595-8EA5-8245-BC77-4E9AA9837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48" y="2688615"/>
                <a:ext cx="265521" cy="276999"/>
              </a:xfrm>
              <a:prstGeom prst="rect">
                <a:avLst/>
              </a:prstGeom>
              <a:blipFill>
                <a:blip r:embed="rId8"/>
                <a:stretch>
                  <a:fillRect l="-9524" r="-476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6BE6AF-0740-E543-A282-4DB750E393F6}"/>
                  </a:ext>
                </a:extLst>
              </p:cNvPr>
              <p:cNvSpPr txBox="1"/>
              <p:nvPr/>
            </p:nvSpPr>
            <p:spPr>
              <a:xfrm>
                <a:off x="5797440" y="209480"/>
                <a:ext cx="30982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6BE6AF-0740-E543-A282-4DB750E39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40" y="209480"/>
                <a:ext cx="309828" cy="299569"/>
              </a:xfrm>
              <a:prstGeom prst="rect">
                <a:avLst/>
              </a:prstGeom>
              <a:blipFill>
                <a:blip r:embed="rId9"/>
                <a:stretch>
                  <a:fillRect l="-16000" r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78AFEB-FEEE-B140-98E0-028519FD09B2}"/>
                  </a:ext>
                </a:extLst>
              </p:cNvPr>
              <p:cNvSpPr txBox="1"/>
              <p:nvPr/>
            </p:nvSpPr>
            <p:spPr>
              <a:xfrm>
                <a:off x="5797440" y="3105080"/>
                <a:ext cx="291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78AFEB-FEEE-B140-98E0-028519FD0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40" y="3105080"/>
                <a:ext cx="291425" cy="276999"/>
              </a:xfrm>
              <a:prstGeom prst="rect">
                <a:avLst/>
              </a:prstGeom>
              <a:blipFill>
                <a:blip r:embed="rId10"/>
                <a:stretch>
                  <a:fillRect l="-173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A3531B-F8DC-DA45-AF9D-68B912C2CD79}"/>
                  </a:ext>
                </a:extLst>
              </p:cNvPr>
              <p:cNvSpPr txBox="1"/>
              <p:nvPr/>
            </p:nvSpPr>
            <p:spPr>
              <a:xfrm>
                <a:off x="7566249" y="2689356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A3531B-F8DC-DA45-AF9D-68B912C2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249" y="2689356"/>
                <a:ext cx="270843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969CB9-C4EE-874C-A541-399023CE3298}"/>
                  </a:ext>
                </a:extLst>
              </p:cNvPr>
              <p:cNvSpPr txBox="1"/>
              <p:nvPr/>
            </p:nvSpPr>
            <p:spPr>
              <a:xfrm>
                <a:off x="6406193" y="2688615"/>
                <a:ext cx="265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969CB9-C4EE-874C-A541-399023CE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93" y="2688615"/>
                <a:ext cx="265521" cy="276999"/>
              </a:xfrm>
              <a:prstGeom prst="rect">
                <a:avLst/>
              </a:prstGeom>
              <a:blipFill>
                <a:blip r:embed="rId12"/>
                <a:stretch>
                  <a:fillRect l="-9524" r="-476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E5B98B-8668-FE48-BE7D-C2D0AC14A3FF}"/>
                  </a:ext>
                </a:extLst>
              </p:cNvPr>
              <p:cNvSpPr txBox="1"/>
              <p:nvPr/>
            </p:nvSpPr>
            <p:spPr>
              <a:xfrm>
                <a:off x="9483535" y="-28415"/>
                <a:ext cx="29206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E5B98B-8668-FE48-BE7D-C2D0AC14A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535" y="-28415"/>
                <a:ext cx="292068" cy="299569"/>
              </a:xfrm>
              <a:prstGeom prst="rect">
                <a:avLst/>
              </a:prstGeom>
              <a:blipFill>
                <a:blip r:embed="rId13"/>
                <a:stretch>
                  <a:fillRect l="-8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17823B-A194-7E4B-B3B1-3B2169C5EBBF}"/>
                  </a:ext>
                </a:extLst>
              </p:cNvPr>
              <p:cNvSpPr txBox="1"/>
              <p:nvPr/>
            </p:nvSpPr>
            <p:spPr>
              <a:xfrm>
                <a:off x="9466298" y="3350001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17823B-A194-7E4B-B3B1-3B2169C5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298" y="3350001"/>
                <a:ext cx="273665" cy="276999"/>
              </a:xfrm>
              <a:prstGeom prst="rect">
                <a:avLst/>
              </a:prstGeom>
              <a:blipFill>
                <a:blip r:embed="rId14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00DAE1-31A3-5542-B70C-DCFDE7196617}"/>
                  </a:ext>
                </a:extLst>
              </p:cNvPr>
              <p:cNvSpPr txBox="1"/>
              <p:nvPr/>
            </p:nvSpPr>
            <p:spPr>
              <a:xfrm>
                <a:off x="11387332" y="178881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00DAE1-31A3-5542-B70C-DCFDE719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332" y="1788811"/>
                <a:ext cx="298094" cy="276999"/>
              </a:xfrm>
              <a:prstGeom prst="rect">
                <a:avLst/>
              </a:prstGeom>
              <a:blipFill>
                <a:blip r:embed="rId15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F805A0-920F-B344-B664-7D6263E4FA82}"/>
                  </a:ext>
                </a:extLst>
              </p:cNvPr>
              <p:cNvSpPr txBox="1"/>
              <p:nvPr/>
            </p:nvSpPr>
            <p:spPr>
              <a:xfrm>
                <a:off x="8225724" y="178881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F805A0-920F-B344-B664-7D6263E4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24" y="1788811"/>
                <a:ext cx="298094" cy="276999"/>
              </a:xfrm>
              <a:prstGeom prst="rect">
                <a:avLst/>
              </a:prstGeom>
              <a:blipFill>
                <a:blip r:embed="rId16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1AC4C9-3C98-694A-985A-D35D5653A37F}"/>
                  </a:ext>
                </a:extLst>
              </p:cNvPr>
              <p:cNvSpPr txBox="1"/>
              <p:nvPr/>
            </p:nvSpPr>
            <p:spPr>
              <a:xfrm>
                <a:off x="7492743" y="264410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1AC4C9-3C98-694A-985A-D35D5653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743" y="264410"/>
                <a:ext cx="356508" cy="276999"/>
              </a:xfrm>
              <a:prstGeom prst="rect">
                <a:avLst/>
              </a:prstGeom>
              <a:blipFill>
                <a:blip r:embed="rId17"/>
                <a:stretch>
                  <a:fillRect l="-10345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00BDA7-F4B9-C643-BAC1-5E96549E6FCC}"/>
                  </a:ext>
                </a:extLst>
              </p:cNvPr>
              <p:cNvSpPr txBox="1"/>
              <p:nvPr/>
            </p:nvSpPr>
            <p:spPr>
              <a:xfrm>
                <a:off x="4062295" y="264411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00BDA7-F4B9-C643-BAC1-5E96549E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95" y="264411"/>
                <a:ext cx="361830" cy="276999"/>
              </a:xfrm>
              <a:prstGeom prst="rect">
                <a:avLst/>
              </a:prstGeom>
              <a:blipFill>
                <a:blip r:embed="rId18"/>
                <a:stretch>
                  <a:fillRect l="-13793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E6A349-4647-E742-9D6E-2CE1EE5B3ABA}"/>
                  </a:ext>
                </a:extLst>
              </p:cNvPr>
              <p:cNvSpPr txBox="1"/>
              <p:nvPr/>
            </p:nvSpPr>
            <p:spPr>
              <a:xfrm>
                <a:off x="11421959" y="147955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E6A349-4647-E742-9D6E-2CE1EE5B3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959" y="147955"/>
                <a:ext cx="356508" cy="276999"/>
              </a:xfrm>
              <a:prstGeom prst="rect">
                <a:avLst/>
              </a:prstGeom>
              <a:blipFill>
                <a:blip r:embed="rId19"/>
                <a:stretch>
                  <a:fillRect l="-10345" r="-344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99E217-6C35-A74B-8711-7C0F4F1E5621}"/>
                  </a:ext>
                </a:extLst>
              </p:cNvPr>
              <p:cNvSpPr txBox="1"/>
              <p:nvPr/>
            </p:nvSpPr>
            <p:spPr>
              <a:xfrm>
                <a:off x="8094558" y="147955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99E217-6C35-A74B-8711-7C0F4F1E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558" y="147955"/>
                <a:ext cx="361830" cy="276999"/>
              </a:xfrm>
              <a:prstGeom prst="rect">
                <a:avLst/>
              </a:prstGeom>
              <a:blipFill>
                <a:blip r:embed="rId20"/>
                <a:stretch>
                  <a:fillRect l="-10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54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42CDD7-024D-FA42-8A4D-96A0E650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800100"/>
            <a:ext cx="10845800" cy="205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A72EE-953B-584F-BCD6-0C000568E7CB}"/>
                  </a:ext>
                </a:extLst>
              </p:cNvPr>
              <p:cNvSpPr txBox="1"/>
              <p:nvPr/>
            </p:nvSpPr>
            <p:spPr>
              <a:xfrm>
                <a:off x="9278538" y="800099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A72EE-953B-584F-BCD6-0C000568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538" y="800099"/>
                <a:ext cx="377796" cy="276999"/>
              </a:xfrm>
              <a:prstGeom prst="rect">
                <a:avLst/>
              </a:prstGeom>
              <a:blipFill>
                <a:blip r:embed="rId3"/>
                <a:stretch>
                  <a:fillRect l="-1333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2B745-E5E7-D746-9CAC-6E02626786F7}"/>
                  </a:ext>
                </a:extLst>
              </p:cNvPr>
              <p:cNvSpPr txBox="1"/>
              <p:nvPr/>
            </p:nvSpPr>
            <p:spPr>
              <a:xfrm>
                <a:off x="520700" y="800100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2B745-E5E7-D746-9CAC-6E0262678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800100"/>
                <a:ext cx="384784" cy="276999"/>
              </a:xfrm>
              <a:prstGeom prst="rect">
                <a:avLst/>
              </a:prstGeom>
              <a:blipFill>
                <a:blip r:embed="rId4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FE978A-95DC-5443-8E72-73C74FA93CBE}"/>
                  </a:ext>
                </a:extLst>
              </p:cNvPr>
              <p:cNvSpPr txBox="1"/>
              <p:nvPr/>
            </p:nvSpPr>
            <p:spPr>
              <a:xfrm>
                <a:off x="2733380" y="800100"/>
                <a:ext cx="788036" cy="286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𝑟𝑒𝑙𝑎𝑥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FE978A-95DC-5443-8E72-73C74FA93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380" y="800100"/>
                <a:ext cx="788036" cy="286040"/>
              </a:xfrm>
              <a:prstGeom prst="rect">
                <a:avLst/>
              </a:prstGeom>
              <a:blipFill>
                <a:blip r:embed="rId5"/>
                <a:stretch>
                  <a:fillRect l="-4762" t="-4167" r="-158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83D80-2DE3-004E-B64B-9918C318AAED}"/>
                  </a:ext>
                </a:extLst>
              </p:cNvPr>
              <p:cNvSpPr txBox="1"/>
              <p:nvPr/>
            </p:nvSpPr>
            <p:spPr>
              <a:xfrm>
                <a:off x="4915841" y="808699"/>
                <a:ext cx="430759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83D80-2DE3-004E-B64B-9918C318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41" y="808699"/>
                <a:ext cx="430759" cy="278218"/>
              </a:xfrm>
              <a:prstGeom prst="rect">
                <a:avLst/>
              </a:prstGeom>
              <a:blipFill>
                <a:blip r:embed="rId6"/>
                <a:stretch>
                  <a:fillRect l="-85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D1F3C2-27DC-EC43-85FB-AB3DBD5F6C19}"/>
                  </a:ext>
                </a:extLst>
              </p:cNvPr>
              <p:cNvSpPr txBox="1"/>
              <p:nvPr/>
            </p:nvSpPr>
            <p:spPr>
              <a:xfrm>
                <a:off x="7094721" y="808699"/>
                <a:ext cx="435696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D1F3C2-27DC-EC43-85FB-AB3DBD5F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1" y="808699"/>
                <a:ext cx="435696" cy="278794"/>
              </a:xfrm>
              <a:prstGeom prst="rect">
                <a:avLst/>
              </a:prstGeom>
              <a:blipFill>
                <a:blip r:embed="rId7"/>
                <a:stretch>
                  <a:fillRect l="-11429" t="-4348" r="-285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3DE6BD4-381C-AF4E-BA44-A37CDBC101D8}"/>
              </a:ext>
            </a:extLst>
          </p:cNvPr>
          <p:cNvSpPr txBox="1"/>
          <p:nvPr/>
        </p:nvSpPr>
        <p:spPr>
          <a:xfrm>
            <a:off x="1340869" y="2848901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B2140-A2E1-2E44-915B-8CB264575211}"/>
              </a:ext>
            </a:extLst>
          </p:cNvPr>
          <p:cNvSpPr txBox="1"/>
          <p:nvPr/>
        </p:nvSpPr>
        <p:spPr>
          <a:xfrm>
            <a:off x="3521416" y="2848900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A3D37-54D6-2843-B9AE-C206BA1254AD}"/>
              </a:ext>
            </a:extLst>
          </p:cNvPr>
          <p:cNvSpPr txBox="1"/>
          <p:nvPr/>
        </p:nvSpPr>
        <p:spPr>
          <a:xfrm>
            <a:off x="5726009" y="2833055"/>
            <a:ext cx="4251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C2527-054A-C04E-A6FB-BCEB84D5E39C}"/>
              </a:ext>
            </a:extLst>
          </p:cNvPr>
          <p:cNvSpPr txBox="1"/>
          <p:nvPr/>
        </p:nvSpPr>
        <p:spPr>
          <a:xfrm>
            <a:off x="7930602" y="2853200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AC35C-7629-454C-9741-E068B2BB040B}"/>
              </a:ext>
            </a:extLst>
          </p:cNvPr>
          <p:cNvSpPr txBox="1"/>
          <p:nvPr/>
        </p:nvSpPr>
        <p:spPr>
          <a:xfrm>
            <a:off x="10172065" y="2853200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04903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10F2BAE-F6F8-464C-8AA5-777E8AD6F4E7}"/>
              </a:ext>
            </a:extLst>
          </p:cNvPr>
          <p:cNvGrpSpPr/>
          <p:nvPr/>
        </p:nvGrpSpPr>
        <p:grpSpPr>
          <a:xfrm>
            <a:off x="5449078" y="0"/>
            <a:ext cx="3283713" cy="2837254"/>
            <a:chOff x="4023981" y="0"/>
            <a:chExt cx="3805214" cy="3657600"/>
          </a:xfrm>
        </p:grpSpPr>
        <p:pic>
          <p:nvPicPr>
            <p:cNvPr id="5" name="Picture 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CB22AF6-2631-1A41-BCE9-D07DF8645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38" r="21943"/>
            <a:stretch/>
          </p:blipFill>
          <p:spPr>
            <a:xfrm>
              <a:off x="4023981" y="0"/>
              <a:ext cx="3805214" cy="3657600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5F0A412-57CE-1845-AD9A-BC0EFECBF91D}"/>
                </a:ext>
              </a:extLst>
            </p:cNvPr>
            <p:cNvSpPr/>
            <p:nvPr/>
          </p:nvSpPr>
          <p:spPr>
            <a:xfrm>
              <a:off x="4822767" y="869950"/>
              <a:ext cx="91440" cy="91440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8512C8-1AB9-974D-A904-39B93379CE3D}"/>
                </a:ext>
              </a:extLst>
            </p:cNvPr>
            <p:cNvSpPr/>
            <p:nvPr/>
          </p:nvSpPr>
          <p:spPr>
            <a:xfrm>
              <a:off x="4991792" y="1022350"/>
              <a:ext cx="91440" cy="91440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ED58617-82DD-BD4B-8862-DDBA9619FAF2}"/>
                </a:ext>
              </a:extLst>
            </p:cNvPr>
            <p:cNvSpPr/>
            <p:nvPr/>
          </p:nvSpPr>
          <p:spPr>
            <a:xfrm>
              <a:off x="5155276" y="1138451"/>
              <a:ext cx="91440" cy="91440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6EE5EC-5862-CA4A-90A5-4B9C5B002E30}"/>
                </a:ext>
              </a:extLst>
            </p:cNvPr>
            <p:cNvSpPr/>
            <p:nvPr/>
          </p:nvSpPr>
          <p:spPr>
            <a:xfrm>
              <a:off x="5318759" y="1293899"/>
              <a:ext cx="91440" cy="91440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749EBB-5B63-484F-BEEC-588FBE725D40}"/>
                </a:ext>
              </a:extLst>
            </p:cNvPr>
            <p:cNvSpPr/>
            <p:nvPr/>
          </p:nvSpPr>
          <p:spPr>
            <a:xfrm>
              <a:off x="5471159" y="1403627"/>
              <a:ext cx="91440" cy="91440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AF76B5-392D-614D-93FA-BDBAC677D950}"/>
                </a:ext>
              </a:extLst>
            </p:cNvPr>
            <p:cNvCxnSpPr>
              <a:cxnSpLocks/>
              <a:stCxn id="24" idx="1"/>
              <a:endCxn id="27" idx="1"/>
            </p:cNvCxnSpPr>
            <p:nvPr/>
          </p:nvCxnSpPr>
          <p:spPr>
            <a:xfrm>
              <a:off x="4650507" y="730941"/>
              <a:ext cx="185651" cy="152400"/>
            </a:xfrm>
            <a:prstGeom prst="line">
              <a:avLst/>
            </a:prstGeom>
            <a:ln w="22225">
              <a:solidFill>
                <a:srgbClr val="00F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780D262-40F9-4243-8F3C-D3B4B45F224A}"/>
                </a:ext>
              </a:extLst>
            </p:cNvPr>
            <p:cNvGrpSpPr/>
            <p:nvPr/>
          </p:nvGrpSpPr>
          <p:grpSpPr>
            <a:xfrm>
              <a:off x="4637116" y="717550"/>
              <a:ext cx="1058833" cy="868957"/>
              <a:chOff x="4637116" y="717550"/>
              <a:chExt cx="1058833" cy="86895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7BBF0F4-F3EB-C447-B37F-497E95732F41}"/>
                  </a:ext>
                </a:extLst>
              </p:cNvPr>
              <p:cNvSpPr/>
              <p:nvPr/>
            </p:nvSpPr>
            <p:spPr>
              <a:xfrm>
                <a:off x="4637116" y="717550"/>
                <a:ext cx="91440" cy="91440"/>
              </a:xfrm>
              <a:prstGeom prst="ellipse">
                <a:avLst/>
              </a:prstGeom>
              <a:solidFill>
                <a:srgbClr val="00F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6D2C77-78AB-3A49-B632-C565968847AD}"/>
                  </a:ext>
                </a:extLst>
              </p:cNvPr>
              <p:cNvSpPr/>
              <p:nvPr/>
            </p:nvSpPr>
            <p:spPr>
              <a:xfrm>
                <a:off x="5604509" y="1495067"/>
                <a:ext cx="91440" cy="91440"/>
              </a:xfrm>
              <a:prstGeom prst="ellipse">
                <a:avLst/>
              </a:prstGeom>
              <a:solidFill>
                <a:srgbClr val="00F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84D272B-200F-0746-B3EB-2C845BF5FB1C}"/>
                  </a:ext>
                </a:extLst>
              </p:cNvPr>
              <p:cNvCxnSpPr>
                <a:cxnSpLocks/>
                <a:stCxn id="27" idx="1"/>
                <a:endCxn id="28" idx="1"/>
              </p:cNvCxnSpPr>
              <p:nvPr/>
            </p:nvCxnSpPr>
            <p:spPr>
              <a:xfrm>
                <a:off x="4836158" y="883341"/>
                <a:ext cx="169025" cy="152400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1A6114F-18D0-D14F-B0C1-10989F450492}"/>
                  </a:ext>
                </a:extLst>
              </p:cNvPr>
              <p:cNvCxnSpPr>
                <a:cxnSpLocks/>
                <a:stCxn id="28" idx="1"/>
                <a:endCxn id="29" idx="1"/>
              </p:cNvCxnSpPr>
              <p:nvPr/>
            </p:nvCxnSpPr>
            <p:spPr>
              <a:xfrm>
                <a:off x="5005183" y="1035741"/>
                <a:ext cx="163484" cy="116101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F91E445-C359-8E46-9AF0-FB9FA4038EC7}"/>
                  </a:ext>
                </a:extLst>
              </p:cNvPr>
              <p:cNvCxnSpPr>
                <a:cxnSpLocks/>
                <a:stCxn id="29" idx="1"/>
                <a:endCxn id="30" idx="1"/>
              </p:cNvCxnSpPr>
              <p:nvPr/>
            </p:nvCxnSpPr>
            <p:spPr>
              <a:xfrm>
                <a:off x="5168667" y="1151842"/>
                <a:ext cx="163483" cy="155448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12BC308-A10A-4442-A164-43604FA2A228}"/>
                  </a:ext>
                </a:extLst>
              </p:cNvPr>
              <p:cNvCxnSpPr>
                <a:cxnSpLocks/>
                <a:stCxn id="30" idx="1"/>
                <a:endCxn id="31" idx="1"/>
              </p:cNvCxnSpPr>
              <p:nvPr/>
            </p:nvCxnSpPr>
            <p:spPr>
              <a:xfrm>
                <a:off x="5332150" y="1307290"/>
                <a:ext cx="152400" cy="109728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8DF0A92-0B0E-4D43-900C-C7F257C793E2}"/>
                  </a:ext>
                </a:extLst>
              </p:cNvPr>
              <p:cNvCxnSpPr>
                <a:cxnSpLocks/>
                <a:stCxn id="31" idx="1"/>
                <a:endCxn id="32" idx="1"/>
              </p:cNvCxnSpPr>
              <p:nvPr/>
            </p:nvCxnSpPr>
            <p:spPr>
              <a:xfrm>
                <a:off x="5484550" y="1417018"/>
                <a:ext cx="133350" cy="91440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547AE89-E4DD-3647-A6CD-F60BB32ACFD5}"/>
                </a:ext>
              </a:extLst>
            </p:cNvPr>
            <p:cNvSpPr/>
            <p:nvPr/>
          </p:nvSpPr>
          <p:spPr>
            <a:xfrm>
              <a:off x="6803136" y="898353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13B02-F341-6C40-A8B8-9E243ED867A6}"/>
                </a:ext>
              </a:extLst>
            </p:cNvPr>
            <p:cNvSpPr/>
            <p:nvPr/>
          </p:nvSpPr>
          <p:spPr>
            <a:xfrm>
              <a:off x="7016787" y="64008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0BC213-B5FE-DD41-BEC3-BEB51228FBF2}"/>
                </a:ext>
              </a:extLst>
            </p:cNvPr>
            <p:cNvSpPr/>
            <p:nvPr/>
          </p:nvSpPr>
          <p:spPr>
            <a:xfrm>
              <a:off x="7291690" y="586529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AEB0BAD-09C2-B343-AA5D-240850E6C010}"/>
                </a:ext>
              </a:extLst>
            </p:cNvPr>
            <p:cNvGrpSpPr/>
            <p:nvPr/>
          </p:nvGrpSpPr>
          <p:grpSpPr>
            <a:xfrm>
              <a:off x="6238873" y="393294"/>
              <a:ext cx="1279156" cy="1115164"/>
              <a:chOff x="6238873" y="393294"/>
              <a:chExt cx="1279156" cy="111516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E0BA04C-FF84-514A-B358-3C6BB25A09A3}"/>
                  </a:ext>
                </a:extLst>
              </p:cNvPr>
              <p:cNvSpPr/>
              <p:nvPr/>
            </p:nvSpPr>
            <p:spPr>
              <a:xfrm>
                <a:off x="6640486" y="97663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EE8C5B-6C32-154B-805A-BAE9F8F54E96}"/>
                  </a:ext>
                </a:extLst>
              </p:cNvPr>
              <p:cNvGrpSpPr/>
              <p:nvPr/>
            </p:nvGrpSpPr>
            <p:grpSpPr>
              <a:xfrm>
                <a:off x="6238873" y="393294"/>
                <a:ext cx="1279156" cy="1115164"/>
                <a:chOff x="6238873" y="393294"/>
                <a:chExt cx="1279156" cy="1115164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015FEF1-A635-F042-94E9-F0EA4C0E9C62}"/>
                    </a:ext>
                  </a:extLst>
                </p:cNvPr>
                <p:cNvCxnSpPr>
                  <a:cxnSpLocks/>
                  <a:endCxn id="62" idx="3"/>
                </p:cNvCxnSpPr>
                <p:nvPr/>
              </p:nvCxnSpPr>
              <p:spPr>
                <a:xfrm flipV="1">
                  <a:off x="6521421" y="1116591"/>
                  <a:ext cx="86736" cy="87204"/>
                </a:xfrm>
                <a:prstGeom prst="line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42E0AA0-9C6B-354F-9AFF-A27C33AF4377}"/>
                    </a:ext>
                  </a:extLst>
                </p:cNvPr>
                <p:cNvGrpSpPr/>
                <p:nvPr/>
              </p:nvGrpSpPr>
              <p:grpSpPr>
                <a:xfrm>
                  <a:off x="6238873" y="393294"/>
                  <a:ext cx="1279156" cy="1115164"/>
                  <a:chOff x="6238873" y="393294"/>
                  <a:chExt cx="1279156" cy="1115164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3CA1CCFD-03C0-234F-BA78-EF8BA3EBD5C5}"/>
                      </a:ext>
                    </a:extLst>
                  </p:cNvPr>
                  <p:cNvSpPr/>
                  <p:nvPr/>
                </p:nvSpPr>
                <p:spPr>
                  <a:xfrm>
                    <a:off x="6463612" y="1170455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E2355E6C-DE2D-334E-B40F-CCE518920572}"/>
                      </a:ext>
                    </a:extLst>
                  </p:cNvPr>
                  <p:cNvSpPr/>
                  <p:nvPr/>
                </p:nvSpPr>
                <p:spPr>
                  <a:xfrm>
                    <a:off x="6594766" y="1038542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7A4DC2DF-9FB9-5F44-9DA5-E78A74F71761}"/>
                      </a:ext>
                    </a:extLst>
                  </p:cNvPr>
                  <p:cNvSpPr/>
                  <p:nvPr/>
                </p:nvSpPr>
                <p:spPr>
                  <a:xfrm>
                    <a:off x="7426589" y="393294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842A2D75-C7B9-6B48-8533-919F391F4E54}"/>
                      </a:ext>
                    </a:extLst>
                  </p:cNvPr>
                  <p:cNvCxnSpPr>
                    <a:cxnSpLocks/>
                    <a:endCxn id="61" idx="3"/>
                  </p:cNvCxnSpPr>
                  <p:nvPr/>
                </p:nvCxnSpPr>
                <p:spPr>
                  <a:xfrm flipV="1">
                    <a:off x="6238873" y="1248504"/>
                    <a:ext cx="238130" cy="259954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DF69BF28-53AE-DC4C-AE3D-E47AFCF5812C}"/>
                      </a:ext>
                    </a:extLst>
                  </p:cNvPr>
                  <p:cNvCxnSpPr>
                    <a:cxnSpLocks/>
                    <a:endCxn id="64" idx="7"/>
                  </p:cNvCxnSpPr>
                  <p:nvPr/>
                </p:nvCxnSpPr>
                <p:spPr>
                  <a:xfrm flipV="1">
                    <a:off x="6712160" y="911744"/>
                    <a:ext cx="169025" cy="93250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943B339-708D-C14E-927B-8C389F1D9135}"/>
                      </a:ext>
                    </a:extLst>
                  </p:cNvPr>
                  <p:cNvCxnSpPr>
                    <a:cxnSpLocks/>
                    <a:endCxn id="65" idx="7"/>
                  </p:cNvCxnSpPr>
                  <p:nvPr/>
                </p:nvCxnSpPr>
                <p:spPr>
                  <a:xfrm flipV="1">
                    <a:off x="6874810" y="653471"/>
                    <a:ext cx="220026" cy="277400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4DA08E04-20FD-0A43-BB82-E1E249D7214F}"/>
                      </a:ext>
                    </a:extLst>
                  </p:cNvPr>
                  <p:cNvCxnSpPr>
                    <a:cxnSpLocks/>
                    <a:endCxn id="66" idx="6"/>
                  </p:cNvCxnSpPr>
                  <p:nvPr/>
                </p:nvCxnSpPr>
                <p:spPr>
                  <a:xfrm flipV="1">
                    <a:off x="7089479" y="632249"/>
                    <a:ext cx="293651" cy="26830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8DCBC79A-3857-D34A-B463-47090FCC9580}"/>
                      </a:ext>
                    </a:extLst>
                  </p:cNvPr>
                  <p:cNvCxnSpPr>
                    <a:cxnSpLocks/>
                    <a:stCxn id="66" idx="7"/>
                    <a:endCxn id="67" idx="3"/>
                  </p:cNvCxnSpPr>
                  <p:nvPr/>
                </p:nvCxnSpPr>
                <p:spPr>
                  <a:xfrm flipV="1">
                    <a:off x="7369739" y="471343"/>
                    <a:ext cx="70241" cy="128577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pic>
        <p:nvPicPr>
          <p:cNvPr id="101" name="Picture 100" descr="A picture containing table, toy, room&#10;&#10;Description automatically generated">
            <a:extLst>
              <a:ext uri="{FF2B5EF4-FFF2-40B4-BE49-F238E27FC236}">
                <a16:creationId xmlns:a16="http://schemas.microsoft.com/office/drawing/2014/main" id="{E29B4895-8CF3-C840-9B11-DF51B0A65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8" r="17633"/>
          <a:stretch/>
        </p:blipFill>
        <p:spPr>
          <a:xfrm>
            <a:off x="2129713" y="0"/>
            <a:ext cx="3283713" cy="28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10F2BAE-F6F8-464C-8AA5-777E8AD6F4E7}"/>
              </a:ext>
            </a:extLst>
          </p:cNvPr>
          <p:cNvGrpSpPr/>
          <p:nvPr/>
        </p:nvGrpSpPr>
        <p:grpSpPr>
          <a:xfrm>
            <a:off x="5449078" y="0"/>
            <a:ext cx="3283713" cy="2837254"/>
            <a:chOff x="4023981" y="0"/>
            <a:chExt cx="3805214" cy="3657600"/>
          </a:xfrm>
        </p:grpSpPr>
        <p:pic>
          <p:nvPicPr>
            <p:cNvPr id="5" name="Picture 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CB22AF6-2631-1A41-BCE9-D07DF8645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38" r="21943"/>
            <a:stretch/>
          </p:blipFill>
          <p:spPr>
            <a:xfrm>
              <a:off x="4023981" y="0"/>
              <a:ext cx="3805214" cy="3657600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5F0A412-57CE-1845-AD9A-BC0EFECBF91D}"/>
                </a:ext>
              </a:extLst>
            </p:cNvPr>
            <p:cNvSpPr/>
            <p:nvPr/>
          </p:nvSpPr>
          <p:spPr>
            <a:xfrm>
              <a:off x="4822767" y="869949"/>
              <a:ext cx="116558" cy="12966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8512C8-1AB9-974D-A904-39B93379CE3D}"/>
                </a:ext>
              </a:extLst>
            </p:cNvPr>
            <p:cNvSpPr/>
            <p:nvPr/>
          </p:nvSpPr>
          <p:spPr>
            <a:xfrm>
              <a:off x="4991792" y="1022349"/>
              <a:ext cx="116558" cy="12966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ED58617-82DD-BD4B-8862-DDBA9619FAF2}"/>
                </a:ext>
              </a:extLst>
            </p:cNvPr>
            <p:cNvSpPr/>
            <p:nvPr/>
          </p:nvSpPr>
          <p:spPr>
            <a:xfrm>
              <a:off x="5155276" y="1138450"/>
              <a:ext cx="116558" cy="12966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6EE5EC-5862-CA4A-90A5-4B9C5B002E30}"/>
                </a:ext>
              </a:extLst>
            </p:cNvPr>
            <p:cNvSpPr/>
            <p:nvPr/>
          </p:nvSpPr>
          <p:spPr>
            <a:xfrm>
              <a:off x="5318759" y="1293897"/>
              <a:ext cx="116558" cy="12966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749EBB-5B63-484F-BEEC-588FBE725D40}"/>
                </a:ext>
              </a:extLst>
            </p:cNvPr>
            <p:cNvSpPr/>
            <p:nvPr/>
          </p:nvSpPr>
          <p:spPr>
            <a:xfrm>
              <a:off x="5471159" y="1403626"/>
              <a:ext cx="116558" cy="12966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AF76B5-392D-614D-93FA-BDBAC677D950}"/>
                </a:ext>
              </a:extLst>
            </p:cNvPr>
            <p:cNvCxnSpPr>
              <a:cxnSpLocks/>
              <a:stCxn id="24" idx="1"/>
              <a:endCxn id="27" idx="1"/>
            </p:cNvCxnSpPr>
            <p:nvPr/>
          </p:nvCxnSpPr>
          <p:spPr>
            <a:xfrm>
              <a:off x="4654185" y="736538"/>
              <a:ext cx="185651" cy="152400"/>
            </a:xfrm>
            <a:prstGeom prst="line">
              <a:avLst/>
            </a:prstGeom>
            <a:ln w="22225">
              <a:solidFill>
                <a:srgbClr val="00F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780D262-40F9-4243-8F3C-D3B4B45F224A}"/>
                </a:ext>
              </a:extLst>
            </p:cNvPr>
            <p:cNvGrpSpPr/>
            <p:nvPr/>
          </p:nvGrpSpPr>
          <p:grpSpPr>
            <a:xfrm>
              <a:off x="4637116" y="717549"/>
              <a:ext cx="1083951" cy="907184"/>
              <a:chOff x="4637116" y="717549"/>
              <a:chExt cx="1083951" cy="90718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7BBF0F4-F3EB-C447-B37F-497E95732F41}"/>
                  </a:ext>
                </a:extLst>
              </p:cNvPr>
              <p:cNvSpPr/>
              <p:nvPr/>
            </p:nvSpPr>
            <p:spPr>
              <a:xfrm>
                <a:off x="4637116" y="717549"/>
                <a:ext cx="116558" cy="129666"/>
              </a:xfrm>
              <a:prstGeom prst="ellipse">
                <a:avLst/>
              </a:prstGeom>
              <a:solidFill>
                <a:srgbClr val="00F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6D2C77-78AB-3A49-B632-C565968847AD}"/>
                  </a:ext>
                </a:extLst>
              </p:cNvPr>
              <p:cNvSpPr/>
              <p:nvPr/>
            </p:nvSpPr>
            <p:spPr>
              <a:xfrm>
                <a:off x="5604509" y="1495067"/>
                <a:ext cx="116558" cy="129666"/>
              </a:xfrm>
              <a:prstGeom prst="ellipse">
                <a:avLst/>
              </a:prstGeom>
              <a:solidFill>
                <a:srgbClr val="00F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84D272B-200F-0746-B3EB-2C845BF5FB1C}"/>
                  </a:ext>
                </a:extLst>
              </p:cNvPr>
              <p:cNvCxnSpPr>
                <a:cxnSpLocks/>
                <a:stCxn id="27" idx="1"/>
                <a:endCxn id="28" idx="1"/>
              </p:cNvCxnSpPr>
              <p:nvPr/>
            </p:nvCxnSpPr>
            <p:spPr>
              <a:xfrm>
                <a:off x="4839837" y="888938"/>
                <a:ext cx="169025" cy="152400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1A6114F-18D0-D14F-B0C1-10989F450492}"/>
                  </a:ext>
                </a:extLst>
              </p:cNvPr>
              <p:cNvCxnSpPr>
                <a:cxnSpLocks/>
                <a:stCxn id="28" idx="1"/>
                <a:endCxn id="29" idx="1"/>
              </p:cNvCxnSpPr>
              <p:nvPr/>
            </p:nvCxnSpPr>
            <p:spPr>
              <a:xfrm>
                <a:off x="5008861" y="1041338"/>
                <a:ext cx="163484" cy="116101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F91E445-C359-8E46-9AF0-FB9FA4038EC7}"/>
                  </a:ext>
                </a:extLst>
              </p:cNvPr>
              <p:cNvCxnSpPr>
                <a:cxnSpLocks/>
                <a:stCxn id="29" idx="1"/>
                <a:endCxn id="30" idx="1"/>
              </p:cNvCxnSpPr>
              <p:nvPr/>
            </p:nvCxnSpPr>
            <p:spPr>
              <a:xfrm>
                <a:off x="5172345" y="1157439"/>
                <a:ext cx="163483" cy="155448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12BC308-A10A-4442-A164-43604FA2A228}"/>
                  </a:ext>
                </a:extLst>
              </p:cNvPr>
              <p:cNvCxnSpPr>
                <a:cxnSpLocks/>
                <a:stCxn id="30" idx="1"/>
                <a:endCxn id="31" idx="1"/>
              </p:cNvCxnSpPr>
              <p:nvPr/>
            </p:nvCxnSpPr>
            <p:spPr>
              <a:xfrm>
                <a:off x="5335829" y="1312886"/>
                <a:ext cx="152400" cy="109729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8DF0A92-0B0E-4D43-900C-C7F257C793E2}"/>
                  </a:ext>
                </a:extLst>
              </p:cNvPr>
              <p:cNvCxnSpPr>
                <a:cxnSpLocks/>
                <a:stCxn id="31" idx="1"/>
                <a:endCxn id="32" idx="1"/>
              </p:cNvCxnSpPr>
              <p:nvPr/>
            </p:nvCxnSpPr>
            <p:spPr>
              <a:xfrm>
                <a:off x="5488229" y="1422615"/>
                <a:ext cx="133349" cy="91441"/>
              </a:xfrm>
              <a:prstGeom prst="line">
                <a:avLst/>
              </a:prstGeom>
              <a:ln w="22225">
                <a:solidFill>
                  <a:srgbClr val="00F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547AE89-E4DD-3647-A6CD-F60BB32ACFD5}"/>
                </a:ext>
              </a:extLst>
            </p:cNvPr>
            <p:cNvSpPr/>
            <p:nvPr/>
          </p:nvSpPr>
          <p:spPr>
            <a:xfrm>
              <a:off x="6803136" y="898352"/>
              <a:ext cx="116558" cy="129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13B02-F341-6C40-A8B8-9E243ED867A6}"/>
                </a:ext>
              </a:extLst>
            </p:cNvPr>
            <p:cNvSpPr/>
            <p:nvPr/>
          </p:nvSpPr>
          <p:spPr>
            <a:xfrm>
              <a:off x="7009780" y="632372"/>
              <a:ext cx="116558" cy="129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0BC213-B5FE-DD41-BEC3-BEB51228FBF2}"/>
                </a:ext>
              </a:extLst>
            </p:cNvPr>
            <p:cNvSpPr/>
            <p:nvPr/>
          </p:nvSpPr>
          <p:spPr>
            <a:xfrm>
              <a:off x="7291691" y="586528"/>
              <a:ext cx="116558" cy="129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AEB0BAD-09C2-B343-AA5D-240850E6C010}"/>
                </a:ext>
              </a:extLst>
            </p:cNvPr>
            <p:cNvGrpSpPr/>
            <p:nvPr/>
          </p:nvGrpSpPr>
          <p:grpSpPr>
            <a:xfrm>
              <a:off x="6238873" y="384422"/>
              <a:ext cx="1285934" cy="1124037"/>
              <a:chOff x="6238873" y="384422"/>
              <a:chExt cx="1285934" cy="112403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E0BA04C-FF84-514A-B358-3C6BB25A09A3}"/>
                  </a:ext>
                </a:extLst>
              </p:cNvPr>
              <p:cNvSpPr/>
              <p:nvPr/>
            </p:nvSpPr>
            <p:spPr>
              <a:xfrm>
                <a:off x="6640486" y="976628"/>
                <a:ext cx="116558" cy="1296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EE8C5B-6C32-154B-805A-BAE9F8F54E96}"/>
                  </a:ext>
                </a:extLst>
              </p:cNvPr>
              <p:cNvGrpSpPr/>
              <p:nvPr/>
            </p:nvGrpSpPr>
            <p:grpSpPr>
              <a:xfrm>
                <a:off x="6238873" y="384422"/>
                <a:ext cx="1285934" cy="1124037"/>
                <a:chOff x="6238873" y="384422"/>
                <a:chExt cx="1285934" cy="1124037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015FEF1-A635-F042-94E9-F0EA4C0E9C62}"/>
                    </a:ext>
                  </a:extLst>
                </p:cNvPr>
                <p:cNvCxnSpPr>
                  <a:cxnSpLocks/>
                  <a:stCxn id="61" idx="3"/>
                  <a:endCxn id="62" idx="7"/>
                </p:cNvCxnSpPr>
                <p:nvPr/>
              </p:nvCxnSpPr>
              <p:spPr>
                <a:xfrm flipV="1">
                  <a:off x="6480682" y="1057529"/>
                  <a:ext cx="213573" cy="223603"/>
                </a:xfrm>
                <a:prstGeom prst="line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42E0AA0-9C6B-354F-9AFF-A27C33AF4377}"/>
                    </a:ext>
                  </a:extLst>
                </p:cNvPr>
                <p:cNvGrpSpPr/>
                <p:nvPr/>
              </p:nvGrpSpPr>
              <p:grpSpPr>
                <a:xfrm>
                  <a:off x="6238873" y="384422"/>
                  <a:ext cx="1285934" cy="1124037"/>
                  <a:chOff x="6238873" y="384422"/>
                  <a:chExt cx="1285934" cy="1124037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3CA1CCFD-03C0-234F-BA78-EF8BA3EBD5C5}"/>
                      </a:ext>
                    </a:extLst>
                  </p:cNvPr>
                  <p:cNvSpPr/>
                  <p:nvPr/>
                </p:nvSpPr>
                <p:spPr>
                  <a:xfrm>
                    <a:off x="6463612" y="1170454"/>
                    <a:ext cx="116558" cy="1296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E2355E6C-DE2D-334E-B40F-CCE518920572}"/>
                      </a:ext>
                    </a:extLst>
                  </p:cNvPr>
                  <p:cNvSpPr/>
                  <p:nvPr/>
                </p:nvSpPr>
                <p:spPr>
                  <a:xfrm>
                    <a:off x="6594766" y="1038540"/>
                    <a:ext cx="116558" cy="1296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7A4DC2DF-9FB9-5F44-9DA5-E78A74F71761}"/>
                      </a:ext>
                    </a:extLst>
                  </p:cNvPr>
                  <p:cNvSpPr/>
                  <p:nvPr/>
                </p:nvSpPr>
                <p:spPr>
                  <a:xfrm>
                    <a:off x="7408249" y="384422"/>
                    <a:ext cx="116558" cy="1296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842A2D75-C7B9-6B48-8533-919F391F4E54}"/>
                      </a:ext>
                    </a:extLst>
                  </p:cNvPr>
                  <p:cNvCxnSpPr>
                    <a:cxnSpLocks/>
                    <a:endCxn id="61" idx="3"/>
                  </p:cNvCxnSpPr>
                  <p:nvPr/>
                </p:nvCxnSpPr>
                <p:spPr>
                  <a:xfrm flipV="1">
                    <a:off x="6238873" y="1281131"/>
                    <a:ext cx="241809" cy="227328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DF69BF28-53AE-DC4C-AE3D-E47AFCF5812C}"/>
                      </a:ext>
                    </a:extLst>
                  </p:cNvPr>
                  <p:cNvCxnSpPr>
                    <a:cxnSpLocks/>
                    <a:endCxn id="64" idx="7"/>
                  </p:cNvCxnSpPr>
                  <p:nvPr/>
                </p:nvCxnSpPr>
                <p:spPr>
                  <a:xfrm flipV="1">
                    <a:off x="6712161" y="917341"/>
                    <a:ext cx="190464" cy="87653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943B339-708D-C14E-927B-8C389F1D9135}"/>
                      </a:ext>
                    </a:extLst>
                  </p:cNvPr>
                  <p:cNvCxnSpPr>
                    <a:cxnSpLocks/>
                    <a:endCxn id="65" idx="7"/>
                  </p:cNvCxnSpPr>
                  <p:nvPr/>
                </p:nvCxnSpPr>
                <p:spPr>
                  <a:xfrm flipV="1">
                    <a:off x="6867802" y="651360"/>
                    <a:ext cx="241467" cy="271806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4DA08E04-20FD-0A43-BB82-E1E249D7214F}"/>
                      </a:ext>
                    </a:extLst>
                  </p:cNvPr>
                  <p:cNvCxnSpPr>
                    <a:cxnSpLocks/>
                    <a:stCxn id="65" idx="2"/>
                    <a:endCxn id="66" idx="6"/>
                  </p:cNvCxnSpPr>
                  <p:nvPr/>
                </p:nvCxnSpPr>
                <p:spPr>
                  <a:xfrm flipV="1">
                    <a:off x="7009780" y="651360"/>
                    <a:ext cx="398469" cy="45844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8DCBC79A-3857-D34A-B463-47090FCC9580}"/>
                      </a:ext>
                    </a:extLst>
                  </p:cNvPr>
                  <p:cNvCxnSpPr>
                    <a:cxnSpLocks/>
                    <a:stCxn id="66" idx="3"/>
                    <a:endCxn id="67" idx="7"/>
                  </p:cNvCxnSpPr>
                  <p:nvPr/>
                </p:nvCxnSpPr>
                <p:spPr>
                  <a:xfrm flipV="1">
                    <a:off x="7308760" y="403411"/>
                    <a:ext cx="198978" cy="293794"/>
                  </a:xfrm>
                  <a:prstGeom prst="line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pic>
        <p:nvPicPr>
          <p:cNvPr id="101" name="Picture 100" descr="A picture containing table, toy, room&#10;&#10;Description automatically generated">
            <a:extLst>
              <a:ext uri="{FF2B5EF4-FFF2-40B4-BE49-F238E27FC236}">
                <a16:creationId xmlns:a16="http://schemas.microsoft.com/office/drawing/2014/main" id="{E29B4895-8CF3-C840-9B11-DF51B0A65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8" r="17633"/>
          <a:stretch/>
        </p:blipFill>
        <p:spPr>
          <a:xfrm>
            <a:off x="2129713" y="0"/>
            <a:ext cx="3283713" cy="28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5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kite&#10;&#10;Description automatically generated">
            <a:extLst>
              <a:ext uri="{FF2B5EF4-FFF2-40B4-BE49-F238E27FC236}">
                <a16:creationId xmlns:a16="http://schemas.microsoft.com/office/drawing/2014/main" id="{689AAD9A-A5D7-CC4E-8533-BC2759EC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515353"/>
            <a:ext cx="1905000" cy="1905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B4B03DF-209E-AD4A-9201-EBE8F728D9F9}"/>
              </a:ext>
            </a:extLst>
          </p:cNvPr>
          <p:cNvSpPr/>
          <p:nvPr/>
        </p:nvSpPr>
        <p:spPr>
          <a:xfrm>
            <a:off x="5659076" y="1037835"/>
            <a:ext cx="82296" cy="8229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8EA3CF-FE16-E548-9FE8-6A3DDAAE291E}"/>
              </a:ext>
            </a:extLst>
          </p:cNvPr>
          <p:cNvSpPr/>
          <p:nvPr/>
        </p:nvSpPr>
        <p:spPr>
          <a:xfrm>
            <a:off x="5725250" y="1467853"/>
            <a:ext cx="82296" cy="8229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11D78E-E6E1-CA47-90C0-1F2F661A2EAE}"/>
              </a:ext>
            </a:extLst>
          </p:cNvPr>
          <p:cNvSpPr/>
          <p:nvPr/>
        </p:nvSpPr>
        <p:spPr>
          <a:xfrm>
            <a:off x="5822527" y="1773936"/>
            <a:ext cx="82296" cy="8229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4D37C4-E6C7-AB46-8FB4-5F42073D8B41}"/>
              </a:ext>
            </a:extLst>
          </p:cNvPr>
          <p:cNvSpPr/>
          <p:nvPr/>
        </p:nvSpPr>
        <p:spPr>
          <a:xfrm>
            <a:off x="5475394" y="724069"/>
            <a:ext cx="82296" cy="8229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887844-F61D-364E-9EC8-A0E359E9244E}"/>
              </a:ext>
            </a:extLst>
          </p:cNvPr>
          <p:cNvSpPr/>
          <p:nvPr/>
        </p:nvSpPr>
        <p:spPr>
          <a:xfrm>
            <a:off x="5322994" y="609769"/>
            <a:ext cx="82296" cy="8229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0024EF-8FB7-C342-B470-E1526125ECC4}"/>
              </a:ext>
            </a:extLst>
          </p:cNvPr>
          <p:cNvSpPr/>
          <p:nvPr/>
        </p:nvSpPr>
        <p:spPr>
          <a:xfrm>
            <a:off x="5157894" y="529505"/>
            <a:ext cx="82296" cy="8229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AADFED-E42B-0548-8BF8-A01ED28527A0}"/>
              </a:ext>
            </a:extLst>
          </p:cNvPr>
          <p:cNvSpPr/>
          <p:nvPr/>
        </p:nvSpPr>
        <p:spPr>
          <a:xfrm>
            <a:off x="5965414" y="1805940"/>
            <a:ext cx="82296" cy="82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6CC49E-8356-174F-B563-DE6836BB3D07}"/>
              </a:ext>
            </a:extLst>
          </p:cNvPr>
          <p:cNvSpPr/>
          <p:nvPr/>
        </p:nvSpPr>
        <p:spPr>
          <a:xfrm>
            <a:off x="6031588" y="1623907"/>
            <a:ext cx="82296" cy="82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047EE0-47D5-1448-AC65-E4BCA1D60996}"/>
              </a:ext>
            </a:extLst>
          </p:cNvPr>
          <p:cNvSpPr/>
          <p:nvPr/>
        </p:nvSpPr>
        <p:spPr>
          <a:xfrm>
            <a:off x="6053328" y="1344507"/>
            <a:ext cx="82296" cy="82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E369A0-CB9A-3244-BB5B-F0B4F4335DE9}"/>
              </a:ext>
            </a:extLst>
          </p:cNvPr>
          <p:cNvSpPr/>
          <p:nvPr/>
        </p:nvSpPr>
        <p:spPr>
          <a:xfrm>
            <a:off x="5965414" y="1037229"/>
            <a:ext cx="82296" cy="82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07F925-9770-E54F-8390-87955B2ACFA1}"/>
              </a:ext>
            </a:extLst>
          </p:cNvPr>
          <p:cNvSpPr/>
          <p:nvPr/>
        </p:nvSpPr>
        <p:spPr>
          <a:xfrm>
            <a:off x="5791424" y="774554"/>
            <a:ext cx="82296" cy="82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F5F44F-A328-A546-88D1-73C2C56D9907}"/>
              </a:ext>
            </a:extLst>
          </p:cNvPr>
          <p:cNvSpPr/>
          <p:nvPr/>
        </p:nvSpPr>
        <p:spPr>
          <a:xfrm>
            <a:off x="5592902" y="609769"/>
            <a:ext cx="82296" cy="82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DD8A00-FA95-B24D-AA6F-8A431E89F66F}"/>
              </a:ext>
            </a:extLst>
          </p:cNvPr>
          <p:cNvSpPr/>
          <p:nvPr/>
        </p:nvSpPr>
        <p:spPr>
          <a:xfrm>
            <a:off x="5331685" y="516030"/>
            <a:ext cx="82296" cy="82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87D9F6-088B-3240-A01C-735925C15911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>
            <a:off x="5169946" y="541557"/>
            <a:ext cx="223292" cy="138456"/>
          </a:xfrm>
          <a:prstGeom prst="line">
            <a:avLst/>
          </a:prstGeom>
          <a:ln w="2222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CC46B6-8723-E440-9518-A67AEDC869BB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>
            <a:off x="5335046" y="621821"/>
            <a:ext cx="210592" cy="172492"/>
          </a:xfrm>
          <a:prstGeom prst="line">
            <a:avLst/>
          </a:prstGeom>
          <a:ln w="2222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D67B08-5F40-2048-8575-37B3B1E96261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>
            <a:off x="5487446" y="736121"/>
            <a:ext cx="241874" cy="371958"/>
          </a:xfrm>
          <a:prstGeom prst="line">
            <a:avLst/>
          </a:prstGeom>
          <a:ln w="2222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45621C-2556-1B4D-9DAE-966876737703}"/>
              </a:ext>
            </a:extLst>
          </p:cNvPr>
          <p:cNvCxnSpPr>
            <a:cxnSpLocks/>
            <a:endCxn id="9" idx="4"/>
          </p:cNvCxnSpPr>
          <p:nvPr/>
        </p:nvCxnSpPr>
        <p:spPr>
          <a:xfrm>
            <a:off x="5694147" y="1037070"/>
            <a:ext cx="72251" cy="513079"/>
          </a:xfrm>
          <a:prstGeom prst="line">
            <a:avLst/>
          </a:prstGeom>
          <a:ln w="2222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76AC2E-3488-BA4C-9087-9F63C49108CD}"/>
              </a:ext>
            </a:extLst>
          </p:cNvPr>
          <p:cNvCxnSpPr>
            <a:cxnSpLocks/>
          </p:cNvCxnSpPr>
          <p:nvPr/>
        </p:nvCxnSpPr>
        <p:spPr>
          <a:xfrm>
            <a:off x="5751209" y="1467853"/>
            <a:ext cx="122511" cy="388379"/>
          </a:xfrm>
          <a:prstGeom prst="line">
            <a:avLst/>
          </a:prstGeom>
          <a:ln w="2222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2F16BF-6486-A64A-85B0-1EFBA5F53DC7}"/>
              </a:ext>
            </a:extLst>
          </p:cNvPr>
          <p:cNvCxnSpPr>
            <a:cxnSpLocks/>
          </p:cNvCxnSpPr>
          <p:nvPr/>
        </p:nvCxnSpPr>
        <p:spPr>
          <a:xfrm>
            <a:off x="5849882" y="1773936"/>
            <a:ext cx="71905" cy="369657"/>
          </a:xfrm>
          <a:prstGeom prst="line">
            <a:avLst/>
          </a:prstGeom>
          <a:ln w="2222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0C3E4C-75E3-F04A-801A-78E1DAEAE22B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5939032" y="1805940"/>
            <a:ext cx="67530" cy="337653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7D70E9-87F0-0E41-974C-48EAE56D6A68}"/>
              </a:ext>
            </a:extLst>
          </p:cNvPr>
          <p:cNvCxnSpPr>
            <a:cxnSpLocks/>
            <a:stCxn id="15" idx="0"/>
          </p:cNvCxnSpPr>
          <p:nvPr/>
        </p:nvCxnSpPr>
        <p:spPr>
          <a:xfrm flipH="1">
            <a:off x="5997824" y="1623907"/>
            <a:ext cx="74912" cy="251122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958C33-4B68-2549-B1EC-1747C210E339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6056616" y="1344507"/>
            <a:ext cx="37860" cy="355475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C5A09D-7464-7E4C-8769-D9CB76917E06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6006562" y="1037229"/>
            <a:ext cx="90163" cy="39268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E5CD5E-F4B2-884F-9D0B-9AB1DC68E215}"/>
              </a:ext>
            </a:extLst>
          </p:cNvPr>
          <p:cNvCxnSpPr>
            <a:cxnSpLocks/>
          </p:cNvCxnSpPr>
          <p:nvPr/>
        </p:nvCxnSpPr>
        <p:spPr>
          <a:xfrm>
            <a:off x="5812464" y="786873"/>
            <a:ext cx="217468" cy="32917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07890B-0F2E-9E4F-901E-417DB67A2024}"/>
              </a:ext>
            </a:extLst>
          </p:cNvPr>
          <p:cNvCxnSpPr>
            <a:cxnSpLocks/>
            <a:stCxn id="19" idx="1"/>
            <a:endCxn id="18" idx="5"/>
          </p:cNvCxnSpPr>
          <p:nvPr/>
        </p:nvCxnSpPr>
        <p:spPr>
          <a:xfrm>
            <a:off x="5604954" y="621821"/>
            <a:ext cx="256714" cy="222977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13E93F1-88F4-4D41-901C-BCA5CA23550C}"/>
              </a:ext>
            </a:extLst>
          </p:cNvPr>
          <p:cNvCxnSpPr>
            <a:cxnSpLocks/>
            <a:endCxn id="19" idx="5"/>
          </p:cNvCxnSpPr>
          <p:nvPr/>
        </p:nvCxnSpPr>
        <p:spPr>
          <a:xfrm>
            <a:off x="5362788" y="544392"/>
            <a:ext cx="300358" cy="135621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BE32EE-4521-C643-B78D-A5CDBF64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3" y="8458"/>
            <a:ext cx="11239500" cy="271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B31715-A07C-204A-BFD9-721ED1A8D663}"/>
                  </a:ext>
                </a:extLst>
              </p:cNvPr>
              <p:cNvSpPr txBox="1"/>
              <p:nvPr/>
            </p:nvSpPr>
            <p:spPr>
              <a:xfrm>
                <a:off x="3233888" y="0"/>
                <a:ext cx="43518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B31715-A07C-204A-BFD9-721ED1A8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88" y="0"/>
                <a:ext cx="435183" cy="338554"/>
              </a:xfrm>
              <a:prstGeom prst="rect">
                <a:avLst/>
              </a:prstGeom>
              <a:blipFill>
                <a:blip r:embed="rId4"/>
                <a:stretch>
                  <a:fillRect l="-14286" r="-285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3FB5A-3939-3F4C-84E7-366FA031DF4B}"/>
                  </a:ext>
                </a:extLst>
              </p:cNvPr>
              <p:cNvSpPr txBox="1"/>
              <p:nvPr/>
            </p:nvSpPr>
            <p:spPr>
              <a:xfrm>
                <a:off x="28333" y="8458"/>
                <a:ext cx="44172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3FB5A-3939-3F4C-84E7-366FA031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" y="8458"/>
                <a:ext cx="441724" cy="338554"/>
              </a:xfrm>
              <a:prstGeom prst="rect">
                <a:avLst/>
              </a:prstGeom>
              <a:blipFill>
                <a:blip r:embed="rId5"/>
                <a:stretch>
                  <a:fillRect l="-8333" r="-277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1F7159-DA46-D349-AE47-5997B43A375B}"/>
                  </a:ext>
                </a:extLst>
              </p:cNvPr>
              <p:cNvSpPr txBox="1"/>
              <p:nvPr/>
            </p:nvSpPr>
            <p:spPr>
              <a:xfrm>
                <a:off x="1718430" y="2257365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1F7159-DA46-D349-AE47-5997B43A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30" y="2257365"/>
                <a:ext cx="277320" cy="307777"/>
              </a:xfrm>
              <a:prstGeom prst="rect">
                <a:avLst/>
              </a:prstGeom>
              <a:blipFill>
                <a:blip r:embed="rId6"/>
                <a:stretch>
                  <a:fillRect l="-869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67411-E3B7-C044-9F06-58EB05B770D5}"/>
                  </a:ext>
                </a:extLst>
              </p:cNvPr>
              <p:cNvSpPr txBox="1"/>
              <p:nvPr/>
            </p:nvSpPr>
            <p:spPr>
              <a:xfrm>
                <a:off x="1700027" y="155432"/>
                <a:ext cx="297774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accent6">
                      <a:lumMod val="75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67411-E3B7-C044-9F06-58EB05B7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27" y="155432"/>
                <a:ext cx="297774" cy="332720"/>
              </a:xfrm>
              <a:prstGeom prst="rect">
                <a:avLst/>
              </a:prstGeom>
              <a:blipFill>
                <a:blip r:embed="rId7"/>
                <a:stretch>
                  <a:fillRect l="-8333" r="-4167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914B2B-EAD6-AE40-AC63-E92E49F9F0E5}"/>
                  </a:ext>
                </a:extLst>
              </p:cNvPr>
              <p:cNvSpPr txBox="1"/>
              <p:nvPr/>
            </p:nvSpPr>
            <p:spPr>
              <a:xfrm>
                <a:off x="2109642" y="1848648"/>
                <a:ext cx="292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914B2B-EAD6-AE40-AC63-E92E49F9F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42" y="1848648"/>
                <a:ext cx="292709" cy="307777"/>
              </a:xfrm>
              <a:prstGeom prst="rect">
                <a:avLst/>
              </a:prstGeom>
              <a:blipFill>
                <a:blip r:embed="rId8"/>
                <a:stretch>
                  <a:fillRect l="-25000" t="-4000" r="-416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9BFB06-FB67-5842-B325-4EF5D2581D59}"/>
                  </a:ext>
                </a:extLst>
              </p:cNvPr>
              <p:cNvSpPr txBox="1"/>
              <p:nvPr/>
            </p:nvSpPr>
            <p:spPr>
              <a:xfrm>
                <a:off x="3212297" y="1848648"/>
                <a:ext cx="2986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9BFB06-FB67-5842-B325-4EF5D2581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97" y="1848648"/>
                <a:ext cx="298672" cy="307777"/>
              </a:xfrm>
              <a:prstGeom prst="rect">
                <a:avLst/>
              </a:prstGeom>
              <a:blipFill>
                <a:blip r:embed="rId9"/>
                <a:stretch>
                  <a:fillRect l="-25000" t="-4000" r="-416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B1B984-6FC7-A143-BEE5-2E665900F233}"/>
                  </a:ext>
                </a:extLst>
              </p:cNvPr>
              <p:cNvSpPr txBox="1"/>
              <p:nvPr/>
            </p:nvSpPr>
            <p:spPr>
              <a:xfrm>
                <a:off x="7059555" y="177735"/>
                <a:ext cx="43518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B1B984-6FC7-A143-BEE5-2E665900F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55" y="177735"/>
                <a:ext cx="435184" cy="338554"/>
              </a:xfrm>
              <a:prstGeom prst="rect">
                <a:avLst/>
              </a:prstGeom>
              <a:blipFill>
                <a:blip r:embed="rId10"/>
                <a:stretch>
                  <a:fillRect l="-11429" r="-2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E01A2A-6DBF-E640-95D3-42B5E53E9073}"/>
                  </a:ext>
                </a:extLst>
              </p:cNvPr>
              <p:cNvSpPr txBox="1"/>
              <p:nvPr/>
            </p:nvSpPr>
            <p:spPr>
              <a:xfrm>
                <a:off x="3791172" y="177735"/>
                <a:ext cx="44172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E01A2A-6DBF-E640-95D3-42B5E53E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172" y="177735"/>
                <a:ext cx="441724" cy="338554"/>
              </a:xfrm>
              <a:prstGeom prst="rect">
                <a:avLst/>
              </a:prstGeom>
              <a:blipFill>
                <a:blip r:embed="rId11"/>
                <a:stretch>
                  <a:fillRect l="-14286" r="-571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A45B0-8C16-D84F-A524-0EEC7A8915F0}"/>
                  </a:ext>
                </a:extLst>
              </p:cNvPr>
              <p:cNvSpPr txBox="1"/>
              <p:nvPr/>
            </p:nvSpPr>
            <p:spPr>
              <a:xfrm>
                <a:off x="5510154" y="127214"/>
                <a:ext cx="336311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A45B0-8C16-D84F-A524-0EEC7A891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54" y="127214"/>
                <a:ext cx="336311" cy="332720"/>
              </a:xfrm>
              <a:prstGeom prst="rect">
                <a:avLst/>
              </a:prstGeom>
              <a:blipFill>
                <a:blip r:embed="rId12"/>
                <a:stretch>
                  <a:fillRect l="-14815" r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B2EDBC-AB87-034E-8BD9-70DAC7602840}"/>
                  </a:ext>
                </a:extLst>
              </p:cNvPr>
              <p:cNvSpPr txBox="1"/>
              <p:nvPr/>
            </p:nvSpPr>
            <p:spPr>
              <a:xfrm>
                <a:off x="5519355" y="2257364"/>
                <a:ext cx="3158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rgbClr val="0432FF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B2EDBC-AB87-034E-8BD9-70DAC7602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55" y="2257364"/>
                <a:ext cx="315856" cy="307777"/>
              </a:xfrm>
              <a:prstGeom prst="rect">
                <a:avLst/>
              </a:prstGeom>
              <a:blipFill>
                <a:blip r:embed="rId13"/>
                <a:stretch>
                  <a:fillRect l="-16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E5C51-7BF5-7C4C-AD6B-CE26D462996A}"/>
                  </a:ext>
                </a:extLst>
              </p:cNvPr>
              <p:cNvSpPr txBox="1"/>
              <p:nvPr/>
            </p:nvSpPr>
            <p:spPr>
              <a:xfrm>
                <a:off x="4954887" y="994432"/>
                <a:ext cx="304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E5C51-7BF5-7C4C-AD6B-CE26D462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87" y="994432"/>
                <a:ext cx="304186" cy="276999"/>
              </a:xfrm>
              <a:prstGeom prst="rect">
                <a:avLst/>
              </a:prstGeom>
              <a:blipFill>
                <a:blip r:embed="rId14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126D4E-BC5F-1D4E-9859-03753C8083F8}"/>
                  </a:ext>
                </a:extLst>
              </p:cNvPr>
              <p:cNvSpPr txBox="1"/>
              <p:nvPr/>
            </p:nvSpPr>
            <p:spPr>
              <a:xfrm>
                <a:off x="6031251" y="1931851"/>
                <a:ext cx="292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126D4E-BC5F-1D4E-9859-03753C80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51" y="1931851"/>
                <a:ext cx="292709" cy="307777"/>
              </a:xfrm>
              <a:prstGeom prst="rect">
                <a:avLst/>
              </a:prstGeom>
              <a:blipFill>
                <a:blip r:embed="rId15"/>
                <a:stretch>
                  <a:fillRect l="-25000" r="-416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48E91-3F9A-CE4B-80AE-ED1DDA4097CF}"/>
                  </a:ext>
                </a:extLst>
              </p:cNvPr>
              <p:cNvSpPr txBox="1"/>
              <p:nvPr/>
            </p:nvSpPr>
            <p:spPr>
              <a:xfrm>
                <a:off x="7181252" y="1944642"/>
                <a:ext cx="2986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48E91-3F9A-CE4B-80AE-ED1DDA40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252" y="1944642"/>
                <a:ext cx="298672" cy="307777"/>
              </a:xfrm>
              <a:prstGeom prst="rect">
                <a:avLst/>
              </a:prstGeom>
              <a:blipFill>
                <a:blip r:embed="rId16"/>
                <a:stretch>
                  <a:fillRect l="-24000" r="-4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E09AC2-CA60-0D45-A10C-243E4215242B}"/>
                  </a:ext>
                </a:extLst>
              </p:cNvPr>
              <p:cNvSpPr txBox="1"/>
              <p:nvPr/>
            </p:nvSpPr>
            <p:spPr>
              <a:xfrm>
                <a:off x="9285995" y="227300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E09AC2-CA60-0D45-A10C-243E4215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95" y="2273002"/>
                <a:ext cx="277320" cy="307777"/>
              </a:xfrm>
              <a:prstGeom prst="rect">
                <a:avLst/>
              </a:prstGeom>
              <a:blipFill>
                <a:blip r:embed="rId17"/>
                <a:stretch>
                  <a:fillRect l="-434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6578B2-173F-CC45-9FF5-C54CC786591F}"/>
                  </a:ext>
                </a:extLst>
              </p:cNvPr>
              <p:cNvSpPr txBox="1"/>
              <p:nvPr/>
            </p:nvSpPr>
            <p:spPr>
              <a:xfrm>
                <a:off x="9267592" y="171069"/>
                <a:ext cx="297774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accent6">
                      <a:lumMod val="75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6578B2-173F-CC45-9FF5-C54CC786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92" y="171069"/>
                <a:ext cx="297774" cy="332720"/>
              </a:xfrm>
              <a:prstGeom prst="rect">
                <a:avLst/>
              </a:prstGeom>
              <a:blipFill>
                <a:blip r:embed="rId18"/>
                <a:stretch>
                  <a:fillRect l="-8333" r="-416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6A1C50-2251-8A43-B3AD-23931690A927}"/>
                  </a:ext>
                </a:extLst>
              </p:cNvPr>
              <p:cNvSpPr txBox="1"/>
              <p:nvPr/>
            </p:nvSpPr>
            <p:spPr>
              <a:xfrm>
                <a:off x="10824098" y="9733"/>
                <a:ext cx="43518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6A1C50-2251-8A43-B3AD-23931690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4098" y="9733"/>
                <a:ext cx="435184" cy="338554"/>
              </a:xfrm>
              <a:prstGeom prst="rect">
                <a:avLst/>
              </a:prstGeom>
              <a:blipFill>
                <a:blip r:embed="rId19"/>
                <a:stretch>
                  <a:fillRect l="-14286" r="-285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F8381E-38E2-8640-B8B2-6BA6D1A8833D}"/>
                  </a:ext>
                </a:extLst>
              </p:cNvPr>
              <p:cNvSpPr txBox="1"/>
              <p:nvPr/>
            </p:nvSpPr>
            <p:spPr>
              <a:xfrm>
                <a:off x="7586314" y="13980"/>
                <a:ext cx="44172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F8381E-38E2-8640-B8B2-6BA6D1A88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314" y="13980"/>
                <a:ext cx="441724" cy="338554"/>
              </a:xfrm>
              <a:prstGeom prst="rect">
                <a:avLst/>
              </a:prstGeom>
              <a:blipFill>
                <a:blip r:embed="rId20"/>
                <a:stretch>
                  <a:fillRect l="-11111" r="-55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04BDC5-2005-4B45-BF76-F46E3B34DD99}"/>
                  </a:ext>
                </a:extLst>
              </p:cNvPr>
              <p:cNvSpPr txBox="1"/>
              <p:nvPr/>
            </p:nvSpPr>
            <p:spPr>
              <a:xfrm>
                <a:off x="10770782" y="1243484"/>
                <a:ext cx="300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04BDC5-2005-4B45-BF76-F46E3B34D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782" y="1243484"/>
                <a:ext cx="300467" cy="307777"/>
              </a:xfrm>
              <a:prstGeom prst="rect">
                <a:avLst/>
              </a:prstGeom>
              <a:blipFill>
                <a:blip r:embed="rId21"/>
                <a:stretch>
                  <a:fillRect l="-24000" t="-4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526422-9A03-C045-B66F-78D162B3BFF5}"/>
                  </a:ext>
                </a:extLst>
              </p:cNvPr>
              <p:cNvSpPr txBox="1"/>
              <p:nvPr/>
            </p:nvSpPr>
            <p:spPr>
              <a:xfrm>
                <a:off x="7835261" y="1243484"/>
                <a:ext cx="300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526422-9A03-C045-B66F-78D162B3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261" y="1243484"/>
                <a:ext cx="300467" cy="307777"/>
              </a:xfrm>
              <a:prstGeom prst="rect">
                <a:avLst/>
              </a:prstGeom>
              <a:blipFill>
                <a:blip r:embed="rId22"/>
                <a:stretch>
                  <a:fillRect l="-24000" t="-4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4993FEC-801D-8846-BD49-B9A4158C0F07}"/>
              </a:ext>
            </a:extLst>
          </p:cNvPr>
          <p:cNvSpPr txBox="1"/>
          <p:nvPr/>
        </p:nvSpPr>
        <p:spPr>
          <a:xfrm>
            <a:off x="1624333" y="2663183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A3353A-D90C-214C-9237-0EA95F200666}"/>
              </a:ext>
            </a:extLst>
          </p:cNvPr>
          <p:cNvSpPr txBox="1"/>
          <p:nvPr/>
        </p:nvSpPr>
        <p:spPr>
          <a:xfrm>
            <a:off x="5474850" y="2663182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061C9B-F317-0849-B721-C7CA0DE3B857}"/>
              </a:ext>
            </a:extLst>
          </p:cNvPr>
          <p:cNvSpPr txBox="1"/>
          <p:nvPr/>
        </p:nvSpPr>
        <p:spPr>
          <a:xfrm>
            <a:off x="9210301" y="2680363"/>
            <a:ext cx="4251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4627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EA64C1-D3BA-B544-AE05-0AF34B19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4" y="476250"/>
            <a:ext cx="36703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F539-9BDF-1942-A052-F10CB04EC725}"/>
                  </a:ext>
                </a:extLst>
              </p:cNvPr>
              <p:cNvSpPr txBox="1"/>
              <p:nvPr/>
            </p:nvSpPr>
            <p:spPr>
              <a:xfrm>
                <a:off x="3662414" y="476250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F539-9BDF-1942-A052-F10CB04EC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14" y="476250"/>
                <a:ext cx="356508" cy="276999"/>
              </a:xfrm>
              <a:prstGeom prst="rect">
                <a:avLst/>
              </a:prstGeom>
              <a:blipFill>
                <a:blip r:embed="rId3"/>
                <a:stretch>
                  <a:fillRect l="-14286" r="-3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18F087-9D76-EC42-A67A-BA7C71D5A95C}"/>
                  </a:ext>
                </a:extLst>
              </p:cNvPr>
              <p:cNvSpPr txBox="1"/>
              <p:nvPr/>
            </p:nvSpPr>
            <p:spPr>
              <a:xfrm>
                <a:off x="360414" y="476250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18F087-9D76-EC42-A67A-BA7C71D5A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4" y="476250"/>
                <a:ext cx="361830" cy="276999"/>
              </a:xfrm>
              <a:prstGeom prst="rect">
                <a:avLst/>
              </a:prstGeom>
              <a:blipFill>
                <a:blip r:embed="rId4"/>
                <a:stretch>
                  <a:fillRect l="-10000" r="-333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75195-E4A6-6940-8991-D2642E9DCD65}"/>
                  </a:ext>
                </a:extLst>
              </p:cNvPr>
              <p:cNvSpPr txBox="1"/>
              <p:nvPr/>
            </p:nvSpPr>
            <p:spPr>
              <a:xfrm>
                <a:off x="2078844" y="2733615"/>
                <a:ext cx="249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75195-E4A6-6940-8991-D2642E9DC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44" y="2733615"/>
                <a:ext cx="249747" cy="276999"/>
              </a:xfrm>
              <a:prstGeom prst="rect">
                <a:avLst/>
              </a:prstGeom>
              <a:blipFill>
                <a:blip r:embed="rId5"/>
                <a:stretch>
                  <a:fillRect l="-1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22F8D-3EE7-DE4B-8822-2D133125B276}"/>
                  </a:ext>
                </a:extLst>
              </p:cNvPr>
              <p:cNvSpPr txBox="1"/>
              <p:nvPr/>
            </p:nvSpPr>
            <p:spPr>
              <a:xfrm>
                <a:off x="2060441" y="631682"/>
                <a:ext cx="26815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22F8D-3EE7-DE4B-8822-2D133125B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41" y="631682"/>
                <a:ext cx="268150" cy="299569"/>
              </a:xfrm>
              <a:prstGeom prst="rect">
                <a:avLst/>
              </a:prstGeom>
              <a:blipFill>
                <a:blip r:embed="rId6"/>
                <a:stretch>
                  <a:fillRect l="-9091" r="-454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B9F6A-5CFB-AB4E-A9FD-8DD569C8374B}"/>
                  </a:ext>
                </a:extLst>
              </p:cNvPr>
              <p:cNvSpPr txBox="1"/>
              <p:nvPr/>
            </p:nvSpPr>
            <p:spPr>
              <a:xfrm>
                <a:off x="2497602" y="2347383"/>
                <a:ext cx="21993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B9F6A-5CFB-AB4E-A9FD-8DD569C83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02" y="2347383"/>
                <a:ext cx="219932" cy="230832"/>
              </a:xfrm>
              <a:prstGeom prst="rect">
                <a:avLst/>
              </a:prstGeom>
              <a:blipFill>
                <a:blip r:embed="rId7"/>
                <a:stretch>
                  <a:fillRect l="-22222" r="-555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F8B95A-FF31-AD49-8EE5-BE091630CD73}"/>
                  </a:ext>
                </a:extLst>
              </p:cNvPr>
              <p:cNvSpPr txBox="1"/>
              <p:nvPr/>
            </p:nvSpPr>
            <p:spPr>
              <a:xfrm>
                <a:off x="3531096" y="2347383"/>
                <a:ext cx="2244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F8B95A-FF31-AD49-8EE5-BE091630C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96" y="2347383"/>
                <a:ext cx="224420" cy="230832"/>
              </a:xfrm>
              <a:prstGeom prst="rect">
                <a:avLst/>
              </a:prstGeom>
              <a:blipFill>
                <a:blip r:embed="rId8"/>
                <a:stretch>
                  <a:fillRect l="-2105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, star, man&#10;&#10;Description automatically generated">
            <a:extLst>
              <a:ext uri="{FF2B5EF4-FFF2-40B4-BE49-F238E27FC236}">
                <a16:creationId xmlns:a16="http://schemas.microsoft.com/office/drawing/2014/main" id="{4151F6AC-62AC-324B-942B-EDE0C4E7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476250"/>
            <a:ext cx="36703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0EF7A-481A-9246-802A-A3B97D0D78D1}"/>
                  </a:ext>
                </a:extLst>
              </p:cNvPr>
              <p:cNvSpPr txBox="1"/>
              <p:nvPr/>
            </p:nvSpPr>
            <p:spPr>
              <a:xfrm>
                <a:off x="7422242" y="650008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0EF7A-481A-9246-802A-A3B97D0D7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242" y="650008"/>
                <a:ext cx="356508" cy="276999"/>
              </a:xfrm>
              <a:prstGeom prst="rect">
                <a:avLst/>
              </a:prstGeom>
              <a:blipFill>
                <a:blip r:embed="rId3"/>
                <a:stretch>
                  <a:fillRect l="-1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E00D86-9B21-C044-9BEE-07D82563C443}"/>
                  </a:ext>
                </a:extLst>
              </p:cNvPr>
              <p:cNvSpPr txBox="1"/>
              <p:nvPr/>
            </p:nvSpPr>
            <p:spPr>
              <a:xfrm>
                <a:off x="4149364" y="650008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E00D86-9B21-C044-9BEE-07D82563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64" y="650008"/>
                <a:ext cx="361830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A14A51-4467-1542-AC78-CE2259F20E0A}"/>
                  </a:ext>
                </a:extLst>
              </p:cNvPr>
              <p:cNvSpPr txBox="1"/>
              <p:nvPr/>
            </p:nvSpPr>
            <p:spPr>
              <a:xfrm>
                <a:off x="5839695" y="599487"/>
                <a:ext cx="30232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A14A51-4467-1542-AC78-CE2259F20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95" y="599487"/>
                <a:ext cx="302326" cy="299569"/>
              </a:xfrm>
              <a:prstGeom prst="rect">
                <a:avLst/>
              </a:prstGeom>
              <a:blipFill>
                <a:blip r:embed="rId5"/>
                <a:stretch>
                  <a:fillRect l="-1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EBCA6-F8CC-B54B-9761-DABED6719FB2}"/>
                  </a:ext>
                </a:extLst>
              </p:cNvPr>
              <p:cNvSpPr txBox="1"/>
              <p:nvPr/>
            </p:nvSpPr>
            <p:spPr>
              <a:xfrm>
                <a:off x="5848896" y="2729637"/>
                <a:ext cx="283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0432FF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EBCA6-F8CC-B54B-9761-DABED67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96" y="2729637"/>
                <a:ext cx="283924" cy="276999"/>
              </a:xfrm>
              <a:prstGeom prst="rect">
                <a:avLst/>
              </a:prstGeom>
              <a:blipFill>
                <a:blip r:embed="rId6"/>
                <a:stretch>
                  <a:fillRect l="-173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C6E52F-81E1-BD41-9BF0-4EF7D03342ED}"/>
                  </a:ext>
                </a:extLst>
              </p:cNvPr>
              <p:cNvSpPr txBox="1"/>
              <p:nvPr/>
            </p:nvSpPr>
            <p:spPr>
              <a:xfrm>
                <a:off x="5284428" y="1466705"/>
                <a:ext cx="304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C6E52F-81E1-BD41-9BF0-4EF7D033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428" y="1466705"/>
                <a:ext cx="304186" cy="276999"/>
              </a:xfrm>
              <a:prstGeom prst="rect">
                <a:avLst/>
              </a:prstGeom>
              <a:blipFill>
                <a:blip r:embed="rId7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02A482-465D-C349-AE59-EC41BA441597}"/>
                  </a:ext>
                </a:extLst>
              </p:cNvPr>
              <p:cNvSpPr txBox="1"/>
              <p:nvPr/>
            </p:nvSpPr>
            <p:spPr>
              <a:xfrm>
                <a:off x="6419124" y="2404124"/>
                <a:ext cx="21993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02A482-465D-C349-AE59-EC41BA441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24" y="2404124"/>
                <a:ext cx="219932" cy="230832"/>
              </a:xfrm>
              <a:prstGeom prst="rect">
                <a:avLst/>
              </a:prstGeom>
              <a:blipFill>
                <a:blip r:embed="rId8"/>
                <a:stretch>
                  <a:fillRect l="-21053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DFBAB-6536-F64B-B04A-381E8CB3E539}"/>
                  </a:ext>
                </a:extLst>
              </p:cNvPr>
              <p:cNvSpPr txBox="1"/>
              <p:nvPr/>
            </p:nvSpPr>
            <p:spPr>
              <a:xfrm>
                <a:off x="7530092" y="2404124"/>
                <a:ext cx="2244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DFBAB-6536-F64B-B04A-381E8CB3E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92" y="2404124"/>
                <a:ext cx="224420" cy="230832"/>
              </a:xfrm>
              <a:prstGeom prst="rect">
                <a:avLst/>
              </a:prstGeom>
              <a:blipFill>
                <a:blip r:embed="rId9"/>
                <a:stretch>
                  <a:fillRect l="-21053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8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20040B-771C-CF47-94E3-8B6052870201}"/>
              </a:ext>
            </a:extLst>
          </p:cNvPr>
          <p:cNvGrpSpPr/>
          <p:nvPr/>
        </p:nvGrpSpPr>
        <p:grpSpPr>
          <a:xfrm>
            <a:off x="1184181" y="412876"/>
            <a:ext cx="3670300" cy="2705100"/>
            <a:chOff x="1184181" y="412876"/>
            <a:chExt cx="3670300" cy="2705100"/>
          </a:xfrm>
        </p:grpSpPr>
        <p:pic>
          <p:nvPicPr>
            <p:cNvPr id="5" name="Picture 4" descr="A close up of a colorful background&#10;&#10;Description automatically generated">
              <a:extLst>
                <a:ext uri="{FF2B5EF4-FFF2-40B4-BE49-F238E27FC236}">
                  <a16:creationId xmlns:a16="http://schemas.microsoft.com/office/drawing/2014/main" id="{34BB78D3-3322-F14E-B065-BA9CE1E41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181" y="412876"/>
              <a:ext cx="3670300" cy="2705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A2FEC8-40E5-DA43-B337-2E7E22A4AD14}"/>
                    </a:ext>
                  </a:extLst>
                </p:cNvPr>
                <p:cNvSpPr txBox="1"/>
                <p:nvPr/>
              </p:nvSpPr>
              <p:spPr>
                <a:xfrm>
                  <a:off x="2883862" y="2671898"/>
                  <a:ext cx="2497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A2FEC8-40E5-DA43-B337-2E7E22A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862" y="2671898"/>
                  <a:ext cx="2497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FF6C34-57C7-1E4B-9171-AAA3AC0E9644}"/>
                    </a:ext>
                  </a:extLst>
                </p:cNvPr>
                <p:cNvSpPr txBox="1"/>
                <p:nvPr/>
              </p:nvSpPr>
              <p:spPr>
                <a:xfrm>
                  <a:off x="2865459" y="569965"/>
                  <a:ext cx="268150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solidFill>
                      <a:schemeClr val="accent6"/>
                    </a:solidFill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FF6C34-57C7-1E4B-9171-AAA3AC0E9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459" y="569965"/>
                  <a:ext cx="268150" cy="299569"/>
                </a:xfrm>
                <a:prstGeom prst="rect">
                  <a:avLst/>
                </a:prstGeom>
                <a:blipFill>
                  <a:blip r:embed="rId4"/>
                  <a:stretch>
                    <a:fillRect l="-9091" r="-4545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B26D4D-39C8-574F-8E7A-E635F03AB0E7}"/>
                    </a:ext>
                  </a:extLst>
                </p:cNvPr>
                <p:cNvSpPr txBox="1"/>
                <p:nvPr/>
              </p:nvSpPr>
              <p:spPr>
                <a:xfrm>
                  <a:off x="4480859" y="415828"/>
                  <a:ext cx="3565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B26D4D-39C8-574F-8E7A-E635F03AB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859" y="415828"/>
                  <a:ext cx="3565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793" r="-34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4D83FF-7B77-164D-87FD-47B832CA2B7C}"/>
                    </a:ext>
                  </a:extLst>
                </p:cNvPr>
                <p:cNvSpPr txBox="1"/>
                <p:nvPr/>
              </p:nvSpPr>
              <p:spPr>
                <a:xfrm>
                  <a:off x="1184181" y="412876"/>
                  <a:ext cx="3618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4D83FF-7B77-164D-87FD-47B832CA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181" y="412876"/>
                  <a:ext cx="36183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000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41CE74-82BB-EE4C-9DB8-8FE1AD5DB063}"/>
                    </a:ext>
                  </a:extLst>
                </p:cNvPr>
                <p:cNvSpPr txBox="1"/>
                <p:nvPr/>
              </p:nvSpPr>
              <p:spPr>
                <a:xfrm>
                  <a:off x="4368649" y="1642380"/>
                  <a:ext cx="225766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500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41CE74-82BB-EE4C-9DB8-8FE1AD5DB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649" y="1642380"/>
                  <a:ext cx="225766" cy="230832"/>
                </a:xfrm>
                <a:prstGeom prst="rect">
                  <a:avLst/>
                </a:prstGeom>
                <a:blipFill>
                  <a:blip r:embed="rId7"/>
                  <a:stretch>
                    <a:fillRect l="-21053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A85262C-0A9A-7346-946D-957CB15C4630}"/>
                    </a:ext>
                  </a:extLst>
                </p:cNvPr>
                <p:cNvSpPr txBox="1"/>
                <p:nvPr/>
              </p:nvSpPr>
              <p:spPr>
                <a:xfrm>
                  <a:off x="1433128" y="1642380"/>
                  <a:ext cx="225766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500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A85262C-0A9A-7346-946D-957CB15C4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128" y="1642380"/>
                  <a:ext cx="225766" cy="230832"/>
                </a:xfrm>
                <a:prstGeom prst="rect">
                  <a:avLst/>
                </a:prstGeom>
                <a:blipFill>
                  <a:blip r:embed="rId8"/>
                  <a:stretch>
                    <a:fillRect l="-21053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picture containing branch, sitting, photo, different&#10;&#10;Description automatically generated">
            <a:extLst>
              <a:ext uri="{FF2B5EF4-FFF2-40B4-BE49-F238E27FC236}">
                <a16:creationId xmlns:a16="http://schemas.microsoft.com/office/drawing/2014/main" id="{022280D1-2459-5D4B-9B90-C7B3A70D4E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9020" y="405246"/>
            <a:ext cx="36703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29A06-9AAC-A24F-912F-D9769A05B72B}"/>
                  </a:ext>
                </a:extLst>
              </p:cNvPr>
              <p:cNvSpPr txBox="1"/>
              <p:nvPr/>
            </p:nvSpPr>
            <p:spPr>
              <a:xfrm>
                <a:off x="8653355" y="1643804"/>
                <a:ext cx="225766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29A06-9AAC-A24F-912F-D9769A05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55" y="1643804"/>
                <a:ext cx="225766" cy="230832"/>
              </a:xfrm>
              <a:prstGeom prst="rect">
                <a:avLst/>
              </a:prstGeom>
              <a:blipFill>
                <a:blip r:embed="rId10"/>
                <a:stretch>
                  <a:fillRect l="-2105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7BDC9-A743-8D49-B61A-AF46F21F71F2}"/>
                  </a:ext>
                </a:extLst>
              </p:cNvPr>
              <p:cNvSpPr txBox="1"/>
              <p:nvPr/>
            </p:nvSpPr>
            <p:spPr>
              <a:xfrm>
                <a:off x="5717834" y="1643804"/>
                <a:ext cx="225766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7BDC9-A743-8D49-B61A-AF46F21F7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34" y="1643804"/>
                <a:ext cx="225766" cy="230832"/>
              </a:xfrm>
              <a:prstGeom prst="rect">
                <a:avLst/>
              </a:prstGeom>
              <a:blipFill>
                <a:blip r:embed="rId11"/>
                <a:stretch>
                  <a:fillRect l="-2105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0C352-4F1C-6243-B409-BF70A5078263}"/>
                  </a:ext>
                </a:extLst>
              </p:cNvPr>
              <p:cNvSpPr txBox="1"/>
              <p:nvPr/>
            </p:nvSpPr>
            <p:spPr>
              <a:xfrm>
                <a:off x="7182805" y="2671898"/>
                <a:ext cx="249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0C352-4F1C-6243-B409-BF70A507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805" y="2671898"/>
                <a:ext cx="249747" cy="276999"/>
              </a:xfrm>
              <a:prstGeom prst="rect">
                <a:avLst/>
              </a:prstGeom>
              <a:blipFill>
                <a:blip r:embed="rId12"/>
                <a:stretch>
                  <a:fillRect l="-1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647F-C2CD-4149-A406-E6E32A30088B}"/>
                  </a:ext>
                </a:extLst>
              </p:cNvPr>
              <p:cNvSpPr txBox="1"/>
              <p:nvPr/>
            </p:nvSpPr>
            <p:spPr>
              <a:xfrm>
                <a:off x="7164402" y="569965"/>
                <a:ext cx="26815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647F-C2CD-4149-A406-E6E32A30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2" y="569965"/>
                <a:ext cx="268150" cy="299569"/>
              </a:xfrm>
              <a:prstGeom prst="rect">
                <a:avLst/>
              </a:prstGeom>
              <a:blipFill>
                <a:blip r:embed="rId13"/>
                <a:stretch>
                  <a:fillRect l="-14286" r="-4762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36E8F4-8F22-BB4B-B49A-90B7EF70108C}"/>
                  </a:ext>
                </a:extLst>
              </p:cNvPr>
              <p:cNvSpPr txBox="1"/>
              <p:nvPr/>
            </p:nvSpPr>
            <p:spPr>
              <a:xfrm>
                <a:off x="8760376" y="442750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36E8F4-8F22-BB4B-B49A-90B7EF70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376" y="442750"/>
                <a:ext cx="356508" cy="276999"/>
              </a:xfrm>
              <a:prstGeom prst="rect">
                <a:avLst/>
              </a:prstGeom>
              <a:blipFill>
                <a:blip r:embed="rId14"/>
                <a:stretch>
                  <a:fillRect l="-13793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6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824188" y="363136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2D488C7-8D05-274F-B7EB-19A29EA1FD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2500" b="-5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4940955" y="4929807"/>
                    <a:ext cx="366468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0955" y="4929807"/>
                    <a:ext cx="366468" cy="3059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333" b="-5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8036058" y="67988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7" y="4738308"/>
                <a:ext cx="758214" cy="26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6852823" y="5075970"/>
                  <a:ext cx="43928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F5BFD17-F55A-3B44-95B4-D5EDAD11F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823" y="5075970"/>
                  <a:ext cx="439286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3846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6416852" y="353589"/>
            <a:ext cx="1980927" cy="1530527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530931" y="353589"/>
            <a:ext cx="1874908" cy="1513006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Picture 107" descr="A star in the background&#10;&#10;Description automatically generated">
            <a:extLst>
              <a:ext uri="{FF2B5EF4-FFF2-40B4-BE49-F238E27FC236}">
                <a16:creationId xmlns:a16="http://schemas.microsoft.com/office/drawing/2014/main" id="{8DA1E05B-96CF-DC43-83F7-49AD60BFA9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6416" y="990049"/>
            <a:ext cx="1216599" cy="855233"/>
          </a:xfrm>
          <a:prstGeom prst="rect">
            <a:avLst/>
          </a:prstGeom>
        </p:spPr>
      </p:pic>
      <p:pic>
        <p:nvPicPr>
          <p:cNvPr id="112" name="Picture 111" descr="A picture containing flower, game, laptop&#10;&#10;Description automatically generated">
            <a:extLst>
              <a:ext uri="{FF2B5EF4-FFF2-40B4-BE49-F238E27FC236}">
                <a16:creationId xmlns:a16="http://schemas.microsoft.com/office/drawing/2014/main" id="{EECFA5BD-552A-7544-982A-2CC4C820C2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70486" y="1013858"/>
            <a:ext cx="819316" cy="8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526426" y="375093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8000" b="-588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333" b="-5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526332" cy="3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7302085" y="190269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6" y="4738308"/>
                <a:ext cx="834895" cy="37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35000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5715505" y="475870"/>
            <a:ext cx="1948301" cy="1530527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233169" y="433319"/>
            <a:ext cx="1874908" cy="1513006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Picture 107" descr="A star in the background&#10;&#10;Description automatically generated">
            <a:extLst>
              <a:ext uri="{FF2B5EF4-FFF2-40B4-BE49-F238E27FC236}">
                <a16:creationId xmlns:a16="http://schemas.microsoft.com/office/drawing/2014/main" id="{8DA1E05B-96CF-DC43-83F7-49AD60BFA9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2447" y="2074320"/>
            <a:ext cx="1421655" cy="999381"/>
          </a:xfrm>
          <a:prstGeom prst="rect">
            <a:avLst/>
          </a:prstGeom>
        </p:spPr>
      </p:pic>
      <p:pic>
        <p:nvPicPr>
          <p:cNvPr id="112" name="Picture 111" descr="A picture containing flower, game, laptop&#10;&#10;Description automatically generated">
            <a:extLst>
              <a:ext uri="{FF2B5EF4-FFF2-40B4-BE49-F238E27FC236}">
                <a16:creationId xmlns:a16="http://schemas.microsoft.com/office/drawing/2014/main" id="{EECFA5BD-552A-7544-982A-2CC4C820C2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2981" y="2041538"/>
            <a:ext cx="1045119" cy="10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5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359321" y="460695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8000" b="-5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000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526332" cy="3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7839469" y="167344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6" y="4738308"/>
                <a:ext cx="834895" cy="37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2857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6252889" y="279759"/>
            <a:ext cx="1948301" cy="1703714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146796" y="330745"/>
            <a:ext cx="1874908" cy="1703715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CE0020-2407-4A46-9E4E-CDDC38D6485E}"/>
              </a:ext>
            </a:extLst>
          </p:cNvPr>
          <p:cNvSpPr txBox="1"/>
          <p:nvPr/>
        </p:nvSpPr>
        <p:spPr>
          <a:xfrm>
            <a:off x="2905971" y="3364882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3545BD-4024-F04F-96E0-E8BEAC93C262}"/>
              </a:ext>
            </a:extLst>
          </p:cNvPr>
          <p:cNvSpPr txBox="1"/>
          <p:nvPr/>
        </p:nvSpPr>
        <p:spPr>
          <a:xfrm>
            <a:off x="9065632" y="3355495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pic>
        <p:nvPicPr>
          <p:cNvPr id="69" name="Picture 68" descr="A picture containing laptop, flower, star&#10;&#10;Description automatically generated">
            <a:extLst>
              <a:ext uri="{FF2B5EF4-FFF2-40B4-BE49-F238E27FC236}">
                <a16:creationId xmlns:a16="http://schemas.microsoft.com/office/drawing/2014/main" id="{FECD13A7-DDCB-1E43-AA88-9EB830CC782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11127" y="2057600"/>
            <a:ext cx="1184215" cy="1046057"/>
          </a:xfrm>
          <a:prstGeom prst="rect">
            <a:avLst/>
          </a:prstGeom>
        </p:spPr>
      </p:pic>
      <p:pic>
        <p:nvPicPr>
          <p:cNvPr id="71" name="Picture 70" descr="A picture containing laptop, flower, star&#10;&#10;Description automatically generated">
            <a:extLst>
              <a:ext uri="{FF2B5EF4-FFF2-40B4-BE49-F238E27FC236}">
                <a16:creationId xmlns:a16="http://schemas.microsoft.com/office/drawing/2014/main" id="{B8C009E4-E51A-D14B-9DB7-1A32A00ED6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468" y="2090174"/>
            <a:ext cx="1178898" cy="1041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/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blipFill>
                <a:blip r:embed="rId17"/>
                <a:stretch>
                  <a:fillRect l="-96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62D97E-DE39-BB4C-B7DC-BCFBCEB75A4F}"/>
              </a:ext>
            </a:extLst>
          </p:cNvPr>
          <p:cNvSpPr txBox="1"/>
          <p:nvPr/>
        </p:nvSpPr>
        <p:spPr>
          <a:xfrm rot="5400000">
            <a:off x="11262163" y="149343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Loss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DC2374-BEAE-9242-8681-17835855D908}"/>
              </a:ext>
            </a:extLst>
          </p:cNvPr>
          <p:cNvGrpSpPr/>
          <p:nvPr/>
        </p:nvGrpSpPr>
        <p:grpSpPr>
          <a:xfrm>
            <a:off x="591752" y="334434"/>
            <a:ext cx="312967" cy="276999"/>
            <a:chOff x="678450" y="309682"/>
            <a:chExt cx="312967" cy="27699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4A41629-FEAA-4D47-A827-48A1E547766E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696" r="-43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F7EB8D-A37C-AB4D-BD72-935FE510CC89}"/>
              </a:ext>
            </a:extLst>
          </p:cNvPr>
          <p:cNvGrpSpPr/>
          <p:nvPr/>
        </p:nvGrpSpPr>
        <p:grpSpPr>
          <a:xfrm>
            <a:off x="310338" y="1716563"/>
            <a:ext cx="314388" cy="285508"/>
            <a:chOff x="584897" y="1740745"/>
            <a:chExt cx="314388" cy="28550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93B2E556-6F8E-9A42-B332-3A557DF7EE50}"/>
                </a:ext>
              </a:extLst>
            </p:cNvPr>
            <p:cNvSpPr/>
            <p:nvPr/>
          </p:nvSpPr>
          <p:spPr>
            <a:xfrm>
              <a:off x="584897" y="177573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/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99DBA8D-7984-5348-8F6E-F67814183FBC}"/>
              </a:ext>
            </a:extLst>
          </p:cNvPr>
          <p:cNvGrpSpPr/>
          <p:nvPr/>
        </p:nvGrpSpPr>
        <p:grpSpPr>
          <a:xfrm>
            <a:off x="6359060" y="529670"/>
            <a:ext cx="312967" cy="276999"/>
            <a:chOff x="678450" y="309682"/>
            <a:chExt cx="312967" cy="276999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D511A8BC-64EE-1D43-B6D1-9C2B4C3BA980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4167"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AD0D7F-D61D-AC4E-8849-712102F85560}"/>
              </a:ext>
            </a:extLst>
          </p:cNvPr>
          <p:cNvGrpSpPr/>
          <p:nvPr/>
        </p:nvGrpSpPr>
        <p:grpSpPr>
          <a:xfrm>
            <a:off x="7020953" y="300951"/>
            <a:ext cx="298094" cy="276999"/>
            <a:chOff x="678450" y="309682"/>
            <a:chExt cx="298094" cy="276999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9DEF3243-2AA6-1349-A68B-EE793A708846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348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/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blipFill>
                <a:blip r:embed="rId22"/>
                <a:stretch>
                  <a:fillRect l="-1290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/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blipFill>
                <a:blip r:embed="rId23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/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blipFill>
                <a:blip r:embed="rId24"/>
                <a:stretch>
                  <a:fillRect l="-17241" r="-34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2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359321" y="460695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8000" b="-5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000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526332" cy="3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7839469" y="167344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6" y="4738308"/>
                <a:ext cx="834895" cy="37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2857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6252889" y="279759"/>
            <a:ext cx="1948301" cy="1703714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146796" y="330745"/>
            <a:ext cx="1874908" cy="1703715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CE0020-2407-4A46-9E4E-CDDC38D6485E}"/>
              </a:ext>
            </a:extLst>
          </p:cNvPr>
          <p:cNvSpPr txBox="1"/>
          <p:nvPr/>
        </p:nvSpPr>
        <p:spPr>
          <a:xfrm>
            <a:off x="2905971" y="3364882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3545BD-4024-F04F-96E0-E8BEAC93C262}"/>
              </a:ext>
            </a:extLst>
          </p:cNvPr>
          <p:cNvSpPr txBox="1"/>
          <p:nvPr/>
        </p:nvSpPr>
        <p:spPr>
          <a:xfrm>
            <a:off x="9065632" y="3355495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pic>
        <p:nvPicPr>
          <p:cNvPr id="71" name="Picture 70" descr="A picture containing laptop, flower, star&#10;&#10;Description automatically generated">
            <a:extLst>
              <a:ext uri="{FF2B5EF4-FFF2-40B4-BE49-F238E27FC236}">
                <a16:creationId xmlns:a16="http://schemas.microsoft.com/office/drawing/2014/main" id="{B8C009E4-E51A-D14B-9DB7-1A32A00ED6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4468" y="2090174"/>
            <a:ext cx="1178898" cy="1041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/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blipFill>
                <a:blip r:embed="rId16"/>
                <a:stretch>
                  <a:fillRect l="-96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62D97E-DE39-BB4C-B7DC-BCFBCEB75A4F}"/>
              </a:ext>
            </a:extLst>
          </p:cNvPr>
          <p:cNvSpPr txBox="1"/>
          <p:nvPr/>
        </p:nvSpPr>
        <p:spPr>
          <a:xfrm rot="5400000">
            <a:off x="11262163" y="149343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Loss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DC2374-BEAE-9242-8681-17835855D908}"/>
              </a:ext>
            </a:extLst>
          </p:cNvPr>
          <p:cNvGrpSpPr/>
          <p:nvPr/>
        </p:nvGrpSpPr>
        <p:grpSpPr>
          <a:xfrm>
            <a:off x="591752" y="334434"/>
            <a:ext cx="312967" cy="276999"/>
            <a:chOff x="678450" y="309682"/>
            <a:chExt cx="312967" cy="27699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4A41629-FEAA-4D47-A827-48A1E547766E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8696" r="-43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F7EB8D-A37C-AB4D-BD72-935FE510CC89}"/>
              </a:ext>
            </a:extLst>
          </p:cNvPr>
          <p:cNvGrpSpPr/>
          <p:nvPr/>
        </p:nvGrpSpPr>
        <p:grpSpPr>
          <a:xfrm>
            <a:off x="310338" y="1716563"/>
            <a:ext cx="314388" cy="285508"/>
            <a:chOff x="584897" y="1740745"/>
            <a:chExt cx="314388" cy="28550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93B2E556-6F8E-9A42-B332-3A557DF7EE50}"/>
                </a:ext>
              </a:extLst>
            </p:cNvPr>
            <p:cNvSpPr/>
            <p:nvPr/>
          </p:nvSpPr>
          <p:spPr>
            <a:xfrm>
              <a:off x="584897" y="177573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/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99DBA8D-7984-5348-8F6E-F67814183FBC}"/>
              </a:ext>
            </a:extLst>
          </p:cNvPr>
          <p:cNvGrpSpPr/>
          <p:nvPr/>
        </p:nvGrpSpPr>
        <p:grpSpPr>
          <a:xfrm>
            <a:off x="6359060" y="529670"/>
            <a:ext cx="312967" cy="276999"/>
            <a:chOff x="678450" y="309682"/>
            <a:chExt cx="312967" cy="276999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D511A8BC-64EE-1D43-B6D1-9C2B4C3BA980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167"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AD0D7F-D61D-AC4E-8849-712102F85560}"/>
              </a:ext>
            </a:extLst>
          </p:cNvPr>
          <p:cNvGrpSpPr/>
          <p:nvPr/>
        </p:nvGrpSpPr>
        <p:grpSpPr>
          <a:xfrm>
            <a:off x="7020953" y="300951"/>
            <a:ext cx="298094" cy="276999"/>
            <a:chOff x="678450" y="309682"/>
            <a:chExt cx="298094" cy="276999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9DEF3243-2AA6-1349-A68B-EE793A708846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4348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/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blipFill>
                <a:blip r:embed="rId21"/>
                <a:stretch>
                  <a:fillRect l="-1290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/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blipFill>
                <a:blip r:embed="rId22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/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blipFill>
                <a:blip r:embed="rId23"/>
                <a:stretch>
                  <a:fillRect l="-17241" r="-34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 descr="A picture containing star, clock&#10;&#10;Description automatically generated">
            <a:extLst>
              <a:ext uri="{FF2B5EF4-FFF2-40B4-BE49-F238E27FC236}">
                <a16:creationId xmlns:a16="http://schemas.microsoft.com/office/drawing/2014/main" id="{F9C0BAF2-3D32-2A46-B866-D03C193E085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92129" y="2041457"/>
            <a:ext cx="1189463" cy="10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9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3338</TotalTime>
  <Words>404</Words>
  <Application>Microsoft Macintosh PowerPoint</Application>
  <PresentationFormat>Custom</PresentationFormat>
  <Paragraphs>304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Minae Kwon</dc:creator>
  <cp:lastModifiedBy>Minae Kwon</cp:lastModifiedBy>
  <cp:revision>43</cp:revision>
  <dcterms:created xsi:type="dcterms:W3CDTF">2020-05-14T10:20:37Z</dcterms:created>
  <dcterms:modified xsi:type="dcterms:W3CDTF">2020-05-29T11:42:18Z</dcterms:modified>
</cp:coreProperties>
</file>