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8212" y="-5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ne Li Ting Phua" userId="765665d5-648f-44eb-98d4-6c10dbef3059" providerId="ADAL" clId="{DC239209-E65F-4790-B781-E8A72870C806}"/>
    <pc:docChg chg="modSld">
      <pc:chgData name="Celine Li Ting Phua" userId="765665d5-648f-44eb-98d4-6c10dbef3059" providerId="ADAL" clId="{DC239209-E65F-4790-B781-E8A72870C806}" dt="2023-04-28T18:21:40.467" v="2" actId="20577"/>
      <pc:docMkLst>
        <pc:docMk/>
      </pc:docMkLst>
      <pc:sldChg chg="modSp mod">
        <pc:chgData name="Celine Li Ting Phua" userId="765665d5-648f-44eb-98d4-6c10dbef3059" providerId="ADAL" clId="{DC239209-E65F-4790-B781-E8A72870C806}" dt="2023-04-28T18:21:40.467" v="2" actId="20577"/>
        <pc:sldMkLst>
          <pc:docMk/>
          <pc:sldMk cId="3796987636" sldId="256"/>
        </pc:sldMkLst>
        <pc:graphicFrameChg chg="modGraphic">
          <ac:chgData name="Celine Li Ting Phua" userId="765665d5-648f-44eb-98d4-6c10dbef3059" providerId="ADAL" clId="{DC239209-E65F-4790-B781-E8A72870C806}" dt="2023-04-28T18:21:40.467" v="2" actId="20577"/>
          <ac:graphicFrameMkLst>
            <pc:docMk/>
            <pc:sldMk cId="3796987636" sldId="256"/>
            <ac:graphicFrameMk id="9" creationId="{AFB8E51B-CB60-81CF-B819-37A5EE6E379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CC99-5A2D-C018-2D02-DA3CF0C2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E84A8-C83E-6B32-C65C-B0778E56A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0519F-27F5-1658-5B40-067DF10C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2A24-57E5-521C-E9E8-E5C6A4DF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BF3A-F0B4-534B-4102-1583C69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1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B43D-BCF7-48B4-CD53-8BCBFEDC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FBDEF-0033-4E38-B663-94C47CBC4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40C-60BA-C0AF-37D5-31BF09D9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319B-A1E8-ECD4-4405-8A45927A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12B3-8DC3-7215-B1DF-0AA0DD81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94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4A135-70FB-86A2-5BA1-0141070E9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8B19C-69E1-DF50-1456-D756FF6E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9541-618A-6688-BA7E-AC246987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0426-601E-FC53-F983-F182C798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ACD0-14B1-8873-834C-90618958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53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FEF2-7253-6D5B-772F-A04D224D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910A-C874-7FA0-DE64-5383B171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023C-4219-A4BC-C4F7-534E68C7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2836-7B25-A6AB-F3CD-7F464CB7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20E8-7543-21AF-997C-D40F0F8E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1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684E-1FF6-3AD1-6519-1A9473D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55E4-8885-3B72-2AB2-18D32128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9A28-39CD-96E8-A0E5-1D690B5D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3CF0-D399-154A-D3C4-9C442A66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7594-0249-469A-B59E-005C59E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93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AEDC-4884-7354-7574-873542ED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8762-758B-E3C8-9D76-F40F42E53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F968-5140-D7F9-C589-443F4AD30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74A8-73F4-E95C-7C41-E205283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CDB6-A43A-71E3-BF4E-328EEF1D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6F1A-53D4-F841-8AE0-AEBAFF65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72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CE47-0634-B88E-DB02-A8D3A0E9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E0E5-3D3F-35CB-9AEE-AD5A0798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CBD2B-61D0-7EFF-DE20-1D2F7BA3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FB4EE-11B4-5687-A63A-A853E2B28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73151-F384-A0E8-170A-91FAD657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E74BD-8228-5125-8B76-760725D6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D094-063B-42AA-3DB6-50D623E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1AD4-0ED1-BD7F-B117-85606560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57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8704-E30D-9A9D-8B91-9FB8F0D8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373BD-2E97-B251-F8D0-AED27672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734C1-5A70-4F8C-D77D-8A72B39F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69A03-942D-63F4-5466-692E29C0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7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3E266-0166-4CE7-5357-3EE7F79D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0F4B7-8541-B1FD-FADD-4ACC9360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9510-C8AD-6B6D-0041-A57EAE8F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3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98E9-4EE8-AE95-F4DB-2167AEB1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F9F0-6383-B850-0C50-29C82F76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90CE4-CDF1-67F5-7F11-EC67AC322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953DD-4DE7-7A02-A508-32F5FE36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BA678-676E-68BC-0BA6-D5F437DC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4D89-6437-57AE-D727-1330764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11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0A3-5681-453C-9716-09573846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E00CF-6115-1656-A804-637A492CC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A0711-2464-7371-D72B-A7297A68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B711-F6F7-DA94-A3D9-5E90D9E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BB806-EE03-1714-A42A-239B692D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5A005-786C-0697-F928-4B933D8F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9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E021A-D07D-DADA-3726-9713AD39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7C766-C0EB-1E21-C23A-E8B4972D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24C2-9FC0-0C33-E67C-335A3BA9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07B5-A68F-4D12-AEDB-9CFF6E58AB42}" type="datetimeFigureOut">
              <a:rPr lang="en-SG" smtClean="0"/>
              <a:t>28/4/2023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BD29-75E6-16E2-D4A1-758345A61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5318-A2EE-E968-B1AE-2D1493293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AE95-D8F8-47A9-A5FE-07C15EE4B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30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CAFE4E0-22AB-3A93-5F89-8CAACE288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7" t="6236" r="27765" b="4480"/>
          <a:stretch/>
        </p:blipFill>
        <p:spPr>
          <a:xfrm rot="20111234">
            <a:off x="4149472" y="381571"/>
            <a:ext cx="3273872" cy="6123113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FB8E51B-CB60-81CF-B819-37A5EE6E3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92915"/>
              </p:ext>
            </p:extLst>
          </p:nvPr>
        </p:nvGraphicFramePr>
        <p:xfrm>
          <a:off x="5455920" y="252412"/>
          <a:ext cx="1422400" cy="568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5427230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156928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29323252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738096688"/>
                    </a:ext>
                  </a:extLst>
                </a:gridCol>
              </a:tblGrid>
              <a:tr h="437295">
                <a:tc>
                  <a:txBody>
                    <a:bodyPr/>
                    <a:lstStyle/>
                    <a:p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52351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9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75569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919955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349182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95857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236238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388954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750669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093731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454100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98829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189649"/>
                  </a:ext>
                </a:extLst>
              </a:tr>
              <a:tr h="437295"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922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ED43E9-AB6C-8BDA-72BE-102FA8AA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50797"/>
              </p:ext>
            </p:extLst>
          </p:nvPr>
        </p:nvGraphicFramePr>
        <p:xfrm>
          <a:off x="5402226" y="6108057"/>
          <a:ext cx="846173" cy="43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73">
                  <a:extLst>
                    <a:ext uri="{9D8B030D-6E8A-4147-A177-3AD203B41FA5}">
                      <a16:colId xmlns:a16="http://schemas.microsoft.com/office/drawing/2014/main" val="31389802"/>
                    </a:ext>
                  </a:extLst>
                </a:gridCol>
              </a:tblGrid>
              <a:tr h="43729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 marL="46203" marR="46203" marT="23101" marB="231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46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98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Li Ting Phua</dc:creator>
  <cp:lastModifiedBy>Celine Li Ting Phua</cp:lastModifiedBy>
  <cp:revision>1</cp:revision>
  <dcterms:created xsi:type="dcterms:W3CDTF">2023-04-23T19:11:02Z</dcterms:created>
  <dcterms:modified xsi:type="dcterms:W3CDTF">2023-04-28T18:21:41Z</dcterms:modified>
</cp:coreProperties>
</file>