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5"/>
  </p:notesMasterIdLst>
  <p:handoutMasterIdLst>
    <p:handoutMasterId r:id="rId16"/>
  </p:handoutMasterIdLst>
  <p:sldIdLst>
    <p:sldId id="256" r:id="rId2"/>
    <p:sldId id="257" r:id="rId3"/>
    <p:sldId id="259" r:id="rId4"/>
    <p:sldId id="262" r:id="rId5"/>
    <p:sldId id="258" r:id="rId6"/>
    <p:sldId id="263" r:id="rId7"/>
    <p:sldId id="264" r:id="rId8"/>
    <p:sldId id="260" r:id="rId9"/>
    <p:sldId id="265" r:id="rId10"/>
    <p:sldId id="266" r:id="rId11"/>
    <p:sldId id="267" r:id="rId12"/>
    <p:sldId id="268" r:id="rId13"/>
    <p:sldId id="261" r:id="rId1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5pPr>
    <a:lvl6pPr marL="2286000" algn="l" defTabSz="914400" rtl="0" eaLnBrk="1" latinLnBrk="0" hangingPunct="1">
      <a:defRPr sz="2400" kern="1200">
        <a:solidFill>
          <a:schemeClr val="tx1"/>
        </a:solidFill>
        <a:latin typeface="Arial" panose="020B0604020202020204" pitchFamily="34" charset="0"/>
        <a:ea typeface="Osaka" pitchFamily="-64" charset="-128"/>
        <a:cs typeface="+mn-cs"/>
      </a:defRPr>
    </a:lvl6pPr>
    <a:lvl7pPr marL="2743200" algn="l" defTabSz="914400" rtl="0" eaLnBrk="1" latinLnBrk="0" hangingPunct="1">
      <a:defRPr sz="2400" kern="1200">
        <a:solidFill>
          <a:schemeClr val="tx1"/>
        </a:solidFill>
        <a:latin typeface="Arial" panose="020B0604020202020204" pitchFamily="34" charset="0"/>
        <a:ea typeface="Osaka" pitchFamily="-64" charset="-128"/>
        <a:cs typeface="+mn-cs"/>
      </a:defRPr>
    </a:lvl7pPr>
    <a:lvl8pPr marL="3200400" algn="l" defTabSz="914400" rtl="0" eaLnBrk="1" latinLnBrk="0" hangingPunct="1">
      <a:defRPr sz="2400" kern="1200">
        <a:solidFill>
          <a:schemeClr val="tx1"/>
        </a:solidFill>
        <a:latin typeface="Arial" panose="020B0604020202020204" pitchFamily="34" charset="0"/>
        <a:ea typeface="Osaka" pitchFamily="-64" charset="-128"/>
        <a:cs typeface="+mn-cs"/>
      </a:defRPr>
    </a:lvl8pPr>
    <a:lvl9pPr marL="3657600" algn="l" defTabSz="914400" rtl="0" eaLnBrk="1" latinLnBrk="0" hangingPunct="1">
      <a:defRPr sz="2400" kern="1200">
        <a:solidFill>
          <a:schemeClr val="tx1"/>
        </a:solidFill>
        <a:latin typeface="Arial" panose="020B0604020202020204" pitchFamily="34" charset="0"/>
        <a:ea typeface="Osaka" pitchFamily="-6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9778" autoAdjust="0"/>
  </p:normalViewPr>
  <p:slideViewPr>
    <p:cSldViewPr>
      <p:cViewPr varScale="1">
        <p:scale>
          <a:sx n="108" d="100"/>
          <a:sy n="108" d="100"/>
        </p:scale>
        <p:origin x="1626"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44" d="100"/>
          <a:sy n="144" d="100"/>
        </p:scale>
        <p:origin x="-232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BB1441B-CAFA-734F-9848-E5F1393F320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defRPr sz="1200">
                <a:latin typeface="Arial" charset="0"/>
                <a:ea typeface="Osaka" charset="0"/>
              </a:defRPr>
            </a:lvl1pPr>
          </a:lstStyle>
          <a:p>
            <a:pPr>
              <a:defRPr/>
            </a:pPr>
            <a:endParaRPr lang="en-US" altLang="en-US"/>
          </a:p>
        </p:txBody>
      </p:sp>
      <p:sp>
        <p:nvSpPr>
          <p:cNvPr id="8195" name="Rectangle 3">
            <a:extLst>
              <a:ext uri="{FF2B5EF4-FFF2-40B4-BE49-F238E27FC236}">
                <a16:creationId xmlns:a16="http://schemas.microsoft.com/office/drawing/2014/main" id="{42E69576-A3EE-A04F-9331-6CD4026FD000}"/>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Arial" charset="0"/>
                <a:ea typeface="Osaka" charset="0"/>
              </a:defRPr>
            </a:lvl1pPr>
          </a:lstStyle>
          <a:p>
            <a:pPr>
              <a:defRPr/>
            </a:pPr>
            <a:endParaRPr lang="en-US" altLang="en-US"/>
          </a:p>
        </p:txBody>
      </p:sp>
      <p:sp>
        <p:nvSpPr>
          <p:cNvPr id="8196" name="Rectangle 4">
            <a:extLst>
              <a:ext uri="{FF2B5EF4-FFF2-40B4-BE49-F238E27FC236}">
                <a16:creationId xmlns:a16="http://schemas.microsoft.com/office/drawing/2014/main" id="{79153F82-1556-8F4C-94C4-A9FB6003898B}"/>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defRPr sz="1200">
                <a:latin typeface="Arial" charset="0"/>
                <a:ea typeface="Osaka" charset="0"/>
              </a:defRPr>
            </a:lvl1pPr>
          </a:lstStyle>
          <a:p>
            <a:pPr>
              <a:defRPr/>
            </a:pPr>
            <a:endParaRPr lang="en-US" altLang="en-US"/>
          </a:p>
        </p:txBody>
      </p:sp>
      <p:sp>
        <p:nvSpPr>
          <p:cNvPr id="8197" name="Rectangle 5">
            <a:extLst>
              <a:ext uri="{FF2B5EF4-FFF2-40B4-BE49-F238E27FC236}">
                <a16:creationId xmlns:a16="http://schemas.microsoft.com/office/drawing/2014/main" id="{84BE57DD-A681-034A-9EF0-30C35F4C1FB7}"/>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lgn="r">
              <a:defRPr sz="1200">
                <a:latin typeface="Arial" charset="0"/>
                <a:ea typeface="Osaka" charset="0"/>
              </a:defRPr>
            </a:lvl1pPr>
          </a:lstStyle>
          <a:p>
            <a:pPr>
              <a:defRPr/>
            </a:pPr>
            <a:fld id="{58567B77-E915-624D-83FA-267A5A2BD0F9}"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E4AFA39-3BEF-5F47-B6E7-7F49D1386F46}"/>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defRPr sz="1200">
                <a:latin typeface="Arial" charset="0"/>
                <a:ea typeface="Osaka" charset="0"/>
              </a:defRPr>
            </a:lvl1pPr>
          </a:lstStyle>
          <a:p>
            <a:pPr>
              <a:defRPr/>
            </a:pPr>
            <a:endParaRPr lang="en-US" altLang="en-US"/>
          </a:p>
        </p:txBody>
      </p:sp>
      <p:sp>
        <p:nvSpPr>
          <p:cNvPr id="6147" name="Rectangle 3">
            <a:extLst>
              <a:ext uri="{FF2B5EF4-FFF2-40B4-BE49-F238E27FC236}">
                <a16:creationId xmlns:a16="http://schemas.microsoft.com/office/drawing/2014/main" id="{5DFCC953-D0CE-884E-BC5B-C74BF8984D12}"/>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Arial" charset="0"/>
                <a:ea typeface="Osaka" charset="0"/>
              </a:defRPr>
            </a:lvl1pPr>
          </a:lstStyle>
          <a:p>
            <a:pPr>
              <a:defRPr/>
            </a:pPr>
            <a:endParaRPr lang="en-US" altLang="en-US"/>
          </a:p>
        </p:txBody>
      </p:sp>
      <p:sp>
        <p:nvSpPr>
          <p:cNvPr id="6148" name="Rectangle 4">
            <a:extLst>
              <a:ext uri="{FF2B5EF4-FFF2-40B4-BE49-F238E27FC236}">
                <a16:creationId xmlns:a16="http://schemas.microsoft.com/office/drawing/2014/main" id="{EF070B2C-CC60-2F4B-BB59-37B8EFEBE6C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8A376257-4EAE-994C-BDC1-CEAA92C600C2}"/>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6150" name="Rectangle 6">
            <a:extLst>
              <a:ext uri="{FF2B5EF4-FFF2-40B4-BE49-F238E27FC236}">
                <a16:creationId xmlns:a16="http://schemas.microsoft.com/office/drawing/2014/main" id="{252AF037-910D-E943-8824-E7C9062EE8D8}"/>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defRPr sz="1200">
                <a:latin typeface="Arial" charset="0"/>
                <a:ea typeface="Osaka" charset="0"/>
              </a:defRPr>
            </a:lvl1pPr>
          </a:lstStyle>
          <a:p>
            <a:pPr>
              <a:defRPr/>
            </a:pPr>
            <a:endParaRPr lang="en-US" altLang="en-US"/>
          </a:p>
        </p:txBody>
      </p:sp>
      <p:sp>
        <p:nvSpPr>
          <p:cNvPr id="6151" name="Rectangle 7">
            <a:extLst>
              <a:ext uri="{FF2B5EF4-FFF2-40B4-BE49-F238E27FC236}">
                <a16:creationId xmlns:a16="http://schemas.microsoft.com/office/drawing/2014/main" id="{34BC4C81-ED6D-D24A-A798-3C3C43EF75F2}"/>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lgn="r">
              <a:defRPr sz="1200">
                <a:latin typeface="Arial" charset="0"/>
                <a:ea typeface="Osaka" charset="0"/>
              </a:defRPr>
            </a:lvl1pPr>
          </a:lstStyle>
          <a:p>
            <a:pPr>
              <a:defRPr/>
            </a:pPr>
            <a:fld id="{DD32FE92-180F-AB42-A5A7-EC0C1811026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Osaka" charset="0"/>
        <a:cs typeface="+mn-cs"/>
      </a:defRPr>
    </a:lvl1pPr>
    <a:lvl2pPr marL="457200" algn="l" rtl="0" eaLnBrk="0" fontAlgn="base" hangingPunct="0">
      <a:spcBef>
        <a:spcPct val="30000"/>
      </a:spcBef>
      <a:spcAft>
        <a:spcPct val="0"/>
      </a:spcAft>
      <a:defRPr sz="1200" kern="1200">
        <a:solidFill>
          <a:schemeClr val="tx1"/>
        </a:solidFill>
        <a:latin typeface="Arial" charset="0"/>
        <a:ea typeface="Osaka" charset="0"/>
        <a:cs typeface="+mn-cs"/>
      </a:defRPr>
    </a:lvl2pPr>
    <a:lvl3pPr marL="914400" algn="l" rtl="0" eaLnBrk="0" fontAlgn="base" hangingPunct="0">
      <a:spcBef>
        <a:spcPct val="30000"/>
      </a:spcBef>
      <a:spcAft>
        <a:spcPct val="0"/>
      </a:spcAft>
      <a:defRPr sz="1200" kern="1200">
        <a:solidFill>
          <a:schemeClr val="tx1"/>
        </a:solidFill>
        <a:latin typeface="Arial" charset="0"/>
        <a:ea typeface="Osaka"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Osaka"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Osaka"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F6A9D50-76C3-3947-9F3E-EAB57B5372FD}"/>
              </a:ext>
            </a:extLst>
          </p:cNvPr>
          <p:cNvSpPr>
            <a:spLocks noGrp="1" noChangeArrowheads="1"/>
          </p:cNvSpPr>
          <p:nvPr>
            <p:ph type="sldNum" sz="quarter" idx="5"/>
          </p:nvPr>
        </p:nvSpPr>
        <p:spPr/>
        <p:txBody>
          <a:bodyPr/>
          <a:lstStyle/>
          <a:p>
            <a:pPr>
              <a:defRPr/>
            </a:pPr>
            <a:fld id="{4096914A-09CB-8845-8271-B0AE9A69C2A4}" type="slidenum">
              <a:rPr lang="en-US" altLang="en-US"/>
              <a:pPr>
                <a:defRPr/>
              </a:pPr>
              <a:t>1</a:t>
            </a:fld>
            <a:endParaRPr lang="en-US" altLang="en-US"/>
          </a:p>
        </p:txBody>
      </p:sp>
      <p:sp>
        <p:nvSpPr>
          <p:cNvPr id="10242" name="Rectangle 2">
            <a:extLst>
              <a:ext uri="{FF2B5EF4-FFF2-40B4-BE49-F238E27FC236}">
                <a16:creationId xmlns:a16="http://schemas.microsoft.com/office/drawing/2014/main" id="{2AEF2285-38DB-B44A-9CE2-A336EDB07502}"/>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A287A3E3-1103-B943-BBD3-F432530D3126}"/>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959E1-D552-17E5-A270-875827FABEEB}"/>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69372234-3961-E8A1-C648-45272A44A033}"/>
              </a:ext>
            </a:extLst>
          </p:cNvPr>
          <p:cNvSpPr>
            <a:spLocks noGrp="1" noChangeArrowheads="1"/>
          </p:cNvSpPr>
          <p:nvPr>
            <p:ph type="sldNum" sz="quarter" idx="5"/>
          </p:nvPr>
        </p:nvSpPr>
        <p:spPr/>
        <p:txBody>
          <a:bodyPr/>
          <a:lstStyle/>
          <a:p>
            <a:pPr>
              <a:defRPr/>
            </a:pPr>
            <a:fld id="{781F3CA7-8E8B-5445-8D7A-6D3BD2A3EE3B}" type="slidenum">
              <a:rPr lang="en-US" altLang="en-US"/>
              <a:pPr>
                <a:defRPr/>
              </a:pPr>
              <a:t>10</a:t>
            </a:fld>
            <a:endParaRPr lang="en-US" altLang="en-US"/>
          </a:p>
        </p:txBody>
      </p:sp>
      <p:sp>
        <p:nvSpPr>
          <p:cNvPr id="7170" name="Rectangle 2">
            <a:extLst>
              <a:ext uri="{FF2B5EF4-FFF2-40B4-BE49-F238E27FC236}">
                <a16:creationId xmlns:a16="http://schemas.microsoft.com/office/drawing/2014/main" id="{3CF6B7DD-7512-91B6-DA29-0337D7D26CEF}"/>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87BC60BA-F31E-A291-FDFC-787CDFC6EE08}"/>
              </a:ext>
            </a:extLst>
          </p:cNvPr>
          <p:cNvSpPr>
            <a:spLocks noGrp="1" noChangeArrowheads="1"/>
          </p:cNvSpPr>
          <p:nvPr>
            <p:ph type="body" idx="1"/>
          </p:nvPr>
        </p:nvSpPr>
        <p:spPr/>
        <p:txBody>
          <a:bodyPr/>
          <a:lstStyle/>
          <a:p>
            <a:pPr eaLnBrk="1" hangingPunct="1">
              <a:defRPr/>
            </a:pPr>
            <a:r>
              <a:rPr lang="en-US" altLang="en-US" dirty="0"/>
              <a:t>A more comprehensive view is Graph view. This visualize all the dependencies in your DAG and the current statuses for the selected run</a:t>
            </a:r>
          </a:p>
        </p:txBody>
      </p:sp>
    </p:spTree>
    <p:extLst>
      <p:ext uri="{BB962C8B-B14F-4D97-AF65-F5344CB8AC3E}">
        <p14:creationId xmlns:p14="http://schemas.microsoft.com/office/powerpoint/2010/main" val="2316961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5BEED-1B25-E374-0B2E-1D0369C8FFAB}"/>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003CDEAE-ED0B-A4B7-2873-9D59BADBFC17}"/>
              </a:ext>
            </a:extLst>
          </p:cNvPr>
          <p:cNvSpPr>
            <a:spLocks noGrp="1" noChangeArrowheads="1"/>
          </p:cNvSpPr>
          <p:nvPr>
            <p:ph type="sldNum" sz="quarter" idx="5"/>
          </p:nvPr>
        </p:nvSpPr>
        <p:spPr/>
        <p:txBody>
          <a:bodyPr/>
          <a:lstStyle/>
          <a:p>
            <a:pPr>
              <a:defRPr/>
            </a:pPr>
            <a:fld id="{781F3CA7-8E8B-5445-8D7A-6D3BD2A3EE3B}" type="slidenum">
              <a:rPr lang="en-US" altLang="en-US"/>
              <a:pPr>
                <a:defRPr/>
              </a:pPr>
              <a:t>11</a:t>
            </a:fld>
            <a:endParaRPr lang="en-US" altLang="en-US"/>
          </a:p>
        </p:txBody>
      </p:sp>
      <p:sp>
        <p:nvSpPr>
          <p:cNvPr id="7170" name="Rectangle 2">
            <a:extLst>
              <a:ext uri="{FF2B5EF4-FFF2-40B4-BE49-F238E27FC236}">
                <a16:creationId xmlns:a16="http://schemas.microsoft.com/office/drawing/2014/main" id="{FE3D40BF-7708-849A-747A-C808B7ED856A}"/>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D91CAB74-E0A3-C06C-7AEC-5D3A90B9F88E}"/>
              </a:ext>
            </a:extLst>
          </p:cNvPr>
          <p:cNvSpPr>
            <a:spLocks noGrp="1" noChangeArrowheads="1"/>
          </p:cNvSpPr>
          <p:nvPr>
            <p:ph type="body" idx="1"/>
          </p:nvPr>
        </p:nvSpPr>
        <p:spPr/>
        <p:txBody>
          <a:bodyPr/>
          <a:lstStyle/>
          <a:p>
            <a:pPr eaLnBrk="1" hangingPunct="1">
              <a:defRPr/>
            </a:pPr>
            <a:endParaRPr lang="en-US" altLang="en-US"/>
          </a:p>
        </p:txBody>
      </p:sp>
    </p:spTree>
    <p:extLst>
      <p:ext uri="{BB962C8B-B14F-4D97-AF65-F5344CB8AC3E}">
        <p14:creationId xmlns:p14="http://schemas.microsoft.com/office/powerpoint/2010/main" val="988757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285F6-6DC1-F4EB-DC9C-5C7B37F2A51A}"/>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535BF2EA-855F-5439-6C7E-A76249E98D62}"/>
              </a:ext>
            </a:extLst>
          </p:cNvPr>
          <p:cNvSpPr>
            <a:spLocks noGrp="1" noChangeArrowheads="1"/>
          </p:cNvSpPr>
          <p:nvPr>
            <p:ph type="sldNum" sz="quarter" idx="5"/>
          </p:nvPr>
        </p:nvSpPr>
        <p:spPr/>
        <p:txBody>
          <a:bodyPr/>
          <a:lstStyle/>
          <a:p>
            <a:pPr>
              <a:defRPr/>
            </a:pPr>
            <a:fld id="{781F3CA7-8E8B-5445-8D7A-6D3BD2A3EE3B}" type="slidenum">
              <a:rPr lang="en-US" altLang="en-US"/>
              <a:pPr>
                <a:defRPr/>
              </a:pPr>
              <a:t>12</a:t>
            </a:fld>
            <a:endParaRPr lang="en-US" altLang="en-US"/>
          </a:p>
        </p:txBody>
      </p:sp>
      <p:sp>
        <p:nvSpPr>
          <p:cNvPr id="7170" name="Rectangle 2">
            <a:extLst>
              <a:ext uri="{FF2B5EF4-FFF2-40B4-BE49-F238E27FC236}">
                <a16:creationId xmlns:a16="http://schemas.microsoft.com/office/drawing/2014/main" id="{82798A41-F85B-579D-D919-5738114F999A}"/>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5F61AE77-BAC8-0D27-C438-A2FF0A17A452}"/>
              </a:ext>
            </a:extLst>
          </p:cNvPr>
          <p:cNvSpPr>
            <a:spLocks noGrp="1" noChangeArrowheads="1"/>
          </p:cNvSpPr>
          <p:nvPr>
            <p:ph type="body" idx="1"/>
          </p:nvPr>
        </p:nvSpPr>
        <p:spPr/>
        <p:txBody>
          <a:bodyPr/>
          <a:lstStyle/>
          <a:p>
            <a:pPr eaLnBrk="1" hangingPunct="1">
              <a:defRPr/>
            </a:pPr>
            <a:endParaRPr lang="en-US" altLang="en-US"/>
          </a:p>
        </p:txBody>
      </p:sp>
    </p:spTree>
    <p:extLst>
      <p:ext uri="{BB962C8B-B14F-4D97-AF65-F5344CB8AC3E}">
        <p14:creationId xmlns:p14="http://schemas.microsoft.com/office/powerpoint/2010/main" val="114095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9B3244-1978-97D8-0418-BDAB7A148936}"/>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3C4C18A-49F1-459F-A97F-B597B1E6BE89}"/>
              </a:ext>
            </a:extLst>
          </p:cNvPr>
          <p:cNvSpPr>
            <a:spLocks noGrp="1" noChangeArrowheads="1"/>
          </p:cNvSpPr>
          <p:nvPr>
            <p:ph type="sldNum" sz="quarter" idx="5"/>
          </p:nvPr>
        </p:nvSpPr>
        <p:spPr/>
        <p:txBody>
          <a:bodyPr/>
          <a:lstStyle/>
          <a:p>
            <a:pPr>
              <a:defRPr/>
            </a:pPr>
            <a:fld id="{781F3CA7-8E8B-5445-8D7A-6D3BD2A3EE3B}" type="slidenum">
              <a:rPr lang="en-US" altLang="en-US"/>
              <a:pPr>
                <a:defRPr/>
              </a:pPr>
              <a:t>13</a:t>
            </a:fld>
            <a:endParaRPr lang="en-US" altLang="en-US"/>
          </a:p>
        </p:txBody>
      </p:sp>
      <p:sp>
        <p:nvSpPr>
          <p:cNvPr id="7170" name="Rectangle 2">
            <a:extLst>
              <a:ext uri="{FF2B5EF4-FFF2-40B4-BE49-F238E27FC236}">
                <a16:creationId xmlns:a16="http://schemas.microsoft.com/office/drawing/2014/main" id="{C431307A-AEAD-568E-6BF7-B7550E873616}"/>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0F3443CB-3D64-A6B8-EEDB-C64D126DB5C4}"/>
              </a:ext>
            </a:extLst>
          </p:cNvPr>
          <p:cNvSpPr>
            <a:spLocks noGrp="1" noChangeArrowheads="1"/>
          </p:cNvSpPr>
          <p:nvPr>
            <p:ph type="body" idx="1"/>
          </p:nvPr>
        </p:nvSpPr>
        <p:spPr/>
        <p:txBody>
          <a:bodyPr/>
          <a:lstStyle/>
          <a:p>
            <a:pPr eaLnBrk="1" hangingPunct="1">
              <a:defRPr/>
            </a:pPr>
            <a:endParaRPr lang="en-US" altLang="en-US"/>
          </a:p>
        </p:txBody>
      </p:sp>
    </p:spTree>
    <p:extLst>
      <p:ext uri="{BB962C8B-B14F-4D97-AF65-F5344CB8AC3E}">
        <p14:creationId xmlns:p14="http://schemas.microsoft.com/office/powerpoint/2010/main" val="822518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42DD959-782F-0A4B-AC9C-64CAC32AE8D5}"/>
              </a:ext>
            </a:extLst>
          </p:cNvPr>
          <p:cNvSpPr>
            <a:spLocks noGrp="1" noChangeArrowheads="1"/>
          </p:cNvSpPr>
          <p:nvPr>
            <p:ph type="sldNum" sz="quarter" idx="5"/>
          </p:nvPr>
        </p:nvSpPr>
        <p:spPr/>
        <p:txBody>
          <a:bodyPr/>
          <a:lstStyle/>
          <a:p>
            <a:pPr>
              <a:defRPr/>
            </a:pPr>
            <a:fld id="{781F3CA7-8E8B-5445-8D7A-6D3BD2A3EE3B}" type="slidenum">
              <a:rPr lang="en-US" altLang="en-US"/>
              <a:pPr>
                <a:defRPr/>
              </a:pPr>
              <a:t>2</a:t>
            </a:fld>
            <a:endParaRPr lang="en-US" altLang="en-US"/>
          </a:p>
        </p:txBody>
      </p:sp>
      <p:sp>
        <p:nvSpPr>
          <p:cNvPr id="7170" name="Rectangle 2">
            <a:extLst>
              <a:ext uri="{FF2B5EF4-FFF2-40B4-BE49-F238E27FC236}">
                <a16:creationId xmlns:a16="http://schemas.microsoft.com/office/drawing/2014/main" id="{C572A238-911E-3946-912A-4B3B5F9613E5}"/>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24B0B73A-F69C-D144-B64B-1B94C339CD8A}"/>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DA601-64DF-E804-7AD4-E65B6C8BF74C}"/>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9F1795D3-9E96-8A67-D611-01DF9546CB72}"/>
              </a:ext>
            </a:extLst>
          </p:cNvPr>
          <p:cNvSpPr>
            <a:spLocks noGrp="1" noChangeArrowheads="1"/>
          </p:cNvSpPr>
          <p:nvPr>
            <p:ph type="sldNum" sz="quarter" idx="5"/>
          </p:nvPr>
        </p:nvSpPr>
        <p:spPr/>
        <p:txBody>
          <a:bodyPr/>
          <a:lstStyle/>
          <a:p>
            <a:pPr>
              <a:defRPr/>
            </a:pPr>
            <a:fld id="{781F3CA7-8E8B-5445-8D7A-6D3BD2A3EE3B}" type="slidenum">
              <a:rPr lang="en-US" altLang="en-US"/>
              <a:pPr>
                <a:defRPr/>
              </a:pPr>
              <a:t>3</a:t>
            </a:fld>
            <a:endParaRPr lang="en-US" altLang="en-US"/>
          </a:p>
        </p:txBody>
      </p:sp>
      <p:sp>
        <p:nvSpPr>
          <p:cNvPr id="7170" name="Rectangle 2">
            <a:extLst>
              <a:ext uri="{FF2B5EF4-FFF2-40B4-BE49-F238E27FC236}">
                <a16:creationId xmlns:a16="http://schemas.microsoft.com/office/drawing/2014/main" id="{AA97D525-57A8-A897-356A-0261D7379A68}"/>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A71BFD27-7307-D50D-023C-6E0765398F3A}"/>
              </a:ext>
            </a:extLst>
          </p:cNvPr>
          <p:cNvSpPr>
            <a:spLocks noGrp="1" noChangeArrowheads="1"/>
          </p:cNvSpPr>
          <p:nvPr>
            <p:ph type="body" idx="1"/>
          </p:nvPr>
        </p:nvSpPr>
        <p:spPr/>
        <p:txBody>
          <a:bodyPr/>
          <a:lstStyle/>
          <a:p>
            <a:pPr eaLnBrk="1" hangingPunct="1">
              <a:defRPr/>
            </a:pPr>
            <a:r>
              <a:rPr lang="en-US" altLang="en-US" dirty="0"/>
              <a:t>Large and Complex data analysis project involve large and complex workflow. Imagine all the assignments in this course that we have to collect the data ourselves. We have to make request from API, repeat the actions multiple times. Transform, clean, reformat before save into local storage or load onto the cloud, Amazon S3 bucket. Any mistake in between, even if it’s one parameter, one type, or even just a connection error could ruin the whole 3-4 hours of work. Thus, we need a workflow management system. </a:t>
            </a:r>
          </a:p>
        </p:txBody>
      </p:sp>
    </p:spTree>
    <p:extLst>
      <p:ext uri="{BB962C8B-B14F-4D97-AF65-F5344CB8AC3E}">
        <p14:creationId xmlns:p14="http://schemas.microsoft.com/office/powerpoint/2010/main" val="6763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5349A-34BD-D05C-4DB1-2FD4FB204036}"/>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76BBADF7-8F06-9A77-2A54-65E867991D33}"/>
              </a:ext>
            </a:extLst>
          </p:cNvPr>
          <p:cNvSpPr>
            <a:spLocks noGrp="1" noChangeArrowheads="1"/>
          </p:cNvSpPr>
          <p:nvPr>
            <p:ph type="sldNum" sz="quarter" idx="5"/>
          </p:nvPr>
        </p:nvSpPr>
        <p:spPr/>
        <p:txBody>
          <a:bodyPr/>
          <a:lstStyle/>
          <a:p>
            <a:pPr>
              <a:defRPr/>
            </a:pPr>
            <a:fld id="{781F3CA7-8E8B-5445-8D7A-6D3BD2A3EE3B}" type="slidenum">
              <a:rPr lang="en-US" altLang="en-US"/>
              <a:pPr>
                <a:defRPr/>
              </a:pPr>
              <a:t>4</a:t>
            </a:fld>
            <a:endParaRPr lang="en-US" altLang="en-US"/>
          </a:p>
        </p:txBody>
      </p:sp>
      <p:sp>
        <p:nvSpPr>
          <p:cNvPr id="7170" name="Rectangle 2">
            <a:extLst>
              <a:ext uri="{FF2B5EF4-FFF2-40B4-BE49-F238E27FC236}">
                <a16:creationId xmlns:a16="http://schemas.microsoft.com/office/drawing/2014/main" id="{BF84C9B8-8A9A-3A5F-38FE-7D8369C7BA7D}"/>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5600DE2A-925A-1BAD-0DB2-978F2DFF818B}"/>
              </a:ext>
            </a:extLst>
          </p:cNvPr>
          <p:cNvSpPr>
            <a:spLocks noGrp="1" noChangeArrowheads="1"/>
          </p:cNvSpPr>
          <p:nvPr>
            <p:ph type="body" idx="1"/>
          </p:nvPr>
        </p:nvSpPr>
        <p:spPr/>
        <p:txBody>
          <a:bodyPr/>
          <a:lstStyle/>
          <a:p>
            <a:pPr eaLnBrk="1" hangingPunct="1">
              <a:defRPr/>
            </a:pPr>
            <a:endParaRPr lang="en-US" altLang="en-US" dirty="0"/>
          </a:p>
        </p:txBody>
      </p:sp>
    </p:spTree>
    <p:extLst>
      <p:ext uri="{BB962C8B-B14F-4D97-AF65-F5344CB8AC3E}">
        <p14:creationId xmlns:p14="http://schemas.microsoft.com/office/powerpoint/2010/main" val="3860146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74F1D-5211-EEFD-6640-9899D6E95AC6}"/>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67397130-688C-F143-8590-BB8B7FBB56BD}"/>
              </a:ext>
            </a:extLst>
          </p:cNvPr>
          <p:cNvSpPr>
            <a:spLocks noGrp="1" noChangeArrowheads="1"/>
          </p:cNvSpPr>
          <p:nvPr>
            <p:ph type="sldNum" sz="quarter" idx="5"/>
          </p:nvPr>
        </p:nvSpPr>
        <p:spPr/>
        <p:txBody>
          <a:bodyPr/>
          <a:lstStyle/>
          <a:p>
            <a:pPr>
              <a:defRPr/>
            </a:pPr>
            <a:fld id="{781F3CA7-8E8B-5445-8D7A-6D3BD2A3EE3B}" type="slidenum">
              <a:rPr lang="en-US" altLang="en-US"/>
              <a:pPr>
                <a:defRPr/>
              </a:pPr>
              <a:t>5</a:t>
            </a:fld>
            <a:endParaRPr lang="en-US" altLang="en-US"/>
          </a:p>
        </p:txBody>
      </p:sp>
      <p:sp>
        <p:nvSpPr>
          <p:cNvPr id="7170" name="Rectangle 2">
            <a:extLst>
              <a:ext uri="{FF2B5EF4-FFF2-40B4-BE49-F238E27FC236}">
                <a16:creationId xmlns:a16="http://schemas.microsoft.com/office/drawing/2014/main" id="{2D963954-6076-33F2-7004-86AD268B7DBE}"/>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64E91536-0939-A1C5-262C-4E58577AD041}"/>
              </a:ext>
            </a:extLst>
          </p:cNvPr>
          <p:cNvSpPr>
            <a:spLocks noGrp="1" noChangeArrowheads="1"/>
          </p:cNvSpPr>
          <p:nvPr>
            <p:ph type="body" idx="1"/>
          </p:nvPr>
        </p:nvSpPr>
        <p:spPr/>
        <p:txBody>
          <a:bodyPr/>
          <a:lstStyle/>
          <a:p>
            <a:pPr eaLnBrk="1" hangingPunct="1">
              <a:defRPr/>
            </a:pPr>
            <a:r>
              <a:rPr lang="en-US" altLang="en-US" dirty="0"/>
              <a:t>DAG is the core concept – collecting Tasks together, organized with dependencies and relationships to define the order how they run</a:t>
            </a:r>
          </a:p>
        </p:txBody>
      </p:sp>
    </p:spTree>
    <p:extLst>
      <p:ext uri="{BB962C8B-B14F-4D97-AF65-F5344CB8AC3E}">
        <p14:creationId xmlns:p14="http://schemas.microsoft.com/office/powerpoint/2010/main" val="2905021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D477E-0FC8-AC14-9FF5-0B7D6781EF0D}"/>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3277EA95-E5AD-A7A5-C305-F1AAC15C8ABE}"/>
              </a:ext>
            </a:extLst>
          </p:cNvPr>
          <p:cNvSpPr>
            <a:spLocks noGrp="1" noChangeArrowheads="1"/>
          </p:cNvSpPr>
          <p:nvPr>
            <p:ph type="sldNum" sz="quarter" idx="5"/>
          </p:nvPr>
        </p:nvSpPr>
        <p:spPr/>
        <p:txBody>
          <a:bodyPr/>
          <a:lstStyle/>
          <a:p>
            <a:pPr>
              <a:defRPr/>
            </a:pPr>
            <a:fld id="{781F3CA7-8E8B-5445-8D7A-6D3BD2A3EE3B}" type="slidenum">
              <a:rPr lang="en-US" altLang="en-US"/>
              <a:pPr>
                <a:defRPr/>
              </a:pPr>
              <a:t>6</a:t>
            </a:fld>
            <a:endParaRPr lang="en-US" altLang="en-US"/>
          </a:p>
        </p:txBody>
      </p:sp>
      <p:sp>
        <p:nvSpPr>
          <p:cNvPr id="7170" name="Rectangle 2">
            <a:extLst>
              <a:ext uri="{FF2B5EF4-FFF2-40B4-BE49-F238E27FC236}">
                <a16:creationId xmlns:a16="http://schemas.microsoft.com/office/drawing/2014/main" id="{4975DB29-30F5-8D9F-0E7A-B17756A83431}"/>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6F5C3B7C-8B50-4E93-DAE6-1FE24442F05F}"/>
              </a:ext>
            </a:extLst>
          </p:cNvPr>
          <p:cNvSpPr>
            <a:spLocks noGrp="1" noChangeArrowheads="1"/>
          </p:cNvSpPr>
          <p:nvPr>
            <p:ph type="body" idx="1"/>
          </p:nvPr>
        </p:nvSpPr>
        <p:spPr/>
        <p:txBody>
          <a:bodyPr/>
          <a:lstStyle/>
          <a:p>
            <a:pPr eaLnBrk="1" hangingPunct="1">
              <a:defRPr/>
            </a:pPr>
            <a:r>
              <a:rPr lang="en-US" altLang="en-US" dirty="0"/>
              <a:t>This is how to implement a Task in DAG. There are 3 ways to define one, this is using a standard constructor</a:t>
            </a:r>
          </a:p>
          <a:p>
            <a:pPr eaLnBrk="1" hangingPunct="1">
              <a:defRPr/>
            </a:pPr>
            <a:r>
              <a:rPr lang="en-US" altLang="en-US" dirty="0"/>
              <a:t>This is how to declare the dependencies and the order of how tasks are run in the DAG. You can do either way</a:t>
            </a:r>
          </a:p>
        </p:txBody>
      </p:sp>
    </p:spTree>
    <p:extLst>
      <p:ext uri="{BB962C8B-B14F-4D97-AF65-F5344CB8AC3E}">
        <p14:creationId xmlns:p14="http://schemas.microsoft.com/office/powerpoint/2010/main" val="1750273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63F56-2E1E-AFA9-EB24-2C6ED65FE933}"/>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C65E24D6-57CA-47E9-2947-DA5750B5BAF1}"/>
              </a:ext>
            </a:extLst>
          </p:cNvPr>
          <p:cNvSpPr>
            <a:spLocks noGrp="1" noChangeArrowheads="1"/>
          </p:cNvSpPr>
          <p:nvPr>
            <p:ph type="sldNum" sz="quarter" idx="5"/>
          </p:nvPr>
        </p:nvSpPr>
        <p:spPr/>
        <p:txBody>
          <a:bodyPr/>
          <a:lstStyle/>
          <a:p>
            <a:pPr>
              <a:defRPr/>
            </a:pPr>
            <a:fld id="{781F3CA7-8E8B-5445-8D7A-6D3BD2A3EE3B}" type="slidenum">
              <a:rPr lang="en-US" altLang="en-US"/>
              <a:pPr>
                <a:defRPr/>
              </a:pPr>
              <a:t>7</a:t>
            </a:fld>
            <a:endParaRPr lang="en-US" altLang="en-US"/>
          </a:p>
        </p:txBody>
      </p:sp>
      <p:sp>
        <p:nvSpPr>
          <p:cNvPr id="7170" name="Rectangle 2">
            <a:extLst>
              <a:ext uri="{FF2B5EF4-FFF2-40B4-BE49-F238E27FC236}">
                <a16:creationId xmlns:a16="http://schemas.microsoft.com/office/drawing/2014/main" id="{62793C29-5C91-9893-0A8A-C651A0D2D4EE}"/>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66C3313F-C05D-2E4E-3A94-3F72895066BC}"/>
              </a:ext>
            </a:extLst>
          </p:cNvPr>
          <p:cNvSpPr>
            <a:spLocks noGrp="1" noChangeArrowheads="1"/>
          </p:cNvSpPr>
          <p:nvPr>
            <p:ph type="body" idx="1"/>
          </p:nvPr>
        </p:nvSpPr>
        <p:spPr/>
        <p:txBody>
          <a:bodyPr/>
          <a:lstStyle/>
          <a:p>
            <a:pPr eaLnBrk="1" hangingPunct="1">
              <a:defRPr/>
            </a:pPr>
            <a:r>
              <a:rPr lang="en-US" altLang="en-US" dirty="0"/>
              <a:t>To run DAG: either trigger manually in the UI or schedule it to run -&gt; recurrence</a:t>
            </a:r>
          </a:p>
          <a:p>
            <a:pPr eaLnBrk="1" hangingPunct="1">
              <a:defRPr/>
            </a:pPr>
            <a:r>
              <a:rPr lang="en-US" altLang="en-US" dirty="0"/>
              <a:t>There should be an </a:t>
            </a:r>
            <a:r>
              <a:rPr lang="en-US" altLang="en-US" dirty="0" err="1"/>
              <a:t>end_date</a:t>
            </a:r>
            <a:r>
              <a:rPr lang="en-US" altLang="en-US" dirty="0"/>
              <a:t> here as DAG is not design for infinite run -&gt; not a streamline platform, need troubleshoot.</a:t>
            </a:r>
          </a:p>
        </p:txBody>
      </p:sp>
    </p:spTree>
    <p:extLst>
      <p:ext uri="{BB962C8B-B14F-4D97-AF65-F5344CB8AC3E}">
        <p14:creationId xmlns:p14="http://schemas.microsoft.com/office/powerpoint/2010/main" val="1331755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5F123-8E89-F2FD-2D25-6859C313C14F}"/>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05AA61B0-CA7E-98B3-9F5F-899217A85F12}"/>
              </a:ext>
            </a:extLst>
          </p:cNvPr>
          <p:cNvSpPr>
            <a:spLocks noGrp="1" noChangeArrowheads="1"/>
          </p:cNvSpPr>
          <p:nvPr>
            <p:ph type="sldNum" sz="quarter" idx="5"/>
          </p:nvPr>
        </p:nvSpPr>
        <p:spPr/>
        <p:txBody>
          <a:bodyPr/>
          <a:lstStyle/>
          <a:p>
            <a:pPr>
              <a:defRPr/>
            </a:pPr>
            <a:fld id="{781F3CA7-8E8B-5445-8D7A-6D3BD2A3EE3B}" type="slidenum">
              <a:rPr lang="en-US" altLang="en-US"/>
              <a:pPr>
                <a:defRPr/>
              </a:pPr>
              <a:t>8</a:t>
            </a:fld>
            <a:endParaRPr lang="en-US" altLang="en-US"/>
          </a:p>
        </p:txBody>
      </p:sp>
      <p:sp>
        <p:nvSpPr>
          <p:cNvPr id="7170" name="Rectangle 2">
            <a:extLst>
              <a:ext uri="{FF2B5EF4-FFF2-40B4-BE49-F238E27FC236}">
                <a16:creationId xmlns:a16="http://schemas.microsoft.com/office/drawing/2014/main" id="{62AFE8F2-F4BE-48B6-100E-99CB4341A542}"/>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D0A847FA-604F-F075-344B-BF91D5B850EF}"/>
              </a:ext>
            </a:extLst>
          </p:cNvPr>
          <p:cNvSpPr>
            <a:spLocks noGrp="1" noChangeArrowheads="1"/>
          </p:cNvSpPr>
          <p:nvPr>
            <p:ph type="body" idx="1"/>
          </p:nvPr>
        </p:nvSpPr>
        <p:spPr/>
        <p:txBody>
          <a:bodyPr/>
          <a:lstStyle/>
          <a:p>
            <a:pPr eaLnBrk="1" hangingPunct="1">
              <a:defRPr/>
            </a:pPr>
            <a:r>
              <a:rPr lang="en-US" altLang="en-US" dirty="0"/>
              <a:t>Grid view</a:t>
            </a:r>
          </a:p>
        </p:txBody>
      </p:sp>
    </p:spTree>
    <p:extLst>
      <p:ext uri="{BB962C8B-B14F-4D97-AF65-F5344CB8AC3E}">
        <p14:creationId xmlns:p14="http://schemas.microsoft.com/office/powerpoint/2010/main" val="2223307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76882-9B8E-C310-5FE9-D1FD0C4972D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49008152-35EE-5622-FB1E-4F2588E8D0AB}"/>
              </a:ext>
            </a:extLst>
          </p:cNvPr>
          <p:cNvSpPr>
            <a:spLocks noGrp="1" noChangeArrowheads="1"/>
          </p:cNvSpPr>
          <p:nvPr>
            <p:ph type="sldNum" sz="quarter" idx="5"/>
          </p:nvPr>
        </p:nvSpPr>
        <p:spPr/>
        <p:txBody>
          <a:bodyPr/>
          <a:lstStyle/>
          <a:p>
            <a:pPr>
              <a:defRPr/>
            </a:pPr>
            <a:fld id="{781F3CA7-8E8B-5445-8D7A-6D3BD2A3EE3B}" type="slidenum">
              <a:rPr lang="en-US" altLang="en-US"/>
              <a:pPr>
                <a:defRPr/>
              </a:pPr>
              <a:t>9</a:t>
            </a:fld>
            <a:endParaRPr lang="en-US" altLang="en-US"/>
          </a:p>
        </p:txBody>
      </p:sp>
      <p:sp>
        <p:nvSpPr>
          <p:cNvPr id="7170" name="Rectangle 2">
            <a:extLst>
              <a:ext uri="{FF2B5EF4-FFF2-40B4-BE49-F238E27FC236}">
                <a16:creationId xmlns:a16="http://schemas.microsoft.com/office/drawing/2014/main" id="{9ECB2ED6-2FE7-B8A8-B7B7-72ADA55B8C16}"/>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91B9035F-C461-9A02-BAA8-A41595EFBBFA}"/>
              </a:ext>
            </a:extLst>
          </p:cNvPr>
          <p:cNvSpPr>
            <a:spLocks noGrp="1" noChangeArrowheads="1"/>
          </p:cNvSpPr>
          <p:nvPr>
            <p:ph type="body" idx="1"/>
          </p:nvPr>
        </p:nvSpPr>
        <p:spPr/>
        <p:txBody>
          <a:bodyPr/>
          <a:lstStyle/>
          <a:p>
            <a:pPr eaLnBrk="1" hangingPunct="1">
              <a:defRPr/>
            </a:pPr>
            <a:r>
              <a:rPr lang="en-US" altLang="en-US" dirty="0"/>
              <a:t>Each column represents one DAG run. The top bar chart shows how long in total it takes to run the whole set of tasks</a:t>
            </a:r>
          </a:p>
          <a:p>
            <a:pPr eaLnBrk="1" hangingPunct="1">
              <a:defRPr/>
            </a:pPr>
            <a:r>
              <a:rPr lang="en-US" altLang="en-US" dirty="0"/>
              <a:t>Multiple statuses indicate the stage of the task</a:t>
            </a:r>
          </a:p>
        </p:txBody>
      </p:sp>
    </p:spTree>
    <p:extLst>
      <p:ext uri="{BB962C8B-B14F-4D97-AF65-F5344CB8AC3E}">
        <p14:creationId xmlns:p14="http://schemas.microsoft.com/office/powerpoint/2010/main" val="36124726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2">
            <a:extLst>
              <a:ext uri="{FF2B5EF4-FFF2-40B4-BE49-F238E27FC236}">
                <a16:creationId xmlns:a16="http://schemas.microsoft.com/office/drawing/2014/main" id="{3C18C5C7-2224-134E-BFF3-AD4A023BD39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3800" y="6118225"/>
            <a:ext cx="96837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 name="Rectangle 15">
            <a:extLst>
              <a:ext uri="{FF2B5EF4-FFF2-40B4-BE49-F238E27FC236}">
                <a16:creationId xmlns:a16="http://schemas.microsoft.com/office/drawing/2014/main" id="{BF68F5B2-67E4-7346-A56B-CB4E3C4004FC}"/>
              </a:ext>
            </a:extLst>
          </p:cNvPr>
          <p:cNvSpPr>
            <a:spLocks noChangeArrowheads="1"/>
          </p:cNvSpPr>
          <p:nvPr userDrawn="1"/>
        </p:nvSpPr>
        <p:spPr bwMode="auto">
          <a:xfrm>
            <a:off x="0" y="-76200"/>
            <a:ext cx="9144000" cy="2895600"/>
          </a:xfrm>
          <a:prstGeom prst="rect">
            <a:avLst/>
          </a:prstGeom>
          <a:gradFill rotWithShape="0">
            <a:gsLst>
              <a:gs pos="0">
                <a:srgbClr val="333333"/>
              </a:gs>
              <a:gs pos="100000">
                <a:schemeClr val="tx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Osaka" charset="0"/>
            </a:endParaRPr>
          </a:p>
        </p:txBody>
      </p:sp>
      <p:sp>
        <p:nvSpPr>
          <p:cNvPr id="6" name="Rectangle 19">
            <a:extLst>
              <a:ext uri="{FF2B5EF4-FFF2-40B4-BE49-F238E27FC236}">
                <a16:creationId xmlns:a16="http://schemas.microsoft.com/office/drawing/2014/main" id="{6FDD33BB-1393-4947-9406-C8626E861E88}"/>
              </a:ext>
            </a:extLst>
          </p:cNvPr>
          <p:cNvSpPr>
            <a:spLocks noChangeArrowheads="1"/>
          </p:cNvSpPr>
          <p:nvPr userDrawn="1"/>
        </p:nvSpPr>
        <p:spPr bwMode="auto">
          <a:xfrm>
            <a:off x="609600" y="6172200"/>
            <a:ext cx="46640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sz="1200" b="1" i="0" baseline="0" dirty="0">
                <a:latin typeface="Arial Bold" charset="0"/>
                <a:ea typeface="Osaka" charset="0"/>
              </a:rPr>
              <a:t>Boston University</a:t>
            </a:r>
            <a:r>
              <a:rPr lang="en-US" altLang="en-US" sz="1200" dirty="0">
                <a:latin typeface="Arial" charset="0"/>
                <a:ea typeface="Osaka" charset="0"/>
              </a:rPr>
              <a:t> School/college name here</a:t>
            </a:r>
          </a:p>
        </p:txBody>
      </p:sp>
      <p:sp>
        <p:nvSpPr>
          <p:cNvPr id="3075" name="Rectangle 3"/>
          <p:cNvSpPr>
            <a:spLocks noGrp="1" noChangeArrowheads="1"/>
          </p:cNvSpPr>
          <p:nvPr>
            <p:ph type="subTitle" idx="1"/>
          </p:nvPr>
        </p:nvSpPr>
        <p:spPr>
          <a:xfrm>
            <a:off x="685800" y="3200400"/>
            <a:ext cx="7772400" cy="1752600"/>
          </a:xfrm>
        </p:spPr>
        <p:txBody>
          <a:bodyPr/>
          <a:lstStyle>
            <a:lvl1pPr marL="0" indent="0">
              <a:buFont typeface="Wingdings" charset="2"/>
              <a:buNone/>
              <a:defRPr sz="1800">
                <a:solidFill>
                  <a:srgbClr val="CCCCCC"/>
                </a:solidFill>
              </a:defRPr>
            </a:lvl1pPr>
          </a:lstStyle>
          <a:p>
            <a:pPr lvl="0"/>
            <a:r>
              <a:rPr lang="en-US" altLang="en-US" noProof="0" dirty="0"/>
              <a:t>Click to edit Master subtitle style</a:t>
            </a:r>
          </a:p>
        </p:txBody>
      </p:sp>
      <p:sp>
        <p:nvSpPr>
          <p:cNvPr id="3074" name="Rectangle 2"/>
          <p:cNvSpPr>
            <a:spLocks noGrp="1" noChangeArrowheads="1"/>
          </p:cNvSpPr>
          <p:nvPr>
            <p:ph type="ctrTitle"/>
          </p:nvPr>
        </p:nvSpPr>
        <p:spPr>
          <a:xfrm>
            <a:off x="685800" y="1600200"/>
            <a:ext cx="7772400" cy="1143000"/>
          </a:xfrm>
        </p:spPr>
        <p:txBody>
          <a:bodyPr anchor="ctr"/>
          <a:lstStyle>
            <a:lvl1pPr>
              <a:defRPr>
                <a:solidFill>
                  <a:schemeClr val="bg1"/>
                </a:solidFill>
              </a:defRPr>
            </a:lvl1pPr>
          </a:lstStyle>
          <a:p>
            <a:pPr lvl="0"/>
            <a:r>
              <a:rPr lang="en-US" altLang="en-US" noProof="0" dirty="0"/>
              <a:t>Click to edit Master title style</a:t>
            </a:r>
          </a:p>
        </p:txBody>
      </p:sp>
    </p:spTree>
    <p:extLst>
      <p:ext uri="{BB962C8B-B14F-4D97-AF65-F5344CB8AC3E}">
        <p14:creationId xmlns:p14="http://schemas.microsoft.com/office/powerpoint/2010/main" val="354236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F74916-539A-5E49-889F-2113EA4F4043}"/>
              </a:ext>
            </a:extLst>
          </p:cNvPr>
          <p:cNvSpPr txBox="1">
            <a:spLocks/>
          </p:cNvSpPr>
          <p:nvPr userDrawn="1"/>
        </p:nvSpPr>
        <p:spPr bwMode="auto">
          <a:xfrm>
            <a:off x="6477000" y="730250"/>
            <a:ext cx="2303463" cy="498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algn="l" rtl="0" eaLnBrk="0" fontAlgn="base" hangingPunct="0">
              <a:spcBef>
                <a:spcPct val="0"/>
              </a:spcBef>
              <a:spcAft>
                <a:spcPct val="0"/>
              </a:spcAft>
              <a:defRPr sz="2400" kern="12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charset="0"/>
                <a:ea typeface="Osaka" charset="0"/>
              </a:defRPr>
            </a:lvl2pPr>
            <a:lvl3pPr algn="l" rtl="0" eaLnBrk="0" fontAlgn="base" hangingPunct="0">
              <a:spcBef>
                <a:spcPct val="0"/>
              </a:spcBef>
              <a:spcAft>
                <a:spcPct val="0"/>
              </a:spcAft>
              <a:defRPr sz="2400">
                <a:solidFill>
                  <a:schemeClr val="tx1"/>
                </a:solidFill>
                <a:latin typeface="Arial" charset="0"/>
                <a:ea typeface="Osaka" charset="0"/>
              </a:defRPr>
            </a:lvl3pPr>
            <a:lvl4pPr algn="l" rtl="0" eaLnBrk="0" fontAlgn="base" hangingPunct="0">
              <a:spcBef>
                <a:spcPct val="0"/>
              </a:spcBef>
              <a:spcAft>
                <a:spcPct val="0"/>
              </a:spcAft>
              <a:defRPr sz="2400">
                <a:solidFill>
                  <a:schemeClr val="tx1"/>
                </a:solidFill>
                <a:latin typeface="Arial" charset="0"/>
                <a:ea typeface="Osaka" charset="0"/>
              </a:defRPr>
            </a:lvl4pPr>
            <a:lvl5pPr algn="l" rtl="0" eaLnBrk="0" fontAlgn="base" hangingPunct="0">
              <a:spcBef>
                <a:spcPct val="0"/>
              </a:spcBef>
              <a:spcAft>
                <a:spcPct val="0"/>
              </a:spcAft>
              <a:defRPr sz="2400">
                <a:solidFill>
                  <a:schemeClr val="tx1"/>
                </a:solidFill>
                <a:latin typeface="Arial" charset="0"/>
                <a:ea typeface="Osaka" charset="0"/>
              </a:defRPr>
            </a:lvl5pPr>
            <a:lvl6pPr marL="457200" algn="l" rtl="0" fontAlgn="base">
              <a:spcBef>
                <a:spcPct val="0"/>
              </a:spcBef>
              <a:spcAft>
                <a:spcPct val="0"/>
              </a:spcAft>
              <a:defRPr sz="2400">
                <a:solidFill>
                  <a:schemeClr val="tx1"/>
                </a:solidFill>
                <a:latin typeface="Arial" charset="0"/>
                <a:ea typeface="Osaka" charset="0"/>
              </a:defRPr>
            </a:lvl6pPr>
            <a:lvl7pPr marL="914400" algn="l" rtl="0" fontAlgn="base">
              <a:spcBef>
                <a:spcPct val="0"/>
              </a:spcBef>
              <a:spcAft>
                <a:spcPct val="0"/>
              </a:spcAft>
              <a:defRPr sz="2400">
                <a:solidFill>
                  <a:schemeClr val="tx1"/>
                </a:solidFill>
                <a:latin typeface="Arial" charset="0"/>
                <a:ea typeface="Osaka" charset="0"/>
              </a:defRPr>
            </a:lvl7pPr>
            <a:lvl8pPr marL="1371600" algn="l" rtl="0" fontAlgn="base">
              <a:spcBef>
                <a:spcPct val="0"/>
              </a:spcBef>
              <a:spcAft>
                <a:spcPct val="0"/>
              </a:spcAft>
              <a:defRPr sz="2400">
                <a:solidFill>
                  <a:schemeClr val="tx1"/>
                </a:solidFill>
                <a:latin typeface="Arial" charset="0"/>
                <a:ea typeface="Osaka" charset="0"/>
              </a:defRPr>
            </a:lvl8pPr>
            <a:lvl9pPr marL="1828800" algn="l" rtl="0" fontAlgn="base">
              <a:spcBef>
                <a:spcPct val="0"/>
              </a:spcBef>
              <a:spcAft>
                <a:spcPct val="0"/>
              </a:spcAft>
              <a:defRPr sz="2400">
                <a:solidFill>
                  <a:schemeClr val="tx1"/>
                </a:solidFill>
                <a:latin typeface="Arial" charset="0"/>
                <a:ea typeface="Osaka" charset="0"/>
              </a:defRPr>
            </a:lvl9pPr>
          </a:lstStyle>
          <a:p>
            <a:pPr>
              <a:defRPr/>
            </a:pPr>
            <a:r>
              <a:rPr lang="en-US" dirty="0"/>
              <a:t>Click to edit Master title style</a:t>
            </a:r>
          </a:p>
        </p:txBody>
      </p:sp>
      <p:sp>
        <p:nvSpPr>
          <p:cNvPr id="6" name="Content Placeholder 2">
            <a:extLst>
              <a:ext uri="{FF2B5EF4-FFF2-40B4-BE49-F238E27FC236}">
                <a16:creationId xmlns:a16="http://schemas.microsoft.com/office/drawing/2014/main" id="{3E2AEFCB-C68A-6E4C-A694-D3E08A64CC5F}"/>
              </a:ext>
            </a:extLst>
          </p:cNvPr>
          <p:cNvSpPr>
            <a:spLocks noGrp="1"/>
          </p:cNvSpPr>
          <p:nvPr>
            <p:ph idx="12"/>
          </p:nvPr>
        </p:nvSpPr>
        <p:spPr>
          <a:xfrm>
            <a:off x="609599" y="729512"/>
            <a:ext cx="5638801" cy="49854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a:extLst>
              <a:ext uri="{FF2B5EF4-FFF2-40B4-BE49-F238E27FC236}">
                <a16:creationId xmlns:a16="http://schemas.microsoft.com/office/drawing/2014/main" id="{EE58E2A8-EEC8-4C4F-9475-A69FDB4010CB}"/>
              </a:ext>
            </a:extLst>
          </p:cNvPr>
          <p:cNvSpPr>
            <a:spLocks noGrp="1" noChangeArrowheads="1"/>
          </p:cNvSpPr>
          <p:nvPr>
            <p:ph type="ftr" sz="quarter" idx="13"/>
          </p:nvPr>
        </p:nvSpPr>
        <p:spPr/>
        <p:txBody>
          <a:bodyPr/>
          <a:lstStyle>
            <a:lvl1pPr>
              <a:defRPr/>
            </a:lvl1pPr>
          </a:lstStyle>
          <a:p>
            <a:pPr>
              <a:defRPr/>
            </a:pPr>
            <a:r>
              <a:rPr lang="en-US" altLang="en-US"/>
              <a:t>Trustees Presentation</a:t>
            </a:r>
          </a:p>
        </p:txBody>
      </p:sp>
      <p:sp>
        <p:nvSpPr>
          <p:cNvPr id="5" name="Rectangle 18">
            <a:extLst>
              <a:ext uri="{FF2B5EF4-FFF2-40B4-BE49-F238E27FC236}">
                <a16:creationId xmlns:a16="http://schemas.microsoft.com/office/drawing/2014/main" id="{BE87F283-4974-7D49-B446-25EDA566260C}"/>
              </a:ext>
            </a:extLst>
          </p:cNvPr>
          <p:cNvSpPr>
            <a:spLocks noGrp="1" noChangeArrowheads="1"/>
          </p:cNvSpPr>
          <p:nvPr>
            <p:ph type="dt" sz="half" idx="14"/>
          </p:nvPr>
        </p:nvSpPr>
        <p:spPr/>
        <p:txBody>
          <a:bodyPr/>
          <a:lstStyle>
            <a:lvl1pPr>
              <a:defRPr/>
            </a:lvl1pPr>
          </a:lstStyle>
          <a:p>
            <a:pPr>
              <a:defRPr/>
            </a:pPr>
            <a:r>
              <a:rPr lang="en-US" altLang="en-US"/>
              <a:t>2/3/08  </a:t>
            </a:r>
            <a:fld id="{DDA3C5DD-9D3A-854C-A461-E173D94B9D92}" type="slidenum">
              <a:rPr lang="en-US" altLang="en-US"/>
              <a:pPr>
                <a:defRPr/>
              </a:pPr>
              <a:t>‹#›</a:t>
            </a:fld>
            <a:endParaRPr lang="en-US" altLang="en-US" baseline="0"/>
          </a:p>
        </p:txBody>
      </p:sp>
    </p:spTree>
    <p:extLst>
      <p:ext uri="{BB962C8B-B14F-4D97-AF65-F5344CB8AC3E}">
        <p14:creationId xmlns:p14="http://schemas.microsoft.com/office/powerpoint/2010/main" val="253071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a:extLst>
              <a:ext uri="{FF2B5EF4-FFF2-40B4-BE49-F238E27FC236}">
                <a16:creationId xmlns:a16="http://schemas.microsoft.com/office/drawing/2014/main" id="{B2A0010D-2BEA-914B-980A-4605BF1AA2A7}"/>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5" name="Rectangle 18">
            <a:extLst>
              <a:ext uri="{FF2B5EF4-FFF2-40B4-BE49-F238E27FC236}">
                <a16:creationId xmlns:a16="http://schemas.microsoft.com/office/drawing/2014/main" id="{28878EDD-7BD9-AA40-97A6-17BB7FCD9989}"/>
              </a:ext>
            </a:extLst>
          </p:cNvPr>
          <p:cNvSpPr>
            <a:spLocks noGrp="1" noChangeArrowheads="1"/>
          </p:cNvSpPr>
          <p:nvPr>
            <p:ph type="dt" sz="half" idx="11"/>
          </p:nvPr>
        </p:nvSpPr>
        <p:spPr>
          <a:ln/>
        </p:spPr>
        <p:txBody>
          <a:bodyPr/>
          <a:lstStyle>
            <a:lvl1pPr>
              <a:defRPr/>
            </a:lvl1pPr>
          </a:lstStyle>
          <a:p>
            <a:pPr>
              <a:defRPr/>
            </a:pPr>
            <a:r>
              <a:rPr lang="en-US" altLang="en-US"/>
              <a:t>2/3/08  </a:t>
            </a:r>
            <a:fld id="{974BEB2B-58CC-EA48-9AEF-C37A7DD0A741}" type="slidenum">
              <a:rPr lang="en-US" altLang="en-US"/>
              <a:pPr>
                <a:defRPr/>
              </a:pPr>
              <a:t>‹#›</a:t>
            </a:fld>
            <a:endParaRPr lang="en-US" altLang="en-US" baseline="0"/>
          </a:p>
        </p:txBody>
      </p:sp>
    </p:spTree>
    <p:extLst>
      <p:ext uri="{BB962C8B-B14F-4D97-AF65-F5344CB8AC3E}">
        <p14:creationId xmlns:p14="http://schemas.microsoft.com/office/powerpoint/2010/main" val="907319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a:extLst>
              <a:ext uri="{FF2B5EF4-FFF2-40B4-BE49-F238E27FC236}">
                <a16:creationId xmlns:a16="http://schemas.microsoft.com/office/drawing/2014/main" id="{6F14288C-E590-6D4D-BD6A-28BDACE75697}"/>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5" name="Rectangle 18">
            <a:extLst>
              <a:ext uri="{FF2B5EF4-FFF2-40B4-BE49-F238E27FC236}">
                <a16:creationId xmlns:a16="http://schemas.microsoft.com/office/drawing/2014/main" id="{E3B8C453-67FD-DE4E-8435-2112239D3BF4}"/>
              </a:ext>
            </a:extLst>
          </p:cNvPr>
          <p:cNvSpPr>
            <a:spLocks noGrp="1" noChangeArrowheads="1"/>
          </p:cNvSpPr>
          <p:nvPr>
            <p:ph type="dt" sz="half" idx="11"/>
          </p:nvPr>
        </p:nvSpPr>
        <p:spPr>
          <a:ln/>
        </p:spPr>
        <p:txBody>
          <a:bodyPr/>
          <a:lstStyle>
            <a:lvl1pPr>
              <a:defRPr/>
            </a:lvl1pPr>
          </a:lstStyle>
          <a:p>
            <a:pPr>
              <a:defRPr/>
            </a:pPr>
            <a:r>
              <a:rPr lang="en-US" altLang="en-US"/>
              <a:t>2/3/08  </a:t>
            </a:r>
            <a:fld id="{26A18AC9-35C2-C844-A9C8-711B884A04D2}" type="slidenum">
              <a:rPr lang="en-US" altLang="en-US"/>
              <a:pPr>
                <a:defRPr/>
              </a:pPr>
              <a:t>‹#›</a:t>
            </a:fld>
            <a:endParaRPr lang="en-US" altLang="en-US" baseline="0"/>
          </a:p>
        </p:txBody>
      </p:sp>
    </p:spTree>
    <p:extLst>
      <p:ext uri="{BB962C8B-B14F-4D97-AF65-F5344CB8AC3E}">
        <p14:creationId xmlns:p14="http://schemas.microsoft.com/office/powerpoint/2010/main" val="3758909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828800"/>
            <a:ext cx="38862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38862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8834D0AB-14E3-C048-AE34-2C1CD2FDEDD7}"/>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6" name="Rectangle 18">
            <a:extLst>
              <a:ext uri="{FF2B5EF4-FFF2-40B4-BE49-F238E27FC236}">
                <a16:creationId xmlns:a16="http://schemas.microsoft.com/office/drawing/2014/main" id="{03A6881B-076C-264A-9223-83F88AB57D6B}"/>
              </a:ext>
            </a:extLst>
          </p:cNvPr>
          <p:cNvSpPr>
            <a:spLocks noGrp="1" noChangeArrowheads="1"/>
          </p:cNvSpPr>
          <p:nvPr>
            <p:ph type="dt" sz="half" idx="11"/>
          </p:nvPr>
        </p:nvSpPr>
        <p:spPr>
          <a:ln/>
        </p:spPr>
        <p:txBody>
          <a:bodyPr/>
          <a:lstStyle>
            <a:lvl1pPr>
              <a:defRPr/>
            </a:lvl1pPr>
          </a:lstStyle>
          <a:p>
            <a:pPr>
              <a:defRPr/>
            </a:pPr>
            <a:r>
              <a:rPr lang="en-US" altLang="en-US"/>
              <a:t>2/3/08  </a:t>
            </a:r>
            <a:fld id="{A948A393-D4A7-B74D-8221-64887C7AE610}" type="slidenum">
              <a:rPr lang="en-US" altLang="en-US"/>
              <a:pPr>
                <a:defRPr/>
              </a:pPr>
              <a:t>‹#›</a:t>
            </a:fld>
            <a:endParaRPr lang="en-US" altLang="en-US" baseline="0"/>
          </a:p>
        </p:txBody>
      </p:sp>
    </p:spTree>
    <p:extLst>
      <p:ext uri="{BB962C8B-B14F-4D97-AF65-F5344CB8AC3E}">
        <p14:creationId xmlns:p14="http://schemas.microsoft.com/office/powerpoint/2010/main" val="2643836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309E82A1-AED5-554A-82AE-D5A1761F42D3}"/>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8" name="Rectangle 18">
            <a:extLst>
              <a:ext uri="{FF2B5EF4-FFF2-40B4-BE49-F238E27FC236}">
                <a16:creationId xmlns:a16="http://schemas.microsoft.com/office/drawing/2014/main" id="{2B447DAA-DAE4-4045-862C-68F11A411CAC}"/>
              </a:ext>
            </a:extLst>
          </p:cNvPr>
          <p:cNvSpPr>
            <a:spLocks noGrp="1" noChangeArrowheads="1"/>
          </p:cNvSpPr>
          <p:nvPr>
            <p:ph type="dt" sz="half" idx="11"/>
          </p:nvPr>
        </p:nvSpPr>
        <p:spPr>
          <a:ln/>
        </p:spPr>
        <p:txBody>
          <a:bodyPr/>
          <a:lstStyle>
            <a:lvl1pPr>
              <a:defRPr/>
            </a:lvl1pPr>
          </a:lstStyle>
          <a:p>
            <a:pPr>
              <a:defRPr/>
            </a:pPr>
            <a:r>
              <a:rPr lang="en-US" altLang="en-US"/>
              <a:t>2/3/08  </a:t>
            </a:r>
            <a:fld id="{3011EBDA-72F6-F047-8348-7DEC043011C2}" type="slidenum">
              <a:rPr lang="en-US" altLang="en-US"/>
              <a:pPr>
                <a:defRPr/>
              </a:pPr>
              <a:t>‹#›</a:t>
            </a:fld>
            <a:endParaRPr lang="en-US" altLang="en-US" baseline="0"/>
          </a:p>
        </p:txBody>
      </p:sp>
    </p:spTree>
    <p:extLst>
      <p:ext uri="{BB962C8B-B14F-4D97-AF65-F5344CB8AC3E}">
        <p14:creationId xmlns:p14="http://schemas.microsoft.com/office/powerpoint/2010/main" val="2651275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71926CDC-00B8-4B48-9EEE-63277DEAED3C}"/>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4" name="Rectangle 18">
            <a:extLst>
              <a:ext uri="{FF2B5EF4-FFF2-40B4-BE49-F238E27FC236}">
                <a16:creationId xmlns:a16="http://schemas.microsoft.com/office/drawing/2014/main" id="{D2D384BF-CC1C-4A44-927F-B8F70582ABEB}"/>
              </a:ext>
            </a:extLst>
          </p:cNvPr>
          <p:cNvSpPr>
            <a:spLocks noGrp="1" noChangeArrowheads="1"/>
          </p:cNvSpPr>
          <p:nvPr>
            <p:ph type="dt" sz="half" idx="11"/>
          </p:nvPr>
        </p:nvSpPr>
        <p:spPr>
          <a:ln/>
        </p:spPr>
        <p:txBody>
          <a:bodyPr/>
          <a:lstStyle>
            <a:lvl1pPr>
              <a:defRPr/>
            </a:lvl1pPr>
          </a:lstStyle>
          <a:p>
            <a:pPr>
              <a:defRPr/>
            </a:pPr>
            <a:r>
              <a:rPr lang="en-US" altLang="en-US"/>
              <a:t>2/3/08  </a:t>
            </a:r>
            <a:fld id="{4C07DA4A-8BCA-1C43-9DD8-EC9BE5EBEA49}" type="slidenum">
              <a:rPr lang="en-US" altLang="en-US"/>
              <a:pPr>
                <a:defRPr/>
              </a:pPr>
              <a:t>‹#›</a:t>
            </a:fld>
            <a:endParaRPr lang="en-US" altLang="en-US" baseline="0"/>
          </a:p>
        </p:txBody>
      </p:sp>
    </p:spTree>
    <p:extLst>
      <p:ext uri="{BB962C8B-B14F-4D97-AF65-F5344CB8AC3E}">
        <p14:creationId xmlns:p14="http://schemas.microsoft.com/office/powerpoint/2010/main" val="158987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2B87FF8E-5086-934F-9124-20F6115D2649}"/>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3" name="Rectangle 18">
            <a:extLst>
              <a:ext uri="{FF2B5EF4-FFF2-40B4-BE49-F238E27FC236}">
                <a16:creationId xmlns:a16="http://schemas.microsoft.com/office/drawing/2014/main" id="{47E91D63-4FD7-6A44-A125-5213AA8613E8}"/>
              </a:ext>
            </a:extLst>
          </p:cNvPr>
          <p:cNvSpPr>
            <a:spLocks noGrp="1" noChangeArrowheads="1"/>
          </p:cNvSpPr>
          <p:nvPr>
            <p:ph type="dt" sz="half" idx="11"/>
          </p:nvPr>
        </p:nvSpPr>
        <p:spPr>
          <a:ln/>
        </p:spPr>
        <p:txBody>
          <a:bodyPr/>
          <a:lstStyle>
            <a:lvl1pPr>
              <a:defRPr/>
            </a:lvl1pPr>
          </a:lstStyle>
          <a:p>
            <a:pPr>
              <a:defRPr/>
            </a:pPr>
            <a:r>
              <a:rPr lang="en-US" altLang="en-US"/>
              <a:t>2/3/08  </a:t>
            </a:r>
            <a:fld id="{41FE893A-2170-5C4E-B6AF-F26905CDD333}" type="slidenum">
              <a:rPr lang="en-US" altLang="en-US"/>
              <a:pPr>
                <a:defRPr/>
              </a:pPr>
              <a:t>‹#›</a:t>
            </a:fld>
            <a:endParaRPr lang="en-US" altLang="en-US" baseline="0"/>
          </a:p>
        </p:txBody>
      </p:sp>
    </p:spTree>
    <p:extLst>
      <p:ext uri="{BB962C8B-B14F-4D97-AF65-F5344CB8AC3E}">
        <p14:creationId xmlns:p14="http://schemas.microsoft.com/office/powerpoint/2010/main" val="128207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7958A930-1A2E-9F41-9C55-27D7718AF7EB}"/>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6" name="Rectangle 18">
            <a:extLst>
              <a:ext uri="{FF2B5EF4-FFF2-40B4-BE49-F238E27FC236}">
                <a16:creationId xmlns:a16="http://schemas.microsoft.com/office/drawing/2014/main" id="{AAC77557-131D-5841-8FAD-F270F5DDE445}"/>
              </a:ext>
            </a:extLst>
          </p:cNvPr>
          <p:cNvSpPr>
            <a:spLocks noGrp="1" noChangeArrowheads="1"/>
          </p:cNvSpPr>
          <p:nvPr>
            <p:ph type="dt" sz="half" idx="11"/>
          </p:nvPr>
        </p:nvSpPr>
        <p:spPr>
          <a:ln/>
        </p:spPr>
        <p:txBody>
          <a:bodyPr/>
          <a:lstStyle>
            <a:lvl1pPr>
              <a:defRPr/>
            </a:lvl1pPr>
          </a:lstStyle>
          <a:p>
            <a:pPr>
              <a:defRPr/>
            </a:pPr>
            <a:r>
              <a:rPr lang="en-US" altLang="en-US"/>
              <a:t>2/3/08  </a:t>
            </a:r>
            <a:fld id="{9640A902-B6DB-234A-B3D1-9C0503B9102F}" type="slidenum">
              <a:rPr lang="en-US" altLang="en-US"/>
              <a:pPr>
                <a:defRPr/>
              </a:pPr>
              <a:t>‹#›</a:t>
            </a:fld>
            <a:endParaRPr lang="en-US" altLang="en-US" baseline="0"/>
          </a:p>
        </p:txBody>
      </p:sp>
    </p:spTree>
    <p:extLst>
      <p:ext uri="{BB962C8B-B14F-4D97-AF65-F5344CB8AC3E}">
        <p14:creationId xmlns:p14="http://schemas.microsoft.com/office/powerpoint/2010/main" val="4204458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5C328291-589A-9242-8B65-1201AEE1F25A}"/>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6" name="Rectangle 18">
            <a:extLst>
              <a:ext uri="{FF2B5EF4-FFF2-40B4-BE49-F238E27FC236}">
                <a16:creationId xmlns:a16="http://schemas.microsoft.com/office/drawing/2014/main" id="{8C5EAD46-963C-D74F-90B8-8524C9F6FE29}"/>
              </a:ext>
            </a:extLst>
          </p:cNvPr>
          <p:cNvSpPr>
            <a:spLocks noGrp="1" noChangeArrowheads="1"/>
          </p:cNvSpPr>
          <p:nvPr>
            <p:ph type="dt" sz="half" idx="11"/>
          </p:nvPr>
        </p:nvSpPr>
        <p:spPr>
          <a:ln/>
        </p:spPr>
        <p:txBody>
          <a:bodyPr/>
          <a:lstStyle>
            <a:lvl1pPr>
              <a:defRPr/>
            </a:lvl1pPr>
          </a:lstStyle>
          <a:p>
            <a:pPr>
              <a:defRPr/>
            </a:pPr>
            <a:r>
              <a:rPr lang="en-US" altLang="en-US"/>
              <a:t>2/3/08  </a:t>
            </a:r>
            <a:fld id="{51255004-F1AA-C34F-A5F0-C3EEDD9BFDCB}" type="slidenum">
              <a:rPr lang="en-US" altLang="en-US"/>
              <a:pPr>
                <a:defRPr/>
              </a:pPr>
              <a:t>‹#›</a:t>
            </a:fld>
            <a:endParaRPr lang="en-US" altLang="en-US" baseline="0"/>
          </a:p>
        </p:txBody>
      </p:sp>
    </p:spTree>
    <p:extLst>
      <p:ext uri="{BB962C8B-B14F-4D97-AF65-F5344CB8AC3E}">
        <p14:creationId xmlns:p14="http://schemas.microsoft.com/office/powerpoint/2010/main" val="1510816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
            <a:extLst>
              <a:ext uri="{FF2B5EF4-FFF2-40B4-BE49-F238E27FC236}">
                <a16:creationId xmlns:a16="http://schemas.microsoft.com/office/drawing/2014/main" id="{C4E12FF0-A1C2-FD47-98B3-69DF868CDAC0}"/>
              </a:ext>
            </a:extLst>
          </p:cNvPr>
          <p:cNvSpPr>
            <a:spLocks noChangeArrowheads="1"/>
          </p:cNvSpPr>
          <p:nvPr userDrawn="1"/>
        </p:nvSpPr>
        <p:spPr bwMode="auto">
          <a:xfrm>
            <a:off x="0" y="-42863"/>
            <a:ext cx="9144000" cy="347663"/>
          </a:xfrm>
          <a:prstGeom prst="rect">
            <a:avLst/>
          </a:prstGeom>
          <a:gradFill rotWithShape="0">
            <a:gsLst>
              <a:gs pos="0">
                <a:srgbClr val="333333"/>
              </a:gs>
              <a:gs pos="100000">
                <a:schemeClr val="tx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Osaka" charset="0"/>
            </a:endParaRPr>
          </a:p>
        </p:txBody>
      </p:sp>
      <p:sp>
        <p:nvSpPr>
          <p:cNvPr id="1026" name="Rectangle 2">
            <a:extLst>
              <a:ext uri="{FF2B5EF4-FFF2-40B4-BE49-F238E27FC236}">
                <a16:creationId xmlns:a16="http://schemas.microsoft.com/office/drawing/2014/main" id="{88265B84-3B53-4146-B825-4EBFE4426BC4}"/>
              </a:ext>
            </a:extLst>
          </p:cNvPr>
          <p:cNvSpPr>
            <a:spLocks noGrp="1" noChangeArrowheads="1"/>
          </p:cNvSpPr>
          <p:nvPr>
            <p:ph type="title"/>
          </p:nvPr>
        </p:nvSpPr>
        <p:spPr bwMode="auto">
          <a:xfrm>
            <a:off x="609600" y="762000"/>
            <a:ext cx="7924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7545B3D2-5D92-654D-ABDC-68CA3AC028CA}"/>
              </a:ext>
            </a:extLst>
          </p:cNvPr>
          <p:cNvSpPr>
            <a:spLocks noGrp="1" noChangeArrowheads="1"/>
          </p:cNvSpPr>
          <p:nvPr>
            <p:ph type="body" idx="1"/>
          </p:nvPr>
        </p:nvSpPr>
        <p:spPr bwMode="auto">
          <a:xfrm>
            <a:off x="609600" y="1828800"/>
            <a:ext cx="7924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3D719C42-9F8D-F042-9241-9ED587D4ACE6}"/>
              </a:ext>
            </a:extLst>
          </p:cNvPr>
          <p:cNvSpPr>
            <a:spLocks noGrp="1" noChangeArrowheads="1"/>
          </p:cNvSpPr>
          <p:nvPr>
            <p:ph type="ftr" sz="quarter" idx="3"/>
          </p:nvPr>
        </p:nvSpPr>
        <p:spPr bwMode="auto">
          <a:xfrm>
            <a:off x="609600" y="0"/>
            <a:ext cx="510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defRPr sz="1200">
                <a:solidFill>
                  <a:schemeClr val="bg1"/>
                </a:solidFill>
                <a:latin typeface="Arial" charset="0"/>
                <a:ea typeface="Osaka" charset="0"/>
              </a:defRPr>
            </a:lvl1pPr>
          </a:lstStyle>
          <a:p>
            <a:pPr>
              <a:defRPr/>
            </a:pPr>
            <a:r>
              <a:rPr lang="en-US" altLang="en-US"/>
              <a:t>Trustees Presentation</a:t>
            </a:r>
          </a:p>
        </p:txBody>
      </p:sp>
      <p:sp>
        <p:nvSpPr>
          <p:cNvPr id="1036" name="Text Box 12">
            <a:extLst>
              <a:ext uri="{FF2B5EF4-FFF2-40B4-BE49-F238E27FC236}">
                <a16:creationId xmlns:a16="http://schemas.microsoft.com/office/drawing/2014/main" id="{0958E208-11C0-4B47-972D-ADCC74244A46}"/>
              </a:ext>
            </a:extLst>
          </p:cNvPr>
          <p:cNvSpPr txBox="1">
            <a:spLocks noChangeArrowheads="1"/>
          </p:cNvSpPr>
          <p:nvPr userDrawn="1"/>
        </p:nvSpPr>
        <p:spPr bwMode="auto">
          <a:xfrm>
            <a:off x="609600" y="1524000"/>
            <a:ext cx="792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en-US" sz="1200" b="1">
                <a:solidFill>
                  <a:schemeClr val="bg1"/>
                </a:solidFill>
                <a:latin typeface="Arial" charset="0"/>
                <a:ea typeface="Osaka" charset="0"/>
              </a:rPr>
              <a:t>Boston University</a:t>
            </a:r>
            <a:r>
              <a:rPr lang="en-US" altLang="en-US" sz="1200">
                <a:solidFill>
                  <a:schemeClr val="bg1"/>
                </a:solidFill>
                <a:latin typeface="Arial" charset="0"/>
                <a:ea typeface="Osaka" charset="0"/>
              </a:rPr>
              <a:t> Slideshow Title Goes Here</a:t>
            </a:r>
          </a:p>
        </p:txBody>
      </p:sp>
      <p:pic>
        <p:nvPicPr>
          <p:cNvPr id="1044" name="Picture 20">
            <a:extLst>
              <a:ext uri="{FF2B5EF4-FFF2-40B4-BE49-F238E27FC236}">
                <a16:creationId xmlns:a16="http://schemas.microsoft.com/office/drawing/2014/main" id="{DD62B90E-4628-9E42-8A08-B66432A767A5}"/>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543800" y="6118225"/>
            <a:ext cx="96837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042" name="Rectangle 18">
            <a:extLst>
              <a:ext uri="{FF2B5EF4-FFF2-40B4-BE49-F238E27FC236}">
                <a16:creationId xmlns:a16="http://schemas.microsoft.com/office/drawing/2014/main" id="{048AAB0B-A411-BD43-AEC7-C81A582A4826}"/>
              </a:ext>
            </a:extLst>
          </p:cNvPr>
          <p:cNvSpPr>
            <a:spLocks noGrp="1" noChangeArrowheads="1"/>
          </p:cNvSpPr>
          <p:nvPr>
            <p:ph type="dt" sz="half" idx="2"/>
          </p:nvPr>
        </p:nvSpPr>
        <p:spPr bwMode="auto">
          <a:xfrm>
            <a:off x="8001000" y="76200"/>
            <a:ext cx="1066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a:defRPr sz="1200" baseline="30000">
                <a:solidFill>
                  <a:srgbClr val="CCCCCC"/>
                </a:solidFill>
                <a:latin typeface="Arial" charset="0"/>
                <a:ea typeface="Osaka" charset="0"/>
              </a:defRPr>
            </a:lvl1pPr>
          </a:lstStyle>
          <a:p>
            <a:pPr>
              <a:defRPr/>
            </a:pPr>
            <a:r>
              <a:rPr lang="en-US" altLang="en-US"/>
              <a:t>2/3/08  </a:t>
            </a:r>
            <a:fld id="{659701BF-F498-1642-B0AC-60CC0906B7CC}" type="slidenum">
              <a:rPr lang="en-US" altLang="en-US"/>
              <a:pPr>
                <a:defRPr/>
              </a:pPr>
              <a:t>‹#›</a:t>
            </a:fld>
            <a:endParaRPr lang="en-US" altLang="en-US" baseline="0"/>
          </a:p>
        </p:txBody>
      </p:sp>
      <p:sp>
        <p:nvSpPr>
          <p:cNvPr id="1047" name="Rectangle 23">
            <a:extLst>
              <a:ext uri="{FF2B5EF4-FFF2-40B4-BE49-F238E27FC236}">
                <a16:creationId xmlns:a16="http://schemas.microsoft.com/office/drawing/2014/main" id="{99292DDB-239E-8E42-945E-42AAC88F7A9B}"/>
              </a:ext>
            </a:extLst>
          </p:cNvPr>
          <p:cNvSpPr>
            <a:spLocks noChangeArrowheads="1"/>
          </p:cNvSpPr>
          <p:nvPr userDrawn="1"/>
        </p:nvSpPr>
        <p:spPr bwMode="auto">
          <a:xfrm>
            <a:off x="609600" y="6172200"/>
            <a:ext cx="46640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sz="1200" b="1" i="0" baseline="0" dirty="0">
                <a:latin typeface="Arial Bold" charset="0"/>
                <a:ea typeface="Osaka" charset="0"/>
              </a:rPr>
              <a:t>Boston University</a:t>
            </a:r>
            <a:r>
              <a:rPr lang="en-US" altLang="en-US" sz="1200" dirty="0">
                <a:latin typeface="Arial" charset="0"/>
                <a:ea typeface="Osaka" charset="0"/>
              </a:rPr>
              <a:t> School/college name here</a:t>
            </a:r>
          </a:p>
        </p:txBody>
      </p:sp>
    </p:spTree>
  </p:cSld>
  <p:clrMap bg1="lt1" tx1="dk1" bg2="lt2" tx2="dk2" accent1="accent1" accent2="accent2" accent3="accent3" accent4="accent4" accent5="accent5" accent6="accent6" hlink="hlink" folHlink="folHlink"/>
  <p:sldLayoutIdLst>
    <p:sldLayoutId id="214748371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9" r:id="rId10"/>
  </p:sldLayoutIdLst>
  <p:hf sldNum="0" hdr="0"/>
  <p:txStyles>
    <p:titleStyle>
      <a:lvl1pPr algn="l" rtl="0" eaLnBrk="0" fontAlgn="base" hangingPunct="0">
        <a:spcBef>
          <a:spcPct val="0"/>
        </a:spcBef>
        <a:spcAft>
          <a:spcPct val="0"/>
        </a:spcAft>
        <a:defRPr sz="2400" kern="12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charset="0"/>
          <a:ea typeface="Osaka" charset="0"/>
        </a:defRPr>
      </a:lvl2pPr>
      <a:lvl3pPr algn="l" rtl="0" eaLnBrk="0" fontAlgn="base" hangingPunct="0">
        <a:spcBef>
          <a:spcPct val="0"/>
        </a:spcBef>
        <a:spcAft>
          <a:spcPct val="0"/>
        </a:spcAft>
        <a:defRPr sz="2400">
          <a:solidFill>
            <a:schemeClr val="tx1"/>
          </a:solidFill>
          <a:latin typeface="Arial" charset="0"/>
          <a:ea typeface="Osaka" charset="0"/>
        </a:defRPr>
      </a:lvl3pPr>
      <a:lvl4pPr algn="l" rtl="0" eaLnBrk="0" fontAlgn="base" hangingPunct="0">
        <a:spcBef>
          <a:spcPct val="0"/>
        </a:spcBef>
        <a:spcAft>
          <a:spcPct val="0"/>
        </a:spcAft>
        <a:defRPr sz="2400">
          <a:solidFill>
            <a:schemeClr val="tx1"/>
          </a:solidFill>
          <a:latin typeface="Arial" charset="0"/>
          <a:ea typeface="Osaka" charset="0"/>
        </a:defRPr>
      </a:lvl4pPr>
      <a:lvl5pPr algn="l" rtl="0" eaLnBrk="0" fontAlgn="base" hangingPunct="0">
        <a:spcBef>
          <a:spcPct val="0"/>
        </a:spcBef>
        <a:spcAft>
          <a:spcPct val="0"/>
        </a:spcAft>
        <a:defRPr sz="2400">
          <a:solidFill>
            <a:schemeClr val="tx1"/>
          </a:solidFill>
          <a:latin typeface="Arial" charset="0"/>
          <a:ea typeface="Osaka" charset="0"/>
        </a:defRPr>
      </a:lvl5pPr>
      <a:lvl6pPr marL="457200" algn="l" rtl="0" fontAlgn="base">
        <a:spcBef>
          <a:spcPct val="0"/>
        </a:spcBef>
        <a:spcAft>
          <a:spcPct val="0"/>
        </a:spcAft>
        <a:defRPr sz="2400">
          <a:solidFill>
            <a:schemeClr val="tx1"/>
          </a:solidFill>
          <a:latin typeface="Arial" charset="0"/>
          <a:ea typeface="Osaka" charset="0"/>
        </a:defRPr>
      </a:lvl6pPr>
      <a:lvl7pPr marL="914400" algn="l" rtl="0" fontAlgn="base">
        <a:spcBef>
          <a:spcPct val="0"/>
        </a:spcBef>
        <a:spcAft>
          <a:spcPct val="0"/>
        </a:spcAft>
        <a:defRPr sz="2400">
          <a:solidFill>
            <a:schemeClr val="tx1"/>
          </a:solidFill>
          <a:latin typeface="Arial" charset="0"/>
          <a:ea typeface="Osaka" charset="0"/>
        </a:defRPr>
      </a:lvl7pPr>
      <a:lvl8pPr marL="1371600" algn="l" rtl="0" fontAlgn="base">
        <a:spcBef>
          <a:spcPct val="0"/>
        </a:spcBef>
        <a:spcAft>
          <a:spcPct val="0"/>
        </a:spcAft>
        <a:defRPr sz="2400">
          <a:solidFill>
            <a:schemeClr val="tx1"/>
          </a:solidFill>
          <a:latin typeface="Arial" charset="0"/>
          <a:ea typeface="Osaka" charset="0"/>
        </a:defRPr>
      </a:lvl8pPr>
      <a:lvl9pPr marL="1828800" algn="l" rtl="0" fontAlgn="base">
        <a:spcBef>
          <a:spcPct val="0"/>
        </a:spcBef>
        <a:spcAft>
          <a:spcPct val="0"/>
        </a:spcAft>
        <a:defRPr sz="2400">
          <a:solidFill>
            <a:schemeClr val="tx1"/>
          </a:solidFill>
          <a:latin typeface="Arial" charset="0"/>
          <a:ea typeface="Osaka" charset="0"/>
        </a:defRPr>
      </a:lvl9pPr>
    </p:titleStyle>
    <p:bodyStyle>
      <a:lvl1pPr marL="342900" indent="-342900" algn="l" rtl="0" eaLnBrk="0" fontAlgn="base" hangingPunct="0">
        <a:spcBef>
          <a:spcPct val="20000"/>
        </a:spcBef>
        <a:spcAft>
          <a:spcPct val="0"/>
        </a:spcAft>
        <a:buClr>
          <a:srgbClr val="2675B4"/>
        </a:buClr>
        <a:buFont typeface="Wingdings" pitchFamily="2" charset="2"/>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6C0360B-F25F-B041-B8DA-65ECD0945ACF}"/>
              </a:ext>
            </a:extLst>
          </p:cNvPr>
          <p:cNvSpPr>
            <a:spLocks noGrp="1" noChangeArrowheads="1"/>
          </p:cNvSpPr>
          <p:nvPr>
            <p:ph type="ctrTitle"/>
          </p:nvPr>
        </p:nvSpPr>
        <p:spPr/>
        <p:txBody>
          <a:bodyPr/>
          <a:lstStyle/>
          <a:p>
            <a:pPr eaLnBrk="1" hangingPunct="1">
              <a:defRPr/>
            </a:pPr>
            <a:r>
              <a:rPr lang="en-US" altLang="en-US" dirty="0"/>
              <a:t>Apache Airflow and </a:t>
            </a:r>
            <a:br>
              <a:rPr lang="en-US" altLang="en-US" dirty="0"/>
            </a:br>
            <a:r>
              <a:rPr lang="en-US" altLang="en-US" dirty="0"/>
              <a:t>Workflow Management in Predicting Stocks</a:t>
            </a:r>
          </a:p>
        </p:txBody>
      </p:sp>
      <p:sp>
        <p:nvSpPr>
          <p:cNvPr id="4099" name="Rectangle 3">
            <a:extLst>
              <a:ext uri="{FF2B5EF4-FFF2-40B4-BE49-F238E27FC236}">
                <a16:creationId xmlns:a16="http://schemas.microsoft.com/office/drawing/2014/main" id="{00D36AB9-194D-3445-9A04-83B820398E4F}"/>
              </a:ext>
            </a:extLst>
          </p:cNvPr>
          <p:cNvSpPr>
            <a:spLocks noGrp="1" noChangeArrowheads="1"/>
          </p:cNvSpPr>
          <p:nvPr>
            <p:ph type="subTitle" idx="1"/>
          </p:nvPr>
        </p:nvSpPr>
        <p:spPr/>
        <p:txBody>
          <a:bodyPr/>
          <a:lstStyle/>
          <a:p>
            <a:pPr eaLnBrk="1" hangingPunct="1">
              <a:defRPr/>
            </a:pPr>
            <a:r>
              <a:rPr lang="en-US" altLang="en-US" dirty="0"/>
              <a:t>MET CS777 – Term Paper</a:t>
            </a:r>
          </a:p>
          <a:p>
            <a:pPr eaLnBrk="1" hangingPunct="1">
              <a:defRPr/>
            </a:pPr>
            <a:r>
              <a:rPr lang="en-US" altLang="en-US" dirty="0" err="1"/>
              <a:t>Chuong</a:t>
            </a:r>
            <a:r>
              <a:rPr lang="en-US" altLang="en-US" dirty="0"/>
              <a:t> Nguyen – Zhen Cao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8D617-33E5-3F82-467A-4C552F9D96F0}"/>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3D355211-F7DC-4537-F6A7-6CA075AFB236}"/>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00C28BD0-615E-2EFE-CB1D-148C6D944665}"/>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10</a:t>
            </a:fld>
            <a:endParaRPr lang="en-US" altLang="en-US" baseline="0"/>
          </a:p>
        </p:txBody>
      </p:sp>
      <p:sp>
        <p:nvSpPr>
          <p:cNvPr id="5122" name="Rectangle 2">
            <a:extLst>
              <a:ext uri="{FF2B5EF4-FFF2-40B4-BE49-F238E27FC236}">
                <a16:creationId xmlns:a16="http://schemas.microsoft.com/office/drawing/2014/main" id="{6C8C43EA-AFEC-946D-6454-E7670DB381BB}"/>
              </a:ext>
            </a:extLst>
          </p:cNvPr>
          <p:cNvSpPr>
            <a:spLocks noGrp="1" noChangeArrowheads="1"/>
          </p:cNvSpPr>
          <p:nvPr>
            <p:ph type="title"/>
          </p:nvPr>
        </p:nvSpPr>
        <p:spPr/>
        <p:txBody>
          <a:bodyPr/>
          <a:lstStyle/>
          <a:p>
            <a:pPr eaLnBrk="1" hangingPunct="1">
              <a:defRPr/>
            </a:pPr>
            <a:r>
              <a:rPr lang="en-US" altLang="en-US" b="1" dirty="0"/>
              <a:t>Airflow User Interface</a:t>
            </a:r>
            <a:endParaRPr lang="en-US" altLang="en-US" dirty="0"/>
          </a:p>
        </p:txBody>
      </p:sp>
      <p:sp>
        <p:nvSpPr>
          <p:cNvPr id="5127" name="Rectangle 7">
            <a:extLst>
              <a:ext uri="{FF2B5EF4-FFF2-40B4-BE49-F238E27FC236}">
                <a16:creationId xmlns:a16="http://schemas.microsoft.com/office/drawing/2014/main" id="{43A66BC2-EDE7-1618-9A89-DD5D9C11FC96}"/>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6146" name="Picture 2">
            <a:extLst>
              <a:ext uri="{FF2B5EF4-FFF2-40B4-BE49-F238E27FC236}">
                <a16:creationId xmlns:a16="http://schemas.microsoft.com/office/drawing/2014/main" id="{2AF3287A-287C-5B48-5698-28FAD350F1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895"/>
          <a:stretch/>
        </p:blipFill>
        <p:spPr bwMode="auto">
          <a:xfrm>
            <a:off x="481630" y="1524000"/>
            <a:ext cx="8180740" cy="43516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7BDA063-18A5-6700-1551-4FC3C791F424}"/>
              </a:ext>
            </a:extLst>
          </p:cNvPr>
          <p:cNvSpPr txBox="1"/>
          <p:nvPr/>
        </p:nvSpPr>
        <p:spPr>
          <a:xfrm>
            <a:off x="6400800" y="5849779"/>
            <a:ext cx="1851789" cy="246221"/>
          </a:xfrm>
          <a:prstGeom prst="rect">
            <a:avLst/>
          </a:prstGeom>
          <a:noFill/>
        </p:spPr>
        <p:txBody>
          <a:bodyPr wrap="none" rtlCol="0">
            <a:spAutoFit/>
          </a:bodyPr>
          <a:lstStyle/>
          <a:p>
            <a:r>
              <a:rPr lang="en-US" sz="1000" dirty="0"/>
              <a:t>Image source: (Airflow, 2024)</a:t>
            </a:r>
          </a:p>
        </p:txBody>
      </p:sp>
    </p:spTree>
    <p:extLst>
      <p:ext uri="{BB962C8B-B14F-4D97-AF65-F5344CB8AC3E}">
        <p14:creationId xmlns:p14="http://schemas.microsoft.com/office/powerpoint/2010/main" val="4016368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4D074-819B-5153-FF06-D7E265BFDB75}"/>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B0679B6A-B6AA-C0EE-2191-2EC74464BD4B}"/>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36F07236-F41B-C50F-25C9-401A6F796D82}"/>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11</a:t>
            </a:fld>
            <a:endParaRPr lang="en-US" altLang="en-US" baseline="0"/>
          </a:p>
        </p:txBody>
      </p:sp>
      <p:sp>
        <p:nvSpPr>
          <p:cNvPr id="5122" name="Rectangle 2">
            <a:extLst>
              <a:ext uri="{FF2B5EF4-FFF2-40B4-BE49-F238E27FC236}">
                <a16:creationId xmlns:a16="http://schemas.microsoft.com/office/drawing/2014/main" id="{0320C210-FEBD-607E-19AA-6A0474BAFFF6}"/>
              </a:ext>
            </a:extLst>
          </p:cNvPr>
          <p:cNvSpPr>
            <a:spLocks noGrp="1" noChangeArrowheads="1"/>
          </p:cNvSpPr>
          <p:nvPr>
            <p:ph type="title"/>
          </p:nvPr>
        </p:nvSpPr>
        <p:spPr/>
        <p:txBody>
          <a:bodyPr/>
          <a:lstStyle/>
          <a:p>
            <a:pPr eaLnBrk="1" hangingPunct="1">
              <a:defRPr/>
            </a:pPr>
            <a:r>
              <a:rPr lang="en-US" altLang="en-US" b="1" dirty="0"/>
              <a:t>Set up the environment</a:t>
            </a:r>
            <a:endParaRPr lang="en-US" altLang="en-US" dirty="0"/>
          </a:p>
        </p:txBody>
      </p:sp>
      <p:sp>
        <p:nvSpPr>
          <p:cNvPr id="5123" name="Rectangle 3">
            <a:extLst>
              <a:ext uri="{FF2B5EF4-FFF2-40B4-BE49-F238E27FC236}">
                <a16:creationId xmlns:a16="http://schemas.microsoft.com/office/drawing/2014/main" id="{28C3C0A2-3907-CE7B-76EB-2DBD2128C0DD}"/>
              </a:ext>
            </a:extLst>
          </p:cNvPr>
          <p:cNvSpPr>
            <a:spLocks noGrp="1" noChangeArrowheads="1"/>
          </p:cNvSpPr>
          <p:nvPr>
            <p:ph type="body" idx="1"/>
          </p:nvPr>
        </p:nvSpPr>
        <p:spPr/>
        <p:txBody>
          <a:bodyPr/>
          <a:lstStyle/>
          <a:p>
            <a:pPr lvl="1" eaLnBrk="1" hangingPunct="1">
              <a:buClr>
                <a:srgbClr val="CC0000"/>
              </a:buClr>
              <a:buFont typeface="Wingdings" charset="2"/>
              <a:buChar char="§"/>
              <a:defRPr/>
            </a:pPr>
            <a:endParaRPr lang="en-US" altLang="en-US" dirty="0"/>
          </a:p>
        </p:txBody>
      </p:sp>
      <p:sp>
        <p:nvSpPr>
          <p:cNvPr id="5127" name="Rectangle 7">
            <a:extLst>
              <a:ext uri="{FF2B5EF4-FFF2-40B4-BE49-F238E27FC236}">
                <a16:creationId xmlns:a16="http://schemas.microsoft.com/office/drawing/2014/main" id="{B7B67AF7-9443-0954-A348-48C1D4CF8293}"/>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spTree>
    <p:extLst>
      <p:ext uri="{BB962C8B-B14F-4D97-AF65-F5344CB8AC3E}">
        <p14:creationId xmlns:p14="http://schemas.microsoft.com/office/powerpoint/2010/main" val="2839247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EFCBA7-3EAE-8008-1378-E1BA98F03AB5}"/>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0F883EFB-CD33-1AA5-651A-276141C5198A}"/>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8D160BF8-7588-4C86-D664-EEBA77C4D984}"/>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12</a:t>
            </a:fld>
            <a:endParaRPr lang="en-US" altLang="en-US" baseline="0"/>
          </a:p>
        </p:txBody>
      </p:sp>
      <p:sp>
        <p:nvSpPr>
          <p:cNvPr id="5122" name="Rectangle 2">
            <a:extLst>
              <a:ext uri="{FF2B5EF4-FFF2-40B4-BE49-F238E27FC236}">
                <a16:creationId xmlns:a16="http://schemas.microsoft.com/office/drawing/2014/main" id="{E776B972-6DA3-4D3C-9B12-8B935116835B}"/>
              </a:ext>
            </a:extLst>
          </p:cNvPr>
          <p:cNvSpPr>
            <a:spLocks noGrp="1" noChangeArrowheads="1"/>
          </p:cNvSpPr>
          <p:nvPr>
            <p:ph type="title"/>
          </p:nvPr>
        </p:nvSpPr>
        <p:spPr/>
        <p:txBody>
          <a:bodyPr/>
          <a:lstStyle/>
          <a:p>
            <a:pPr eaLnBrk="1" hangingPunct="1">
              <a:defRPr/>
            </a:pPr>
            <a:r>
              <a:rPr lang="en-US" altLang="en-US" b="1" dirty="0"/>
              <a:t>Demo</a:t>
            </a:r>
            <a:endParaRPr lang="en-US" altLang="en-US" dirty="0"/>
          </a:p>
        </p:txBody>
      </p:sp>
      <p:sp>
        <p:nvSpPr>
          <p:cNvPr id="5123" name="Rectangle 3">
            <a:extLst>
              <a:ext uri="{FF2B5EF4-FFF2-40B4-BE49-F238E27FC236}">
                <a16:creationId xmlns:a16="http://schemas.microsoft.com/office/drawing/2014/main" id="{E845B75B-C7C2-8FBB-5226-9CCE539A783C}"/>
              </a:ext>
            </a:extLst>
          </p:cNvPr>
          <p:cNvSpPr>
            <a:spLocks noGrp="1" noChangeArrowheads="1"/>
          </p:cNvSpPr>
          <p:nvPr>
            <p:ph type="body" idx="1"/>
          </p:nvPr>
        </p:nvSpPr>
        <p:spPr/>
        <p:txBody>
          <a:bodyPr/>
          <a:lstStyle/>
          <a:p>
            <a:pPr lvl="1" eaLnBrk="1" hangingPunct="1">
              <a:buClr>
                <a:srgbClr val="CC0000"/>
              </a:buClr>
              <a:buFont typeface="Wingdings" charset="2"/>
              <a:buChar char="§"/>
              <a:defRPr/>
            </a:pPr>
            <a:endParaRPr lang="en-US" altLang="en-US" dirty="0"/>
          </a:p>
        </p:txBody>
      </p:sp>
      <p:sp>
        <p:nvSpPr>
          <p:cNvPr id="5127" name="Rectangle 7">
            <a:extLst>
              <a:ext uri="{FF2B5EF4-FFF2-40B4-BE49-F238E27FC236}">
                <a16:creationId xmlns:a16="http://schemas.microsoft.com/office/drawing/2014/main" id="{56B11969-B3AC-2A0E-14F2-3EFBE054B691}"/>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spTree>
    <p:extLst>
      <p:ext uri="{BB962C8B-B14F-4D97-AF65-F5344CB8AC3E}">
        <p14:creationId xmlns:p14="http://schemas.microsoft.com/office/powerpoint/2010/main" val="221644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0F44A1-39F1-581E-84D8-CE684D61AE7F}"/>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C420E097-EC72-7C47-E321-8025967813C5}"/>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05BBE9BD-A3E7-F552-E7B6-B270C67444B4}"/>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13</a:t>
            </a:fld>
            <a:endParaRPr lang="en-US" altLang="en-US" baseline="0"/>
          </a:p>
        </p:txBody>
      </p:sp>
      <p:sp>
        <p:nvSpPr>
          <p:cNvPr id="5122" name="Rectangle 2">
            <a:extLst>
              <a:ext uri="{FF2B5EF4-FFF2-40B4-BE49-F238E27FC236}">
                <a16:creationId xmlns:a16="http://schemas.microsoft.com/office/drawing/2014/main" id="{3C9E5CD3-3F34-C03F-CBE2-98519BC137A9}"/>
              </a:ext>
            </a:extLst>
          </p:cNvPr>
          <p:cNvSpPr>
            <a:spLocks noGrp="1" noChangeArrowheads="1"/>
          </p:cNvSpPr>
          <p:nvPr>
            <p:ph type="title"/>
          </p:nvPr>
        </p:nvSpPr>
        <p:spPr/>
        <p:txBody>
          <a:bodyPr/>
          <a:lstStyle/>
          <a:p>
            <a:pPr eaLnBrk="1" hangingPunct="1">
              <a:defRPr/>
            </a:pPr>
            <a:r>
              <a:rPr lang="en-US" altLang="en-US" b="1" dirty="0"/>
              <a:t>References</a:t>
            </a:r>
            <a:endParaRPr lang="en-US" altLang="en-US" dirty="0"/>
          </a:p>
        </p:txBody>
      </p:sp>
      <p:sp>
        <p:nvSpPr>
          <p:cNvPr id="5123" name="Rectangle 3">
            <a:extLst>
              <a:ext uri="{FF2B5EF4-FFF2-40B4-BE49-F238E27FC236}">
                <a16:creationId xmlns:a16="http://schemas.microsoft.com/office/drawing/2014/main" id="{CD01534D-E350-6322-ACB3-2C9C3A551F61}"/>
              </a:ext>
            </a:extLst>
          </p:cNvPr>
          <p:cNvSpPr>
            <a:spLocks noGrp="1" noChangeArrowheads="1"/>
          </p:cNvSpPr>
          <p:nvPr>
            <p:ph type="body" idx="1"/>
          </p:nvPr>
        </p:nvSpPr>
        <p:spPr/>
        <p:txBody>
          <a:bodyPr/>
          <a:lstStyle/>
          <a:p>
            <a:pPr lvl="1" eaLnBrk="1" hangingPunct="1">
              <a:buClr>
                <a:srgbClr val="CC0000"/>
              </a:buClr>
              <a:buFont typeface="Wingdings" charset="2"/>
              <a:buChar char="§"/>
              <a:defRPr/>
            </a:pPr>
            <a:endParaRPr lang="en-US" altLang="en-US" dirty="0"/>
          </a:p>
        </p:txBody>
      </p:sp>
      <p:sp>
        <p:nvSpPr>
          <p:cNvPr id="5127" name="Rectangle 7">
            <a:extLst>
              <a:ext uri="{FF2B5EF4-FFF2-40B4-BE49-F238E27FC236}">
                <a16:creationId xmlns:a16="http://schemas.microsoft.com/office/drawing/2014/main" id="{745763D7-E856-6030-565D-9883FF0E69E0}"/>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spTree>
    <p:extLst>
      <p:ext uri="{BB962C8B-B14F-4D97-AF65-F5344CB8AC3E}">
        <p14:creationId xmlns:p14="http://schemas.microsoft.com/office/powerpoint/2010/main" val="1344385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28D58CE5-4FD6-0F4B-AAE8-E8BA782C2263}"/>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1D05D912-DD76-9740-BD4A-8BDD6BFF8E1F}"/>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2</a:t>
            </a:fld>
            <a:endParaRPr lang="en-US" altLang="en-US" baseline="0"/>
          </a:p>
        </p:txBody>
      </p:sp>
      <p:sp>
        <p:nvSpPr>
          <p:cNvPr id="5122" name="Rectangle 2">
            <a:extLst>
              <a:ext uri="{FF2B5EF4-FFF2-40B4-BE49-F238E27FC236}">
                <a16:creationId xmlns:a16="http://schemas.microsoft.com/office/drawing/2014/main" id="{0D0038A4-6B2C-3742-8BBF-FB4C15FD56EA}"/>
              </a:ext>
            </a:extLst>
          </p:cNvPr>
          <p:cNvSpPr>
            <a:spLocks noGrp="1" noChangeArrowheads="1"/>
          </p:cNvSpPr>
          <p:nvPr>
            <p:ph type="title"/>
          </p:nvPr>
        </p:nvSpPr>
        <p:spPr/>
        <p:txBody>
          <a:bodyPr/>
          <a:lstStyle/>
          <a:p>
            <a:pPr eaLnBrk="1" hangingPunct="1">
              <a:defRPr/>
            </a:pPr>
            <a:r>
              <a:rPr lang="en-US" altLang="en-US" b="1" dirty="0"/>
              <a:t>Presentation Outline</a:t>
            </a:r>
            <a:endParaRPr lang="en-US" altLang="en-US" dirty="0"/>
          </a:p>
        </p:txBody>
      </p:sp>
      <p:sp>
        <p:nvSpPr>
          <p:cNvPr id="5123" name="Rectangle 3">
            <a:extLst>
              <a:ext uri="{FF2B5EF4-FFF2-40B4-BE49-F238E27FC236}">
                <a16:creationId xmlns:a16="http://schemas.microsoft.com/office/drawing/2014/main" id="{AF6E546E-3341-DF4F-BD1B-C26644215F10}"/>
              </a:ext>
            </a:extLst>
          </p:cNvPr>
          <p:cNvSpPr>
            <a:spLocks noGrp="1" noChangeArrowheads="1"/>
          </p:cNvSpPr>
          <p:nvPr>
            <p:ph type="body" idx="1"/>
          </p:nvPr>
        </p:nvSpPr>
        <p:spPr/>
        <p:txBody>
          <a:bodyPr/>
          <a:lstStyle/>
          <a:p>
            <a:pPr eaLnBrk="1" hangingPunct="1">
              <a:buClr>
                <a:srgbClr val="CC0000"/>
              </a:buClr>
              <a:buFont typeface="Wingdings" charset="2"/>
              <a:buChar char="§"/>
              <a:defRPr/>
            </a:pPr>
            <a:r>
              <a:rPr lang="en-US" sz="1800" dirty="0"/>
              <a:t>Add screenshot of outline created in airflow UI</a:t>
            </a:r>
            <a:endParaRPr lang="en-US" altLang="en-US" dirty="0"/>
          </a:p>
        </p:txBody>
      </p:sp>
      <p:sp>
        <p:nvSpPr>
          <p:cNvPr id="5127" name="Rectangle 7">
            <a:extLst>
              <a:ext uri="{FF2B5EF4-FFF2-40B4-BE49-F238E27FC236}">
                <a16:creationId xmlns:a16="http://schemas.microsoft.com/office/drawing/2014/main" id="{8C5ABBE5-C171-BF4E-9C07-76830C124AC7}"/>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F88D11-D536-015B-A184-D42002047100}"/>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0355259E-AB81-7D3F-3D73-7929AEEB1576}"/>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514DEE39-ED7C-656C-2E96-E6D6379FE424}"/>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3</a:t>
            </a:fld>
            <a:endParaRPr lang="en-US" altLang="en-US" baseline="0"/>
          </a:p>
        </p:txBody>
      </p:sp>
      <p:sp>
        <p:nvSpPr>
          <p:cNvPr id="5122" name="Rectangle 2">
            <a:extLst>
              <a:ext uri="{FF2B5EF4-FFF2-40B4-BE49-F238E27FC236}">
                <a16:creationId xmlns:a16="http://schemas.microsoft.com/office/drawing/2014/main" id="{CE1EED20-44A4-A45A-660A-984F0F62AFF2}"/>
              </a:ext>
            </a:extLst>
          </p:cNvPr>
          <p:cNvSpPr>
            <a:spLocks noGrp="1" noChangeArrowheads="1"/>
          </p:cNvSpPr>
          <p:nvPr>
            <p:ph type="title"/>
          </p:nvPr>
        </p:nvSpPr>
        <p:spPr/>
        <p:txBody>
          <a:bodyPr/>
          <a:lstStyle/>
          <a:p>
            <a:pPr eaLnBrk="1" hangingPunct="1">
              <a:defRPr/>
            </a:pPr>
            <a:r>
              <a:rPr lang="en-US" altLang="en-US" b="1" dirty="0"/>
              <a:t>Workflow Management Systems</a:t>
            </a:r>
            <a:endParaRPr lang="en-US" altLang="en-US" dirty="0"/>
          </a:p>
        </p:txBody>
      </p:sp>
      <p:sp>
        <p:nvSpPr>
          <p:cNvPr id="5127" name="Rectangle 7">
            <a:extLst>
              <a:ext uri="{FF2B5EF4-FFF2-40B4-BE49-F238E27FC236}">
                <a16:creationId xmlns:a16="http://schemas.microsoft.com/office/drawing/2014/main" id="{FA925C05-C255-8E49-0AE3-2AE819E1788F}"/>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sp>
        <p:nvSpPr>
          <p:cNvPr id="2" name="Content Placeholder 1">
            <a:extLst>
              <a:ext uri="{FF2B5EF4-FFF2-40B4-BE49-F238E27FC236}">
                <a16:creationId xmlns:a16="http://schemas.microsoft.com/office/drawing/2014/main" id="{5AD849AF-22E5-AB04-70DD-1BA6FB71332E}"/>
              </a:ext>
            </a:extLst>
          </p:cNvPr>
          <p:cNvSpPr>
            <a:spLocks noGrp="1"/>
          </p:cNvSpPr>
          <p:nvPr>
            <p:ph idx="1"/>
          </p:nvPr>
        </p:nvSpPr>
        <p:spPr>
          <a:xfrm>
            <a:off x="609599" y="4452939"/>
            <a:ext cx="1828800" cy="238126"/>
          </a:xfrm>
        </p:spPr>
        <p:txBody>
          <a:bodyPr/>
          <a:lstStyle/>
          <a:p>
            <a:pPr marL="0" indent="0">
              <a:buNone/>
            </a:pPr>
            <a:r>
              <a:rPr lang="en-US" sz="1000" dirty="0">
                <a:effectLst/>
                <a:latin typeface="Calibri" panose="020F0502020204030204" pitchFamily="34" charset="0"/>
                <a:ea typeface="Calibri" panose="020F0502020204030204" pitchFamily="34" charset="0"/>
                <a:cs typeface="Times New Roman" panose="02020603050405020304" pitchFamily="18" charset="0"/>
              </a:rPr>
              <a:t>(</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Buyya</a:t>
            </a:r>
            <a:r>
              <a:rPr lang="en-US" sz="1000" dirty="0">
                <a:effectLst/>
                <a:latin typeface="Calibri" panose="020F0502020204030204" pitchFamily="34" charset="0"/>
                <a:ea typeface="Calibri" panose="020F0502020204030204" pitchFamily="34" charset="0"/>
                <a:cs typeface="Times New Roman" panose="02020603050405020304" pitchFamily="18" charset="0"/>
              </a:rPr>
              <a:t> &amp; Rodriguez, 2017)</a:t>
            </a:r>
            <a:endParaRPr lang="en-US" sz="1000" dirty="0"/>
          </a:p>
        </p:txBody>
      </p:sp>
      <p:pic>
        <p:nvPicPr>
          <p:cNvPr id="1026" name="Picture 2" descr="Figure 18.4">
            <a:extLst>
              <a:ext uri="{FF2B5EF4-FFF2-40B4-BE49-F238E27FC236}">
                <a16:creationId xmlns:a16="http://schemas.microsoft.com/office/drawing/2014/main" id="{736A5CFF-AF49-29D1-A569-AE5AF4D08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28801"/>
            <a:ext cx="2536896"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gure 15.1">
            <a:extLst>
              <a:ext uri="{FF2B5EF4-FFF2-40B4-BE49-F238E27FC236}">
                <a16:creationId xmlns:a16="http://schemas.microsoft.com/office/drawing/2014/main" id="{C8547700-5D92-D40B-FBBD-2C8453A8A49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796250"/>
            <a:ext cx="28194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B3D37BB-9A6D-AAE0-C04F-77EC00A4A9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8912" y="2941839"/>
            <a:ext cx="3686175" cy="263842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1">
            <a:extLst>
              <a:ext uri="{FF2B5EF4-FFF2-40B4-BE49-F238E27FC236}">
                <a16:creationId xmlns:a16="http://schemas.microsoft.com/office/drawing/2014/main" id="{BB2AC082-CD52-58F4-49B2-356F6FB1FB4A}"/>
              </a:ext>
            </a:extLst>
          </p:cNvPr>
          <p:cNvSpPr txBox="1">
            <a:spLocks/>
          </p:cNvSpPr>
          <p:nvPr/>
        </p:nvSpPr>
        <p:spPr bwMode="auto">
          <a:xfrm>
            <a:off x="3657598" y="5791200"/>
            <a:ext cx="1981201" cy="238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675B4"/>
              </a:buClr>
              <a:buFont typeface="Wingdings" pitchFamily="2" charset="2"/>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Wingdings" pitchFamily="2" charset="2"/>
              <a:buNone/>
            </a:pPr>
            <a:r>
              <a:rPr lang="en-US" sz="1000" dirty="0">
                <a:latin typeface="Calibri" panose="020F0502020204030204" pitchFamily="34" charset="0"/>
                <a:ea typeface="Calibri" panose="020F0502020204030204" pitchFamily="34" charset="0"/>
                <a:cs typeface="Times New Roman" panose="02020603050405020304" pitchFamily="18" charset="0"/>
              </a:rPr>
              <a:t>(Ibrahim, He, &amp; Zhou, 2016)</a:t>
            </a:r>
            <a:endParaRPr lang="en-US" sz="1000" dirty="0"/>
          </a:p>
        </p:txBody>
      </p:sp>
      <p:sp>
        <p:nvSpPr>
          <p:cNvPr id="4" name="Content Placeholder 1">
            <a:extLst>
              <a:ext uri="{FF2B5EF4-FFF2-40B4-BE49-F238E27FC236}">
                <a16:creationId xmlns:a16="http://schemas.microsoft.com/office/drawing/2014/main" id="{7C26D352-31A9-3AFB-55FE-6D0CC2146B85}"/>
              </a:ext>
            </a:extLst>
          </p:cNvPr>
          <p:cNvSpPr txBox="1">
            <a:spLocks/>
          </p:cNvSpPr>
          <p:nvPr/>
        </p:nvSpPr>
        <p:spPr bwMode="auto">
          <a:xfrm>
            <a:off x="6720394" y="4452941"/>
            <a:ext cx="2042606"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675B4"/>
              </a:buClr>
              <a:buFont typeface="Wingdings" pitchFamily="2" charset="2"/>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000" dirty="0"/>
              <a:t> (</a:t>
            </a:r>
            <a:r>
              <a:rPr lang="en-US" sz="1000" dirty="0" err="1"/>
              <a:t>Poola</a:t>
            </a:r>
            <a:r>
              <a:rPr lang="en-US" sz="1000" dirty="0"/>
              <a:t>, Salehi, </a:t>
            </a:r>
            <a:r>
              <a:rPr lang="en-US" sz="1000" dirty="0" err="1"/>
              <a:t>Ramamohanarao</a:t>
            </a:r>
            <a:r>
              <a:rPr lang="en-US" sz="1000" dirty="0"/>
              <a:t>, &amp; </a:t>
            </a:r>
            <a:r>
              <a:rPr lang="en-US" sz="1000" dirty="0" err="1"/>
              <a:t>Buyya</a:t>
            </a:r>
            <a:r>
              <a:rPr lang="en-US" sz="1000" dirty="0"/>
              <a:t>, 2017)</a:t>
            </a:r>
          </a:p>
        </p:txBody>
      </p:sp>
      <p:pic>
        <p:nvPicPr>
          <p:cNvPr id="7" name="Picture 6">
            <a:extLst>
              <a:ext uri="{FF2B5EF4-FFF2-40B4-BE49-F238E27FC236}">
                <a16:creationId xmlns:a16="http://schemas.microsoft.com/office/drawing/2014/main" id="{F8B32963-2A9E-9D9B-83E9-813F6119564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2067" r="31178" b="87312"/>
          <a:stretch/>
        </p:blipFill>
        <p:spPr bwMode="auto">
          <a:xfrm>
            <a:off x="328002" y="1524000"/>
            <a:ext cx="843499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02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0830A-3191-D325-CCEE-675CC911A2F3}"/>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4FBC425A-29C1-A9AC-7959-CE9FD4D65172}"/>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2EF387C7-C206-B33A-4497-941847AAD5CB}"/>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4</a:t>
            </a:fld>
            <a:endParaRPr lang="en-US" altLang="en-US" baseline="0"/>
          </a:p>
        </p:txBody>
      </p:sp>
      <p:sp>
        <p:nvSpPr>
          <p:cNvPr id="5122" name="Rectangle 2">
            <a:extLst>
              <a:ext uri="{FF2B5EF4-FFF2-40B4-BE49-F238E27FC236}">
                <a16:creationId xmlns:a16="http://schemas.microsoft.com/office/drawing/2014/main" id="{59B3915B-8409-2675-832B-BCF5BADED7EA}"/>
              </a:ext>
            </a:extLst>
          </p:cNvPr>
          <p:cNvSpPr>
            <a:spLocks noGrp="1" noChangeArrowheads="1"/>
          </p:cNvSpPr>
          <p:nvPr>
            <p:ph type="title"/>
          </p:nvPr>
        </p:nvSpPr>
        <p:spPr/>
        <p:txBody>
          <a:bodyPr/>
          <a:lstStyle/>
          <a:p>
            <a:pPr eaLnBrk="1" hangingPunct="1">
              <a:defRPr/>
            </a:pPr>
            <a:r>
              <a:rPr lang="en-US" altLang="en-US" b="1" dirty="0"/>
              <a:t>What is Apache Airflow?</a:t>
            </a:r>
            <a:endParaRPr lang="en-US" altLang="en-US" dirty="0"/>
          </a:p>
        </p:txBody>
      </p:sp>
      <p:sp>
        <p:nvSpPr>
          <p:cNvPr id="5123" name="Rectangle 3">
            <a:extLst>
              <a:ext uri="{FF2B5EF4-FFF2-40B4-BE49-F238E27FC236}">
                <a16:creationId xmlns:a16="http://schemas.microsoft.com/office/drawing/2014/main" id="{7DE9EC8A-AA1E-0195-AF1B-6497BEC4BEF2}"/>
              </a:ext>
            </a:extLst>
          </p:cNvPr>
          <p:cNvSpPr>
            <a:spLocks noGrp="1" noChangeArrowheads="1"/>
          </p:cNvSpPr>
          <p:nvPr>
            <p:ph type="body" idx="1"/>
          </p:nvPr>
        </p:nvSpPr>
        <p:spPr>
          <a:xfrm>
            <a:off x="609600" y="1891682"/>
            <a:ext cx="7924800" cy="3975717"/>
          </a:xfrm>
        </p:spPr>
        <p:txBody>
          <a:bodyPr/>
          <a:lstStyle/>
          <a:p>
            <a:pPr eaLnBrk="1" hangingPunct="1">
              <a:buClr>
                <a:srgbClr val="CC0000"/>
              </a:buClr>
              <a:buFont typeface="Wingdings" charset="2"/>
              <a:buChar char="§"/>
              <a:defRPr/>
            </a:pPr>
            <a:r>
              <a:rPr lang="en-US" dirty="0"/>
              <a:t>Airflow is open-source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lvl="1" eaLnBrk="1" hangingPunct="1">
              <a:buClr>
                <a:srgbClr val="CC0000"/>
              </a:buClr>
              <a:buFont typeface="Wingdings" charset="2"/>
              <a:buChar char="§"/>
              <a:defRPr/>
            </a:pPr>
            <a:r>
              <a:rPr lang="en-US" altLang="en-US" sz="2100" dirty="0">
                <a:latin typeface="Calibri" panose="020F0502020204030204" pitchFamily="34" charset="0"/>
                <a:ea typeface="Calibri" panose="020F0502020204030204" pitchFamily="34" charset="0"/>
                <a:cs typeface="Times New Roman" panose="02020603050405020304" pitchFamily="18" charset="0"/>
              </a:rPr>
              <a:t>2014-2016: Airbnb</a:t>
            </a:r>
          </a:p>
          <a:p>
            <a:pPr lvl="1" eaLnBrk="1" hangingPunct="1">
              <a:buClr>
                <a:srgbClr val="CC0000"/>
              </a:buClr>
              <a:buFont typeface="Wingdings" charset="2"/>
              <a:buChar char="§"/>
              <a:defRPr/>
            </a:pPr>
            <a:r>
              <a:rPr lang="en-US" altLang="en-US" sz="2100" dirty="0">
                <a:latin typeface="Calibri" panose="020F0502020204030204" pitchFamily="34" charset="0"/>
                <a:ea typeface="Calibri" panose="020F0502020204030204" pitchFamily="34" charset="0"/>
                <a:cs typeface="Times New Roman" panose="02020603050405020304" pitchFamily="18" charset="0"/>
              </a:rPr>
              <a:t>2016-present: Apache Software Foundation</a:t>
            </a:r>
          </a:p>
          <a:p>
            <a:pPr lvl="1" eaLnBrk="1" hangingPunct="1">
              <a:buClr>
                <a:srgbClr val="CC0000"/>
              </a:buClr>
              <a:buFont typeface="Wingdings" charset="2"/>
              <a:buChar char="§"/>
              <a:defRPr/>
            </a:pPr>
            <a:endParaRPr lang="en-US" altLang="en-US" sz="2400" dirty="0"/>
          </a:p>
          <a:p>
            <a:pPr eaLnBrk="1" hangingPunct="1">
              <a:buClr>
                <a:srgbClr val="CC0000"/>
              </a:buClr>
              <a:buFont typeface="Wingdings" charset="2"/>
              <a:buChar char="§"/>
              <a:defRPr/>
            </a:pPr>
            <a:r>
              <a:rPr lang="en-US" dirty="0"/>
              <a:t>Airflow is a batch workflow orchestration platform</a:t>
            </a:r>
          </a:p>
          <a:p>
            <a:pPr lvl="1" eaLnBrk="1" hangingPunct="1">
              <a:buClr>
                <a:srgbClr val="CC0000"/>
              </a:buClr>
              <a:buFont typeface="Wingdings" charset="2"/>
              <a:buChar char="§"/>
              <a:defRPr/>
            </a:pPr>
            <a:r>
              <a:rPr lang="en-US" altLang="en-US" sz="2100" dirty="0"/>
              <a:t>Finite batch workflow</a:t>
            </a:r>
          </a:p>
          <a:p>
            <a:pPr lvl="1" eaLnBrk="1" hangingPunct="1">
              <a:buClr>
                <a:srgbClr val="CC0000"/>
              </a:buClr>
              <a:buFont typeface="Wingdings" charset="2"/>
              <a:buChar char="§"/>
              <a:defRPr/>
            </a:pPr>
            <a:r>
              <a:rPr lang="en-US" altLang="en-US" sz="2100" dirty="0"/>
              <a:t>Python framework allows building workflow and connecting any technology</a:t>
            </a:r>
          </a:p>
        </p:txBody>
      </p:sp>
      <p:sp>
        <p:nvSpPr>
          <p:cNvPr id="5127" name="Rectangle 7">
            <a:extLst>
              <a:ext uri="{FF2B5EF4-FFF2-40B4-BE49-F238E27FC236}">
                <a16:creationId xmlns:a16="http://schemas.microsoft.com/office/drawing/2014/main" id="{5B74E192-BB37-7E9C-961D-A591F65F2FB4}"/>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spTree>
    <p:extLst>
      <p:ext uri="{BB962C8B-B14F-4D97-AF65-F5344CB8AC3E}">
        <p14:creationId xmlns:p14="http://schemas.microsoft.com/office/powerpoint/2010/main" val="3311873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112BD-EBAE-42D0-D239-A1FC569CFFB9}"/>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C2DD8471-1F69-6E0A-E618-974D8B63EE19}"/>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F8D32553-72F8-32CE-EC81-964CD95574D3}"/>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5</a:t>
            </a:fld>
            <a:endParaRPr lang="en-US" altLang="en-US" baseline="0"/>
          </a:p>
        </p:txBody>
      </p:sp>
      <p:sp>
        <p:nvSpPr>
          <p:cNvPr id="5122" name="Rectangle 2">
            <a:extLst>
              <a:ext uri="{FF2B5EF4-FFF2-40B4-BE49-F238E27FC236}">
                <a16:creationId xmlns:a16="http://schemas.microsoft.com/office/drawing/2014/main" id="{58989BCB-9055-FE82-32BB-AD19E6B1F319}"/>
              </a:ext>
            </a:extLst>
          </p:cNvPr>
          <p:cNvSpPr>
            <a:spLocks noGrp="1" noChangeArrowheads="1"/>
          </p:cNvSpPr>
          <p:nvPr>
            <p:ph type="title"/>
          </p:nvPr>
        </p:nvSpPr>
        <p:spPr/>
        <p:txBody>
          <a:bodyPr/>
          <a:lstStyle/>
          <a:p>
            <a:pPr eaLnBrk="1" hangingPunct="1">
              <a:defRPr/>
            </a:pPr>
            <a:r>
              <a:rPr lang="en-US" altLang="en-US" b="1" dirty="0"/>
              <a:t>Airflow Directed Acyclic Graphs (DAG)</a:t>
            </a:r>
            <a:endParaRPr lang="en-US" altLang="en-US" dirty="0"/>
          </a:p>
        </p:txBody>
      </p:sp>
      <p:sp>
        <p:nvSpPr>
          <p:cNvPr id="5127" name="Rectangle 7">
            <a:extLst>
              <a:ext uri="{FF2B5EF4-FFF2-40B4-BE49-F238E27FC236}">
                <a16:creationId xmlns:a16="http://schemas.microsoft.com/office/drawing/2014/main" id="{7076E6A1-CBCE-B17F-E09F-7DE6E8352A7C}"/>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1026" name="Picture 2">
            <a:extLst>
              <a:ext uri="{FF2B5EF4-FFF2-40B4-BE49-F238E27FC236}">
                <a16:creationId xmlns:a16="http://schemas.microsoft.com/office/drawing/2014/main" id="{5D8B2A50-0E5C-4E04-4C1A-EDB80BA07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584" y="2593975"/>
            <a:ext cx="7194832" cy="16700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56319C2-4128-38EE-AFF9-AE129C4ACDA9}"/>
              </a:ext>
            </a:extLst>
          </p:cNvPr>
          <p:cNvSpPr txBox="1"/>
          <p:nvPr/>
        </p:nvSpPr>
        <p:spPr>
          <a:xfrm>
            <a:off x="6400800" y="5257800"/>
            <a:ext cx="1851789" cy="246221"/>
          </a:xfrm>
          <a:prstGeom prst="rect">
            <a:avLst/>
          </a:prstGeom>
          <a:noFill/>
        </p:spPr>
        <p:txBody>
          <a:bodyPr wrap="none" rtlCol="0">
            <a:spAutoFit/>
          </a:bodyPr>
          <a:lstStyle/>
          <a:p>
            <a:r>
              <a:rPr lang="en-US" sz="1000" dirty="0"/>
              <a:t>Image source: (Airflow, 2024)</a:t>
            </a:r>
          </a:p>
        </p:txBody>
      </p:sp>
    </p:spTree>
    <p:extLst>
      <p:ext uri="{BB962C8B-B14F-4D97-AF65-F5344CB8AC3E}">
        <p14:creationId xmlns:p14="http://schemas.microsoft.com/office/powerpoint/2010/main" val="1052356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EC4DF-273F-454C-C204-7E569EC21E8F}"/>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A378FD0B-2C6A-12D3-E0FE-0F87596585B5}"/>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A7B9D9A6-C1C4-DD78-3C90-01F9CA5E9830}"/>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6</a:t>
            </a:fld>
            <a:endParaRPr lang="en-US" altLang="en-US" baseline="0"/>
          </a:p>
        </p:txBody>
      </p:sp>
      <p:sp>
        <p:nvSpPr>
          <p:cNvPr id="5122" name="Rectangle 2">
            <a:extLst>
              <a:ext uri="{FF2B5EF4-FFF2-40B4-BE49-F238E27FC236}">
                <a16:creationId xmlns:a16="http://schemas.microsoft.com/office/drawing/2014/main" id="{6C8ECAB5-E5D7-4D9D-892E-E6D2B2001DB9}"/>
              </a:ext>
            </a:extLst>
          </p:cNvPr>
          <p:cNvSpPr>
            <a:spLocks noGrp="1" noChangeArrowheads="1"/>
          </p:cNvSpPr>
          <p:nvPr>
            <p:ph type="title"/>
          </p:nvPr>
        </p:nvSpPr>
        <p:spPr/>
        <p:txBody>
          <a:bodyPr/>
          <a:lstStyle/>
          <a:p>
            <a:pPr eaLnBrk="1" hangingPunct="1">
              <a:defRPr/>
            </a:pPr>
            <a:r>
              <a:rPr lang="en-US" altLang="en-US" b="1" dirty="0"/>
              <a:t>Airflow Directed Acyclic Graphs (DAG)</a:t>
            </a:r>
            <a:endParaRPr lang="en-US" altLang="en-US" dirty="0"/>
          </a:p>
        </p:txBody>
      </p:sp>
      <p:sp>
        <p:nvSpPr>
          <p:cNvPr id="5127" name="Rectangle 7">
            <a:extLst>
              <a:ext uri="{FF2B5EF4-FFF2-40B4-BE49-F238E27FC236}">
                <a16:creationId xmlns:a16="http://schemas.microsoft.com/office/drawing/2014/main" id="{9221B6B9-C1FE-11C2-8C38-7D8A0FC87773}"/>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11" name="Picture 10">
            <a:extLst>
              <a:ext uri="{FF2B5EF4-FFF2-40B4-BE49-F238E27FC236}">
                <a16:creationId xmlns:a16="http://schemas.microsoft.com/office/drawing/2014/main" id="{6D0F711B-E859-AB5D-BB8B-A93DF98192A9}"/>
              </a:ext>
            </a:extLst>
          </p:cNvPr>
          <p:cNvPicPr>
            <a:picLocks noChangeAspect="1"/>
          </p:cNvPicPr>
          <p:nvPr/>
        </p:nvPicPr>
        <p:blipFill>
          <a:blip r:embed="rId3"/>
          <a:stretch>
            <a:fillRect/>
          </a:stretch>
        </p:blipFill>
        <p:spPr>
          <a:xfrm>
            <a:off x="609600" y="1676400"/>
            <a:ext cx="5744377" cy="3181794"/>
          </a:xfrm>
          <a:prstGeom prst="rect">
            <a:avLst/>
          </a:prstGeom>
        </p:spPr>
      </p:pic>
      <p:pic>
        <p:nvPicPr>
          <p:cNvPr id="13" name="Picture 12">
            <a:extLst>
              <a:ext uri="{FF2B5EF4-FFF2-40B4-BE49-F238E27FC236}">
                <a16:creationId xmlns:a16="http://schemas.microsoft.com/office/drawing/2014/main" id="{3BC40BC4-540E-E1EC-D6F5-7CA4680F72CF}"/>
              </a:ext>
            </a:extLst>
          </p:cNvPr>
          <p:cNvPicPr>
            <a:picLocks noChangeAspect="1"/>
          </p:cNvPicPr>
          <p:nvPr/>
        </p:nvPicPr>
        <p:blipFill>
          <a:blip r:embed="rId4"/>
          <a:stretch>
            <a:fillRect/>
          </a:stretch>
        </p:blipFill>
        <p:spPr>
          <a:xfrm>
            <a:off x="609600" y="2286000"/>
            <a:ext cx="4763165" cy="1819529"/>
          </a:xfrm>
          <a:prstGeom prst="rect">
            <a:avLst/>
          </a:prstGeom>
        </p:spPr>
      </p:pic>
      <p:sp>
        <p:nvSpPr>
          <p:cNvPr id="2" name="TextBox 1">
            <a:extLst>
              <a:ext uri="{FF2B5EF4-FFF2-40B4-BE49-F238E27FC236}">
                <a16:creationId xmlns:a16="http://schemas.microsoft.com/office/drawing/2014/main" id="{ADF65C83-2F39-7081-BC8D-92669F21E7F4}"/>
              </a:ext>
            </a:extLst>
          </p:cNvPr>
          <p:cNvSpPr txBox="1"/>
          <p:nvPr/>
        </p:nvSpPr>
        <p:spPr>
          <a:xfrm>
            <a:off x="6400800" y="5486400"/>
            <a:ext cx="1851789" cy="246221"/>
          </a:xfrm>
          <a:prstGeom prst="rect">
            <a:avLst/>
          </a:prstGeom>
          <a:noFill/>
        </p:spPr>
        <p:txBody>
          <a:bodyPr wrap="none" rtlCol="0">
            <a:spAutoFit/>
          </a:bodyPr>
          <a:lstStyle/>
          <a:p>
            <a:r>
              <a:rPr lang="en-US" sz="1000" dirty="0"/>
              <a:t>Image source: (Airflow, 2024)</a:t>
            </a:r>
          </a:p>
        </p:txBody>
      </p:sp>
    </p:spTree>
    <p:extLst>
      <p:ext uri="{BB962C8B-B14F-4D97-AF65-F5344CB8AC3E}">
        <p14:creationId xmlns:p14="http://schemas.microsoft.com/office/powerpoint/2010/main" val="2193275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1"/>
                                        </p:tgtEl>
                                        <p:attrNameLst>
                                          <p:attrName>ppt_x</p:attrName>
                                        </p:attrNameLst>
                                      </p:cBhvr>
                                      <p:tavLst>
                                        <p:tav tm="0">
                                          <p:val>
                                            <p:strVal val="ppt_x"/>
                                          </p:val>
                                        </p:tav>
                                        <p:tav tm="100000">
                                          <p:val>
                                            <p:strVal val="ppt_x"/>
                                          </p:val>
                                        </p:tav>
                                      </p:tavLst>
                                    </p:anim>
                                    <p:anim calcmode="lin" valueType="num">
                                      <p:cBhvr additive="base">
                                        <p:cTn id="7" dur="500"/>
                                        <p:tgtEl>
                                          <p:spTgt spid="11"/>
                                        </p:tgtEl>
                                        <p:attrNameLst>
                                          <p:attrName>ppt_y</p:attrName>
                                        </p:attrNameLst>
                                      </p:cBhvr>
                                      <p:tavLst>
                                        <p:tav tm="0">
                                          <p:val>
                                            <p:strVal val="ppt_y"/>
                                          </p:val>
                                        </p:tav>
                                        <p:tav tm="100000">
                                          <p:val>
                                            <p:strVal val="1+ppt_h/2"/>
                                          </p:val>
                                        </p:tav>
                                      </p:tavLst>
                                    </p:anim>
                                    <p:set>
                                      <p:cBhvr>
                                        <p:cTn id="8" dur="1" fill="hold">
                                          <p:stCondLst>
                                            <p:cond delay="499"/>
                                          </p:stCondLst>
                                        </p:cTn>
                                        <p:tgtEl>
                                          <p:spTgt spid="1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74504E-503E-7F09-1CE9-1D61737C133D}"/>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2F00DAA2-A17F-0CB8-17E2-0E058C62CB6E}"/>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5CAD6D98-71E3-12A4-026C-3F37056CA72F}"/>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7</a:t>
            </a:fld>
            <a:endParaRPr lang="en-US" altLang="en-US" baseline="0"/>
          </a:p>
        </p:txBody>
      </p:sp>
      <p:sp>
        <p:nvSpPr>
          <p:cNvPr id="5122" name="Rectangle 2">
            <a:extLst>
              <a:ext uri="{FF2B5EF4-FFF2-40B4-BE49-F238E27FC236}">
                <a16:creationId xmlns:a16="http://schemas.microsoft.com/office/drawing/2014/main" id="{D4F0F4EB-523F-C864-9A19-92FD553673E7}"/>
              </a:ext>
            </a:extLst>
          </p:cNvPr>
          <p:cNvSpPr>
            <a:spLocks noGrp="1" noChangeArrowheads="1"/>
          </p:cNvSpPr>
          <p:nvPr>
            <p:ph type="title"/>
          </p:nvPr>
        </p:nvSpPr>
        <p:spPr/>
        <p:txBody>
          <a:bodyPr/>
          <a:lstStyle/>
          <a:p>
            <a:pPr eaLnBrk="1" hangingPunct="1">
              <a:defRPr/>
            </a:pPr>
            <a:r>
              <a:rPr lang="en-US" altLang="en-US" b="1" dirty="0"/>
              <a:t>Airflow Directed Acyclic Graphs (DAG)</a:t>
            </a:r>
            <a:endParaRPr lang="en-US" altLang="en-US" dirty="0"/>
          </a:p>
        </p:txBody>
      </p:sp>
      <p:sp>
        <p:nvSpPr>
          <p:cNvPr id="5127" name="Rectangle 7">
            <a:extLst>
              <a:ext uri="{FF2B5EF4-FFF2-40B4-BE49-F238E27FC236}">
                <a16:creationId xmlns:a16="http://schemas.microsoft.com/office/drawing/2014/main" id="{C36A085A-A2A6-95B1-3BB0-C5F4D37520EC}"/>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3" name="Picture 2">
            <a:extLst>
              <a:ext uri="{FF2B5EF4-FFF2-40B4-BE49-F238E27FC236}">
                <a16:creationId xmlns:a16="http://schemas.microsoft.com/office/drawing/2014/main" id="{FFBCC8CD-425F-C40D-51AD-4E52E8987018}"/>
              </a:ext>
            </a:extLst>
          </p:cNvPr>
          <p:cNvPicPr>
            <a:picLocks noChangeAspect="1"/>
          </p:cNvPicPr>
          <p:nvPr/>
        </p:nvPicPr>
        <p:blipFill>
          <a:blip r:embed="rId3"/>
          <a:stretch>
            <a:fillRect/>
          </a:stretch>
        </p:blipFill>
        <p:spPr>
          <a:xfrm>
            <a:off x="785284" y="1980998"/>
            <a:ext cx="7573432" cy="2896004"/>
          </a:xfrm>
          <a:prstGeom prst="rect">
            <a:avLst/>
          </a:prstGeom>
        </p:spPr>
      </p:pic>
      <p:sp>
        <p:nvSpPr>
          <p:cNvPr id="2" name="TextBox 1">
            <a:extLst>
              <a:ext uri="{FF2B5EF4-FFF2-40B4-BE49-F238E27FC236}">
                <a16:creationId xmlns:a16="http://schemas.microsoft.com/office/drawing/2014/main" id="{4584C59B-7B61-142E-6E31-2503F879A22F}"/>
              </a:ext>
            </a:extLst>
          </p:cNvPr>
          <p:cNvSpPr txBox="1"/>
          <p:nvPr/>
        </p:nvSpPr>
        <p:spPr>
          <a:xfrm>
            <a:off x="6400800" y="5257800"/>
            <a:ext cx="1851789" cy="246221"/>
          </a:xfrm>
          <a:prstGeom prst="rect">
            <a:avLst/>
          </a:prstGeom>
          <a:noFill/>
        </p:spPr>
        <p:txBody>
          <a:bodyPr wrap="none" rtlCol="0">
            <a:spAutoFit/>
          </a:bodyPr>
          <a:lstStyle/>
          <a:p>
            <a:r>
              <a:rPr lang="en-US" sz="1000" dirty="0"/>
              <a:t>Image source: (Airflow, 2024)</a:t>
            </a:r>
          </a:p>
        </p:txBody>
      </p:sp>
    </p:spTree>
    <p:extLst>
      <p:ext uri="{BB962C8B-B14F-4D97-AF65-F5344CB8AC3E}">
        <p14:creationId xmlns:p14="http://schemas.microsoft.com/office/powerpoint/2010/main" val="1811350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F38E10-9D58-342F-C97D-33F0B5A2CACF}"/>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645C3518-591B-DF75-D4B3-FB05A8F4ECE1}"/>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FDE3836E-6C94-FEB5-8AD8-F9F4DE92681F}"/>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8</a:t>
            </a:fld>
            <a:endParaRPr lang="en-US" altLang="en-US" baseline="0"/>
          </a:p>
        </p:txBody>
      </p:sp>
      <p:sp>
        <p:nvSpPr>
          <p:cNvPr id="5122" name="Rectangle 2">
            <a:extLst>
              <a:ext uri="{FF2B5EF4-FFF2-40B4-BE49-F238E27FC236}">
                <a16:creationId xmlns:a16="http://schemas.microsoft.com/office/drawing/2014/main" id="{89F45555-83F6-F3C6-3C01-457E37107447}"/>
              </a:ext>
            </a:extLst>
          </p:cNvPr>
          <p:cNvSpPr>
            <a:spLocks noGrp="1" noChangeArrowheads="1"/>
          </p:cNvSpPr>
          <p:nvPr>
            <p:ph type="title"/>
          </p:nvPr>
        </p:nvSpPr>
        <p:spPr/>
        <p:txBody>
          <a:bodyPr/>
          <a:lstStyle/>
          <a:p>
            <a:pPr eaLnBrk="1" hangingPunct="1">
              <a:defRPr/>
            </a:pPr>
            <a:r>
              <a:rPr lang="en-US" altLang="en-US" b="1" dirty="0"/>
              <a:t>Airflow User Interface</a:t>
            </a:r>
            <a:endParaRPr lang="en-US" altLang="en-US" dirty="0"/>
          </a:p>
        </p:txBody>
      </p:sp>
      <p:sp>
        <p:nvSpPr>
          <p:cNvPr id="5127" name="Rectangle 7">
            <a:extLst>
              <a:ext uri="{FF2B5EF4-FFF2-40B4-BE49-F238E27FC236}">
                <a16:creationId xmlns:a16="http://schemas.microsoft.com/office/drawing/2014/main" id="{FDA0E763-3256-7A5A-FD3D-324B80E959CE}"/>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3074" name="Picture 2">
            <a:extLst>
              <a:ext uri="{FF2B5EF4-FFF2-40B4-BE49-F238E27FC236}">
                <a16:creationId xmlns:a16="http://schemas.microsoft.com/office/drawing/2014/main" id="{C9CBFAE2-7B23-959D-8526-C45E829010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555"/>
          <a:stretch/>
        </p:blipFill>
        <p:spPr bwMode="auto">
          <a:xfrm>
            <a:off x="1714500" y="1449280"/>
            <a:ext cx="5715000" cy="4480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655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CD51E2-98A4-4D17-2175-85DB96768D52}"/>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BFC4EF5F-8244-1D88-5ADE-9B9C8B96BD94}"/>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E42F795E-D3D4-B7F0-C16F-E3DEAB9131E3}"/>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9</a:t>
            </a:fld>
            <a:endParaRPr lang="en-US" altLang="en-US" baseline="0"/>
          </a:p>
        </p:txBody>
      </p:sp>
      <p:sp>
        <p:nvSpPr>
          <p:cNvPr id="5122" name="Rectangle 2">
            <a:extLst>
              <a:ext uri="{FF2B5EF4-FFF2-40B4-BE49-F238E27FC236}">
                <a16:creationId xmlns:a16="http://schemas.microsoft.com/office/drawing/2014/main" id="{A22BB3E8-9F68-B037-26E3-2AC017BCF45D}"/>
              </a:ext>
            </a:extLst>
          </p:cNvPr>
          <p:cNvSpPr>
            <a:spLocks noGrp="1" noChangeArrowheads="1"/>
          </p:cNvSpPr>
          <p:nvPr>
            <p:ph type="title"/>
          </p:nvPr>
        </p:nvSpPr>
        <p:spPr/>
        <p:txBody>
          <a:bodyPr/>
          <a:lstStyle/>
          <a:p>
            <a:pPr eaLnBrk="1" hangingPunct="1">
              <a:defRPr/>
            </a:pPr>
            <a:r>
              <a:rPr lang="en-US" altLang="en-US" b="1" dirty="0"/>
              <a:t>Airflow User Interface</a:t>
            </a:r>
            <a:endParaRPr lang="en-US" altLang="en-US" dirty="0"/>
          </a:p>
        </p:txBody>
      </p:sp>
      <p:sp>
        <p:nvSpPr>
          <p:cNvPr id="5127" name="Rectangle 7">
            <a:extLst>
              <a:ext uri="{FF2B5EF4-FFF2-40B4-BE49-F238E27FC236}">
                <a16:creationId xmlns:a16="http://schemas.microsoft.com/office/drawing/2014/main" id="{ED43318C-8565-4670-B096-DAA39FCC24F0}"/>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2" name="Picture 2">
            <a:extLst>
              <a:ext uri="{FF2B5EF4-FFF2-40B4-BE49-F238E27FC236}">
                <a16:creationId xmlns:a16="http://schemas.microsoft.com/office/drawing/2014/main" id="{415AF053-B708-6469-E721-38E033E44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447800"/>
            <a:ext cx="5791200" cy="45053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EB185A4-8DF7-6873-5535-A46905E07CBB}"/>
              </a:ext>
            </a:extLst>
          </p:cNvPr>
          <p:cNvSpPr txBox="1"/>
          <p:nvPr/>
        </p:nvSpPr>
        <p:spPr>
          <a:xfrm>
            <a:off x="6400800" y="5820187"/>
            <a:ext cx="1851789" cy="246221"/>
          </a:xfrm>
          <a:prstGeom prst="rect">
            <a:avLst/>
          </a:prstGeom>
          <a:noFill/>
        </p:spPr>
        <p:txBody>
          <a:bodyPr wrap="none" rtlCol="0">
            <a:spAutoFit/>
          </a:bodyPr>
          <a:lstStyle/>
          <a:p>
            <a:r>
              <a:rPr lang="en-US" sz="1000" dirty="0"/>
              <a:t>Image source: (Airflow, 2024)</a:t>
            </a:r>
          </a:p>
        </p:txBody>
      </p:sp>
    </p:spTree>
    <p:extLst>
      <p:ext uri="{BB962C8B-B14F-4D97-AF65-F5344CB8AC3E}">
        <p14:creationId xmlns:p14="http://schemas.microsoft.com/office/powerpoint/2010/main" val="3041927652"/>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Osaka"/>
        <a:cs typeface=""/>
      </a:majorFont>
      <a:minorFont>
        <a:latin typeface="Arial"/>
        <a:ea typeface="Osaka"/>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a:ln>
              <a:noFill/>
            </a:ln>
            <a:solidFill>
              <a:schemeClr val="tx1"/>
            </a:solidFill>
            <a:effectLst/>
            <a:latin typeface="Arial" charset="0"/>
            <a:ea typeface="Osak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a:ln>
              <a:noFill/>
            </a:ln>
            <a:solidFill>
              <a:schemeClr val="tx1"/>
            </a:solidFill>
            <a:effectLst/>
            <a:latin typeface="Arial" charset="0"/>
            <a:ea typeface="Osaka"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2004:Templates:Presentations:Designs:Blank Presentation</Template>
  <TotalTime>401</TotalTime>
  <Words>505</Words>
  <Application>Microsoft Office PowerPoint</Application>
  <PresentationFormat>On-screen Show (4:3)</PresentationFormat>
  <Paragraphs>78</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Bold</vt:lpstr>
      <vt:lpstr>Calibri</vt:lpstr>
      <vt:lpstr>Wingdings</vt:lpstr>
      <vt:lpstr>Blank Presentation</vt:lpstr>
      <vt:lpstr>Apache Airflow and  Workflow Management in Predicting Stocks</vt:lpstr>
      <vt:lpstr>Presentation Outline</vt:lpstr>
      <vt:lpstr>Workflow Management Systems</vt:lpstr>
      <vt:lpstr>What is Apache Airflow?</vt:lpstr>
      <vt:lpstr>Airflow Directed Acyclic Graphs (DAG)</vt:lpstr>
      <vt:lpstr>Airflow Directed Acyclic Graphs (DAG)</vt:lpstr>
      <vt:lpstr>Airflow Directed Acyclic Graphs (DAG)</vt:lpstr>
      <vt:lpstr>Airflow User Interface</vt:lpstr>
      <vt:lpstr>Airflow User Interface</vt:lpstr>
      <vt:lpstr>Airflow User Interface</vt:lpstr>
      <vt:lpstr>Set up the environment</vt:lpstr>
      <vt:lpstr>Demo</vt:lpstr>
      <vt:lpstr>References</vt:lpstr>
    </vt:vector>
  </TitlesOfParts>
  <Company>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Chuong</cp:lastModifiedBy>
  <cp:revision>31</cp:revision>
  <cp:lastPrinted>2018-05-31T15:51:35Z</cp:lastPrinted>
  <dcterms:created xsi:type="dcterms:W3CDTF">2008-01-28T19:49:47Z</dcterms:created>
  <dcterms:modified xsi:type="dcterms:W3CDTF">2024-03-20T16:11:59Z</dcterms:modified>
</cp:coreProperties>
</file>