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32"/>
  </p:notesMasterIdLst>
  <p:sldIdLst>
    <p:sldId id="256" r:id="rId3"/>
    <p:sldId id="288" r:id="rId4"/>
    <p:sldId id="257" r:id="rId5"/>
    <p:sldId id="266" r:id="rId6"/>
    <p:sldId id="267" r:id="rId7"/>
    <p:sldId id="294" r:id="rId8"/>
    <p:sldId id="258" r:id="rId9"/>
    <p:sldId id="276" r:id="rId10"/>
    <p:sldId id="277" r:id="rId11"/>
    <p:sldId id="278" r:id="rId12"/>
    <p:sldId id="279" r:id="rId13"/>
    <p:sldId id="280" r:id="rId14"/>
    <p:sldId id="263" r:id="rId15"/>
    <p:sldId id="282" r:id="rId16"/>
    <p:sldId id="295" r:id="rId17"/>
    <p:sldId id="270" r:id="rId18"/>
    <p:sldId id="271" r:id="rId19"/>
    <p:sldId id="272" r:id="rId20"/>
    <p:sldId id="273" r:id="rId21"/>
    <p:sldId id="274" r:id="rId22"/>
    <p:sldId id="298" r:id="rId23"/>
    <p:sldId id="299" r:id="rId24"/>
    <p:sldId id="268" r:id="rId25"/>
    <p:sldId id="297" r:id="rId26"/>
    <p:sldId id="269" r:id="rId27"/>
    <p:sldId id="296" r:id="rId28"/>
    <p:sldId id="300" r:id="rId29"/>
    <p:sldId id="301" r:id="rId30"/>
    <p:sldId id="283" r:id="rId31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5"/>
    <p:restoredTop sz="94719"/>
  </p:normalViewPr>
  <p:slideViewPr>
    <p:cSldViewPr snapToGrid="0">
      <p:cViewPr varScale="1">
        <p:scale>
          <a:sx n="140" d="100"/>
          <a:sy n="140" d="100"/>
        </p:scale>
        <p:origin x="24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D1088-5D14-44A0-9113-AB75D3925BC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C1CED01-EB27-4DCE-B77E-FF67DCBFCEEF}">
      <dgm:prSet phldrT="[Text]" phldr="0"/>
      <dgm:spPr/>
      <dgm:t>
        <a:bodyPr/>
        <a:lstStyle/>
        <a:p>
          <a:pPr rtl="0"/>
          <a:r>
            <a:rPr lang="en-US">
              <a:latin typeface="Source Sans Pro Semibold"/>
            </a:rPr>
            <a:t>Configure CGRA to Layer 1</a:t>
          </a:r>
          <a:endParaRPr lang="en-US"/>
        </a:p>
      </dgm:t>
    </dgm:pt>
    <dgm:pt modelId="{98EAFFBA-9F62-40CB-BBA8-33CE673B9EC7}" type="parTrans" cxnId="{63645EAD-DA31-4DAD-B294-C2F15C1F40FD}">
      <dgm:prSet/>
      <dgm:spPr/>
    </dgm:pt>
    <dgm:pt modelId="{ECEAE3C9-B2D6-46D2-A870-F07AAD74788F}" type="sibTrans" cxnId="{63645EAD-DA31-4DAD-B294-C2F15C1F40FD}">
      <dgm:prSet/>
      <dgm:spPr/>
      <dgm:t>
        <a:bodyPr/>
        <a:lstStyle/>
        <a:p>
          <a:endParaRPr lang="en-US"/>
        </a:p>
      </dgm:t>
    </dgm:pt>
    <dgm:pt modelId="{6E724115-57C0-4642-9717-519C40E02D3C}">
      <dgm:prSet phldr="0"/>
      <dgm:spPr/>
      <dgm:t>
        <a:bodyPr/>
        <a:lstStyle/>
        <a:p>
          <a:pPr rtl="0"/>
          <a:r>
            <a:rPr lang="en-US">
              <a:latin typeface="Source Sans Pro Semibold"/>
            </a:rPr>
            <a:t>Stream Input/Output </a:t>
          </a:r>
        </a:p>
      </dgm:t>
    </dgm:pt>
    <dgm:pt modelId="{20D7A33C-D98E-459A-B66A-17EE706803F1}" type="parTrans" cxnId="{978DE8AA-2968-4A4E-A179-7F25FEF395BC}">
      <dgm:prSet/>
      <dgm:spPr/>
    </dgm:pt>
    <dgm:pt modelId="{99F19635-8EFC-4B6C-BABC-BAA2BD53BE4F}" type="sibTrans" cxnId="{978DE8AA-2968-4A4E-A179-7F25FEF395BC}">
      <dgm:prSet/>
      <dgm:spPr/>
      <dgm:t>
        <a:bodyPr/>
        <a:lstStyle/>
        <a:p>
          <a:endParaRPr lang="en-US"/>
        </a:p>
      </dgm:t>
    </dgm:pt>
    <dgm:pt modelId="{5FB6DFC1-FACF-42D9-A3E8-EB4BC5AD6700}">
      <dgm:prSet phldr="0"/>
      <dgm:spPr/>
      <dgm:t>
        <a:bodyPr/>
        <a:lstStyle/>
        <a:p>
          <a:pPr rtl="0"/>
          <a:r>
            <a:rPr lang="en-US">
              <a:latin typeface="Source Sans Pro Semibold"/>
            </a:rPr>
            <a:t>Configure CGRA to Layer 2</a:t>
          </a:r>
        </a:p>
      </dgm:t>
    </dgm:pt>
    <dgm:pt modelId="{76AEB104-493C-4CA9-94BA-ADCE442DBB1D}" type="parTrans" cxnId="{38D58448-2AC7-41FB-A6D1-0B2106EBBB32}">
      <dgm:prSet/>
      <dgm:spPr/>
    </dgm:pt>
    <dgm:pt modelId="{DC0C5F18-46ED-46C6-84AC-BB41A95FAEC2}" type="sibTrans" cxnId="{38D58448-2AC7-41FB-A6D1-0B2106EBBB32}">
      <dgm:prSet/>
      <dgm:spPr/>
      <dgm:t>
        <a:bodyPr/>
        <a:lstStyle/>
        <a:p>
          <a:endParaRPr lang="en-US"/>
        </a:p>
      </dgm:t>
    </dgm:pt>
    <dgm:pt modelId="{4A27BBDD-D912-4636-8EB5-043CCE3652A8}">
      <dgm:prSet phldr="0"/>
      <dgm:spPr/>
      <dgm:t>
        <a:bodyPr/>
        <a:lstStyle/>
        <a:p>
          <a:pPr rtl="0"/>
          <a:r>
            <a:rPr lang="en-US">
              <a:latin typeface="Source Sans Pro Semibold"/>
            </a:rPr>
            <a:t>Stream Input/Output</a:t>
          </a:r>
        </a:p>
      </dgm:t>
    </dgm:pt>
    <dgm:pt modelId="{ACC5ED8B-6ED5-4621-B755-956BB2C30F41}" type="parTrans" cxnId="{1913F4B1-C7FE-473E-A077-3AB576594EBC}">
      <dgm:prSet/>
      <dgm:spPr/>
    </dgm:pt>
    <dgm:pt modelId="{6D5342BD-6584-4C67-B1B6-E7A92A9FA309}" type="sibTrans" cxnId="{1913F4B1-C7FE-473E-A077-3AB576594EBC}">
      <dgm:prSet/>
      <dgm:spPr/>
      <dgm:t>
        <a:bodyPr/>
        <a:lstStyle/>
        <a:p>
          <a:endParaRPr lang="en-US"/>
        </a:p>
      </dgm:t>
    </dgm:pt>
    <dgm:pt modelId="{FB2A6240-8290-49F3-ACA3-3AE159B1936E}">
      <dgm:prSet phldr="0"/>
      <dgm:spPr/>
      <dgm:t>
        <a:bodyPr/>
        <a:lstStyle/>
        <a:p>
          <a:pPr rtl="0"/>
          <a:r>
            <a:rPr lang="en-US">
              <a:latin typeface="Source Sans Pro Semibold"/>
            </a:rPr>
            <a:t> …</a:t>
          </a:r>
        </a:p>
      </dgm:t>
    </dgm:pt>
    <dgm:pt modelId="{F0316DD4-CA50-4F21-86A0-E672262F4F93}" type="parTrans" cxnId="{2C03DA76-B162-4DD6-A8F7-5AFDD91F2510}">
      <dgm:prSet/>
      <dgm:spPr/>
    </dgm:pt>
    <dgm:pt modelId="{CDFC5CE6-9394-4ACF-A61C-2D630B360BF3}" type="sibTrans" cxnId="{2C03DA76-B162-4DD6-A8F7-5AFDD91F2510}">
      <dgm:prSet/>
      <dgm:spPr/>
      <dgm:t>
        <a:bodyPr/>
        <a:lstStyle/>
        <a:p>
          <a:endParaRPr lang="en-US"/>
        </a:p>
      </dgm:t>
    </dgm:pt>
    <dgm:pt modelId="{A3FD79D7-D2CA-4289-A14A-65CE0F6F58C5}">
      <dgm:prSet phldr="0"/>
      <dgm:spPr/>
      <dgm:t>
        <a:bodyPr/>
        <a:lstStyle/>
        <a:p>
          <a:pPr rtl="0"/>
          <a:r>
            <a:rPr lang="en-US">
              <a:latin typeface="Source Sans Pro Semibold"/>
            </a:rPr>
            <a:t>Configure CGRA to FC Layer</a:t>
          </a:r>
          <a:endParaRPr lang="en-US"/>
        </a:p>
      </dgm:t>
    </dgm:pt>
    <dgm:pt modelId="{78BE473F-338F-49D4-870C-52E55066937C}" type="parTrans" cxnId="{C39786B8-F0B3-4B5B-83C1-14DC50BC8C34}">
      <dgm:prSet/>
      <dgm:spPr/>
    </dgm:pt>
    <dgm:pt modelId="{F853F75A-CB91-4C99-95DF-026FD183F627}" type="sibTrans" cxnId="{C39786B8-F0B3-4B5B-83C1-14DC50BC8C34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EE66FC0E-9776-46B9-8A07-CDB8909567F1}">
      <dgm:prSet phldr="0"/>
      <dgm:spPr/>
      <dgm:t>
        <a:bodyPr/>
        <a:lstStyle/>
        <a:p>
          <a:pPr rtl="0"/>
          <a:r>
            <a:rPr lang="en-US">
              <a:latin typeface="Source Sans Pro Semibold"/>
            </a:rPr>
            <a:t>Stream Input/Output</a:t>
          </a:r>
        </a:p>
      </dgm:t>
    </dgm:pt>
    <dgm:pt modelId="{19F3B989-63C6-40C5-A53A-55E44A507069}" type="parTrans" cxnId="{C600B540-A791-4317-8155-07824A5DFFAA}">
      <dgm:prSet/>
      <dgm:spPr/>
    </dgm:pt>
    <dgm:pt modelId="{6146F878-6C5D-464A-8F2C-322D7027C474}" type="sibTrans" cxnId="{C600B540-A791-4317-8155-07824A5DFFAA}">
      <dgm:prSet/>
      <dgm:spPr/>
      <dgm:t>
        <a:bodyPr/>
        <a:lstStyle/>
        <a:p>
          <a:endParaRPr lang="en-US"/>
        </a:p>
      </dgm:t>
    </dgm:pt>
    <dgm:pt modelId="{2E0BF88F-FE17-4B8A-8499-2786BCF61BDC}" type="pres">
      <dgm:prSet presAssocID="{927D1088-5D14-44A0-9113-AB75D3925BC8}" presName="linearFlow" presStyleCnt="0">
        <dgm:presLayoutVars>
          <dgm:resizeHandles val="exact"/>
        </dgm:presLayoutVars>
      </dgm:prSet>
      <dgm:spPr/>
    </dgm:pt>
    <dgm:pt modelId="{A85E0EFA-B72D-4B27-88B6-69E721FE8A6F}" type="pres">
      <dgm:prSet presAssocID="{DC1CED01-EB27-4DCE-B77E-FF67DCBFCEEF}" presName="node" presStyleLbl="node1" presStyleIdx="0" presStyleCnt="7">
        <dgm:presLayoutVars>
          <dgm:bulletEnabled val="1"/>
        </dgm:presLayoutVars>
      </dgm:prSet>
      <dgm:spPr/>
    </dgm:pt>
    <dgm:pt modelId="{8BC517B9-2EF4-439B-9460-45AA65D9261D}" type="pres">
      <dgm:prSet presAssocID="{ECEAE3C9-B2D6-46D2-A870-F07AAD74788F}" presName="sibTrans" presStyleLbl="sibTrans2D1" presStyleIdx="0" presStyleCnt="6"/>
      <dgm:spPr/>
    </dgm:pt>
    <dgm:pt modelId="{6405B629-F5A6-47C1-8284-3A7DC269A4FD}" type="pres">
      <dgm:prSet presAssocID="{ECEAE3C9-B2D6-46D2-A870-F07AAD74788F}" presName="connectorText" presStyleLbl="sibTrans2D1" presStyleIdx="0" presStyleCnt="6"/>
      <dgm:spPr/>
    </dgm:pt>
    <dgm:pt modelId="{94DF9435-F80D-4A81-BC16-FC5CB006EE5B}" type="pres">
      <dgm:prSet presAssocID="{6E724115-57C0-4642-9717-519C40E02D3C}" presName="node" presStyleLbl="node1" presStyleIdx="1" presStyleCnt="7">
        <dgm:presLayoutVars>
          <dgm:bulletEnabled val="1"/>
        </dgm:presLayoutVars>
      </dgm:prSet>
      <dgm:spPr/>
    </dgm:pt>
    <dgm:pt modelId="{0846E84F-9269-4A67-8A3A-B76B915FA021}" type="pres">
      <dgm:prSet presAssocID="{99F19635-8EFC-4B6C-BABC-BAA2BD53BE4F}" presName="sibTrans" presStyleLbl="sibTrans2D1" presStyleIdx="1" presStyleCnt="6"/>
      <dgm:spPr/>
    </dgm:pt>
    <dgm:pt modelId="{1E56FEFA-C203-4699-A9C6-04D0BFC3ED53}" type="pres">
      <dgm:prSet presAssocID="{99F19635-8EFC-4B6C-BABC-BAA2BD53BE4F}" presName="connectorText" presStyleLbl="sibTrans2D1" presStyleIdx="1" presStyleCnt="6"/>
      <dgm:spPr/>
    </dgm:pt>
    <dgm:pt modelId="{89D135B4-7972-47AE-9A55-54B923EA87F8}" type="pres">
      <dgm:prSet presAssocID="{5FB6DFC1-FACF-42D9-A3E8-EB4BC5AD6700}" presName="node" presStyleLbl="node1" presStyleIdx="2" presStyleCnt="7">
        <dgm:presLayoutVars>
          <dgm:bulletEnabled val="1"/>
        </dgm:presLayoutVars>
      </dgm:prSet>
      <dgm:spPr/>
    </dgm:pt>
    <dgm:pt modelId="{B8E00076-1191-4B81-96D8-253FA82597CD}" type="pres">
      <dgm:prSet presAssocID="{DC0C5F18-46ED-46C6-84AC-BB41A95FAEC2}" presName="sibTrans" presStyleLbl="sibTrans2D1" presStyleIdx="2" presStyleCnt="6"/>
      <dgm:spPr/>
    </dgm:pt>
    <dgm:pt modelId="{6B4DEC09-943C-4F80-A8BD-2A442FB92DD4}" type="pres">
      <dgm:prSet presAssocID="{DC0C5F18-46ED-46C6-84AC-BB41A95FAEC2}" presName="connectorText" presStyleLbl="sibTrans2D1" presStyleIdx="2" presStyleCnt="6"/>
      <dgm:spPr/>
    </dgm:pt>
    <dgm:pt modelId="{48EB74A9-D4EA-4F29-B7BB-0F31364D6E62}" type="pres">
      <dgm:prSet presAssocID="{4A27BBDD-D912-4636-8EB5-043CCE3652A8}" presName="node" presStyleLbl="node1" presStyleIdx="3" presStyleCnt="7">
        <dgm:presLayoutVars>
          <dgm:bulletEnabled val="1"/>
        </dgm:presLayoutVars>
      </dgm:prSet>
      <dgm:spPr/>
    </dgm:pt>
    <dgm:pt modelId="{3AE35E4B-EDC4-4D2C-ADAF-C40FD6204FAD}" type="pres">
      <dgm:prSet presAssocID="{6D5342BD-6584-4C67-B1B6-E7A92A9FA309}" presName="sibTrans" presStyleLbl="sibTrans2D1" presStyleIdx="3" presStyleCnt="6"/>
      <dgm:spPr/>
    </dgm:pt>
    <dgm:pt modelId="{0B40F061-CCA7-48BC-8DAF-22B8BE94BC42}" type="pres">
      <dgm:prSet presAssocID="{6D5342BD-6584-4C67-B1B6-E7A92A9FA309}" presName="connectorText" presStyleLbl="sibTrans2D1" presStyleIdx="3" presStyleCnt="6"/>
      <dgm:spPr/>
    </dgm:pt>
    <dgm:pt modelId="{E9A11B28-0E1C-447C-B553-216AC14917CA}" type="pres">
      <dgm:prSet presAssocID="{FB2A6240-8290-49F3-ACA3-3AE159B1936E}" presName="node" presStyleLbl="node1" presStyleIdx="4" presStyleCnt="7">
        <dgm:presLayoutVars>
          <dgm:bulletEnabled val="1"/>
        </dgm:presLayoutVars>
      </dgm:prSet>
      <dgm:spPr/>
    </dgm:pt>
    <dgm:pt modelId="{55346B3D-DCC8-4516-BC8E-CFDB29068EAB}" type="pres">
      <dgm:prSet presAssocID="{CDFC5CE6-9394-4ACF-A61C-2D630B360BF3}" presName="sibTrans" presStyleLbl="sibTrans2D1" presStyleIdx="4" presStyleCnt="6"/>
      <dgm:spPr/>
    </dgm:pt>
    <dgm:pt modelId="{E28577A8-8E0E-4911-BD31-C9104F540BBE}" type="pres">
      <dgm:prSet presAssocID="{CDFC5CE6-9394-4ACF-A61C-2D630B360BF3}" presName="connectorText" presStyleLbl="sibTrans2D1" presStyleIdx="4" presStyleCnt="6"/>
      <dgm:spPr/>
    </dgm:pt>
    <dgm:pt modelId="{4245C999-503E-4D7A-BCA4-20FDF91CE08F}" type="pres">
      <dgm:prSet presAssocID="{A3FD79D7-D2CA-4289-A14A-65CE0F6F58C5}" presName="node" presStyleLbl="node1" presStyleIdx="5" presStyleCnt="7">
        <dgm:presLayoutVars>
          <dgm:bulletEnabled val="1"/>
        </dgm:presLayoutVars>
      </dgm:prSet>
      <dgm:spPr/>
    </dgm:pt>
    <dgm:pt modelId="{52476858-C27C-455C-BF22-0CF46D0403FE}" type="pres">
      <dgm:prSet presAssocID="{F853F75A-CB91-4C99-95DF-026FD183F627}" presName="sibTrans" presStyleLbl="sibTrans2D1" presStyleIdx="5" presStyleCnt="6"/>
      <dgm:spPr/>
    </dgm:pt>
    <dgm:pt modelId="{BE168BC0-F309-49CE-914E-1AF55CA38D41}" type="pres">
      <dgm:prSet presAssocID="{F853F75A-CB91-4C99-95DF-026FD183F627}" presName="connectorText" presStyleLbl="sibTrans2D1" presStyleIdx="5" presStyleCnt="6"/>
      <dgm:spPr/>
    </dgm:pt>
    <dgm:pt modelId="{D1BF8727-698A-4A58-94B7-8DDC753551CA}" type="pres">
      <dgm:prSet presAssocID="{EE66FC0E-9776-46B9-8A07-CDB8909567F1}" presName="node" presStyleLbl="node1" presStyleIdx="6" presStyleCnt="7">
        <dgm:presLayoutVars>
          <dgm:bulletEnabled val="1"/>
        </dgm:presLayoutVars>
      </dgm:prSet>
      <dgm:spPr/>
    </dgm:pt>
  </dgm:ptLst>
  <dgm:cxnLst>
    <dgm:cxn modelId="{6D115703-CF9B-4995-B49D-3AC76C9E6F7C}" type="presOf" srcId="{DC0C5F18-46ED-46C6-84AC-BB41A95FAEC2}" destId="{B8E00076-1191-4B81-96D8-253FA82597CD}" srcOrd="0" destOrd="0" presId="urn:microsoft.com/office/officeart/2005/8/layout/process2"/>
    <dgm:cxn modelId="{00428C17-5115-4A07-BF83-D9C631C894A4}" type="presOf" srcId="{DC0C5F18-46ED-46C6-84AC-BB41A95FAEC2}" destId="{6B4DEC09-943C-4F80-A8BD-2A442FB92DD4}" srcOrd="1" destOrd="0" presId="urn:microsoft.com/office/officeart/2005/8/layout/process2"/>
    <dgm:cxn modelId="{067B8D1F-24CB-4492-A5E2-706C7DEE783B}" type="presOf" srcId="{EE66FC0E-9776-46B9-8A07-CDB8909567F1}" destId="{D1BF8727-698A-4A58-94B7-8DDC753551CA}" srcOrd="0" destOrd="0" presId="urn:microsoft.com/office/officeart/2005/8/layout/process2"/>
    <dgm:cxn modelId="{C4C78F21-9EB2-4F3A-AB7C-712A29FE8128}" type="presOf" srcId="{A3FD79D7-D2CA-4289-A14A-65CE0F6F58C5}" destId="{4245C999-503E-4D7A-BCA4-20FDF91CE08F}" srcOrd="0" destOrd="0" presId="urn:microsoft.com/office/officeart/2005/8/layout/process2"/>
    <dgm:cxn modelId="{DC64BA23-3C5A-4AFA-A7E6-B29D37EE8241}" type="presOf" srcId="{F853F75A-CB91-4C99-95DF-026FD183F627}" destId="{BE168BC0-F309-49CE-914E-1AF55CA38D41}" srcOrd="1" destOrd="0" presId="urn:microsoft.com/office/officeart/2005/8/layout/process2"/>
    <dgm:cxn modelId="{4DFA0735-DC9D-4D44-973C-69233F5A8C53}" type="presOf" srcId="{FB2A6240-8290-49F3-ACA3-3AE159B1936E}" destId="{E9A11B28-0E1C-447C-B553-216AC14917CA}" srcOrd="0" destOrd="0" presId="urn:microsoft.com/office/officeart/2005/8/layout/process2"/>
    <dgm:cxn modelId="{AAA0AC3A-3923-4EE2-B6CC-6063C21F7BB4}" type="presOf" srcId="{99F19635-8EFC-4B6C-BABC-BAA2BD53BE4F}" destId="{0846E84F-9269-4A67-8A3A-B76B915FA021}" srcOrd="0" destOrd="0" presId="urn:microsoft.com/office/officeart/2005/8/layout/process2"/>
    <dgm:cxn modelId="{C600B540-A791-4317-8155-07824A5DFFAA}" srcId="{927D1088-5D14-44A0-9113-AB75D3925BC8}" destId="{EE66FC0E-9776-46B9-8A07-CDB8909567F1}" srcOrd="6" destOrd="0" parTransId="{19F3B989-63C6-40C5-A53A-55E44A507069}" sibTransId="{6146F878-6C5D-464A-8F2C-322D7027C474}"/>
    <dgm:cxn modelId="{38D58448-2AC7-41FB-A6D1-0B2106EBBB32}" srcId="{927D1088-5D14-44A0-9113-AB75D3925BC8}" destId="{5FB6DFC1-FACF-42D9-A3E8-EB4BC5AD6700}" srcOrd="2" destOrd="0" parTransId="{76AEB104-493C-4CA9-94BA-ADCE442DBB1D}" sibTransId="{DC0C5F18-46ED-46C6-84AC-BB41A95FAEC2}"/>
    <dgm:cxn modelId="{31731566-3D30-4563-839E-96E49504D5EA}" type="presOf" srcId="{ECEAE3C9-B2D6-46D2-A870-F07AAD74788F}" destId="{6405B629-F5A6-47C1-8284-3A7DC269A4FD}" srcOrd="1" destOrd="0" presId="urn:microsoft.com/office/officeart/2005/8/layout/process2"/>
    <dgm:cxn modelId="{28898D71-F79D-4678-95BF-D735589D57F2}" type="presOf" srcId="{F853F75A-CB91-4C99-95DF-026FD183F627}" destId="{52476858-C27C-455C-BF22-0CF46D0403FE}" srcOrd="0" destOrd="0" presId="urn:microsoft.com/office/officeart/2005/8/layout/process2"/>
    <dgm:cxn modelId="{CDFEF774-B634-42D6-9425-DBF4E7E7CBC9}" type="presOf" srcId="{6E724115-57C0-4642-9717-519C40E02D3C}" destId="{94DF9435-F80D-4A81-BC16-FC5CB006EE5B}" srcOrd="0" destOrd="0" presId="urn:microsoft.com/office/officeart/2005/8/layout/process2"/>
    <dgm:cxn modelId="{2C03DA76-B162-4DD6-A8F7-5AFDD91F2510}" srcId="{927D1088-5D14-44A0-9113-AB75D3925BC8}" destId="{FB2A6240-8290-49F3-ACA3-3AE159B1936E}" srcOrd="4" destOrd="0" parTransId="{F0316DD4-CA50-4F21-86A0-E672262F4F93}" sibTransId="{CDFC5CE6-9394-4ACF-A61C-2D630B360BF3}"/>
    <dgm:cxn modelId="{78F1107B-F94E-427C-AC7A-5764436B5DE3}" type="presOf" srcId="{99F19635-8EFC-4B6C-BABC-BAA2BD53BE4F}" destId="{1E56FEFA-C203-4699-A9C6-04D0BFC3ED53}" srcOrd="1" destOrd="0" presId="urn:microsoft.com/office/officeart/2005/8/layout/process2"/>
    <dgm:cxn modelId="{192A1286-A45F-4062-9177-5636323B2F42}" type="presOf" srcId="{6D5342BD-6584-4C67-B1B6-E7A92A9FA309}" destId="{3AE35E4B-EDC4-4D2C-ADAF-C40FD6204FAD}" srcOrd="0" destOrd="0" presId="urn:microsoft.com/office/officeart/2005/8/layout/process2"/>
    <dgm:cxn modelId="{C0CFB886-9CD4-4AA8-AED1-9E6B733F5E31}" type="presOf" srcId="{CDFC5CE6-9394-4ACF-A61C-2D630B360BF3}" destId="{55346B3D-DCC8-4516-BC8E-CFDB29068EAB}" srcOrd="0" destOrd="0" presId="urn:microsoft.com/office/officeart/2005/8/layout/process2"/>
    <dgm:cxn modelId="{B445E789-4F12-40E5-8F07-98B801C5F032}" type="presOf" srcId="{5FB6DFC1-FACF-42D9-A3E8-EB4BC5AD6700}" destId="{89D135B4-7972-47AE-9A55-54B923EA87F8}" srcOrd="0" destOrd="0" presId="urn:microsoft.com/office/officeart/2005/8/layout/process2"/>
    <dgm:cxn modelId="{50D05F97-C2BD-49C2-B52D-824A4CF42D55}" type="presOf" srcId="{4A27BBDD-D912-4636-8EB5-043CCE3652A8}" destId="{48EB74A9-D4EA-4F29-B7BB-0F31364D6E62}" srcOrd="0" destOrd="0" presId="urn:microsoft.com/office/officeart/2005/8/layout/process2"/>
    <dgm:cxn modelId="{63ADAB9B-D94D-48C9-A4EA-ED5BB4735ECB}" type="presOf" srcId="{CDFC5CE6-9394-4ACF-A61C-2D630B360BF3}" destId="{E28577A8-8E0E-4911-BD31-C9104F540BBE}" srcOrd="1" destOrd="0" presId="urn:microsoft.com/office/officeart/2005/8/layout/process2"/>
    <dgm:cxn modelId="{D34EE7A2-3108-4569-89B3-3BE3403B1538}" type="presOf" srcId="{927D1088-5D14-44A0-9113-AB75D3925BC8}" destId="{2E0BF88F-FE17-4B8A-8499-2786BCF61BDC}" srcOrd="0" destOrd="0" presId="urn:microsoft.com/office/officeart/2005/8/layout/process2"/>
    <dgm:cxn modelId="{978DE8AA-2968-4A4E-A179-7F25FEF395BC}" srcId="{927D1088-5D14-44A0-9113-AB75D3925BC8}" destId="{6E724115-57C0-4642-9717-519C40E02D3C}" srcOrd="1" destOrd="0" parTransId="{20D7A33C-D98E-459A-B66A-17EE706803F1}" sibTransId="{99F19635-8EFC-4B6C-BABC-BAA2BD53BE4F}"/>
    <dgm:cxn modelId="{63645EAD-DA31-4DAD-B294-C2F15C1F40FD}" srcId="{927D1088-5D14-44A0-9113-AB75D3925BC8}" destId="{DC1CED01-EB27-4DCE-B77E-FF67DCBFCEEF}" srcOrd="0" destOrd="0" parTransId="{98EAFFBA-9F62-40CB-BBA8-33CE673B9EC7}" sibTransId="{ECEAE3C9-B2D6-46D2-A870-F07AAD74788F}"/>
    <dgm:cxn modelId="{1913F4B1-C7FE-473E-A077-3AB576594EBC}" srcId="{927D1088-5D14-44A0-9113-AB75D3925BC8}" destId="{4A27BBDD-D912-4636-8EB5-043CCE3652A8}" srcOrd="3" destOrd="0" parTransId="{ACC5ED8B-6ED5-4621-B755-956BB2C30F41}" sibTransId="{6D5342BD-6584-4C67-B1B6-E7A92A9FA309}"/>
    <dgm:cxn modelId="{C39786B8-F0B3-4B5B-83C1-14DC50BC8C34}" srcId="{927D1088-5D14-44A0-9113-AB75D3925BC8}" destId="{A3FD79D7-D2CA-4289-A14A-65CE0F6F58C5}" srcOrd="5" destOrd="0" parTransId="{78BE473F-338F-49D4-870C-52E55066937C}" sibTransId="{F853F75A-CB91-4C99-95DF-026FD183F627}"/>
    <dgm:cxn modelId="{12F634D5-F836-4BC3-B010-29B91C48FA86}" type="presOf" srcId="{6D5342BD-6584-4C67-B1B6-E7A92A9FA309}" destId="{0B40F061-CCA7-48BC-8DAF-22B8BE94BC42}" srcOrd="1" destOrd="0" presId="urn:microsoft.com/office/officeart/2005/8/layout/process2"/>
    <dgm:cxn modelId="{B0F082DD-A60A-49E9-8FC2-AA87FD348766}" type="presOf" srcId="{DC1CED01-EB27-4DCE-B77E-FF67DCBFCEEF}" destId="{A85E0EFA-B72D-4B27-88B6-69E721FE8A6F}" srcOrd="0" destOrd="0" presId="urn:microsoft.com/office/officeart/2005/8/layout/process2"/>
    <dgm:cxn modelId="{50C8DFF4-6502-464A-BF16-129E50CF52FC}" type="presOf" srcId="{ECEAE3C9-B2D6-46D2-A870-F07AAD74788F}" destId="{8BC517B9-2EF4-439B-9460-45AA65D9261D}" srcOrd="0" destOrd="0" presId="urn:microsoft.com/office/officeart/2005/8/layout/process2"/>
    <dgm:cxn modelId="{CF4BB768-5B7F-49DD-93F4-08A6D370F8A4}" type="presParOf" srcId="{2E0BF88F-FE17-4B8A-8499-2786BCF61BDC}" destId="{A85E0EFA-B72D-4B27-88B6-69E721FE8A6F}" srcOrd="0" destOrd="0" presId="urn:microsoft.com/office/officeart/2005/8/layout/process2"/>
    <dgm:cxn modelId="{803DE425-D541-4C93-9F44-1E7749DB8EDE}" type="presParOf" srcId="{2E0BF88F-FE17-4B8A-8499-2786BCF61BDC}" destId="{8BC517B9-2EF4-439B-9460-45AA65D9261D}" srcOrd="1" destOrd="0" presId="urn:microsoft.com/office/officeart/2005/8/layout/process2"/>
    <dgm:cxn modelId="{C5CDF7B9-6980-490D-BBAF-C6AA62EF886C}" type="presParOf" srcId="{8BC517B9-2EF4-439B-9460-45AA65D9261D}" destId="{6405B629-F5A6-47C1-8284-3A7DC269A4FD}" srcOrd="0" destOrd="0" presId="urn:microsoft.com/office/officeart/2005/8/layout/process2"/>
    <dgm:cxn modelId="{9E643BED-ED81-4E4C-BEA3-E70209B8AA61}" type="presParOf" srcId="{2E0BF88F-FE17-4B8A-8499-2786BCF61BDC}" destId="{94DF9435-F80D-4A81-BC16-FC5CB006EE5B}" srcOrd="2" destOrd="0" presId="urn:microsoft.com/office/officeart/2005/8/layout/process2"/>
    <dgm:cxn modelId="{C5294C25-793E-4C65-B0B9-5D0C5E1C43A9}" type="presParOf" srcId="{2E0BF88F-FE17-4B8A-8499-2786BCF61BDC}" destId="{0846E84F-9269-4A67-8A3A-B76B915FA021}" srcOrd="3" destOrd="0" presId="urn:microsoft.com/office/officeart/2005/8/layout/process2"/>
    <dgm:cxn modelId="{73C30FCC-8F20-42BC-8986-3632FE3811FC}" type="presParOf" srcId="{0846E84F-9269-4A67-8A3A-B76B915FA021}" destId="{1E56FEFA-C203-4699-A9C6-04D0BFC3ED53}" srcOrd="0" destOrd="0" presId="urn:microsoft.com/office/officeart/2005/8/layout/process2"/>
    <dgm:cxn modelId="{CD3D59DC-A04A-4460-B651-90E7AD3C3D22}" type="presParOf" srcId="{2E0BF88F-FE17-4B8A-8499-2786BCF61BDC}" destId="{89D135B4-7972-47AE-9A55-54B923EA87F8}" srcOrd="4" destOrd="0" presId="urn:microsoft.com/office/officeart/2005/8/layout/process2"/>
    <dgm:cxn modelId="{2CD4616F-9621-43EA-8383-3779ECFC292C}" type="presParOf" srcId="{2E0BF88F-FE17-4B8A-8499-2786BCF61BDC}" destId="{B8E00076-1191-4B81-96D8-253FA82597CD}" srcOrd="5" destOrd="0" presId="urn:microsoft.com/office/officeart/2005/8/layout/process2"/>
    <dgm:cxn modelId="{47454474-1FCB-48E2-80C1-F4D44A542C8B}" type="presParOf" srcId="{B8E00076-1191-4B81-96D8-253FA82597CD}" destId="{6B4DEC09-943C-4F80-A8BD-2A442FB92DD4}" srcOrd="0" destOrd="0" presId="urn:microsoft.com/office/officeart/2005/8/layout/process2"/>
    <dgm:cxn modelId="{448B458F-3A54-4180-9015-FCDA5191F8D3}" type="presParOf" srcId="{2E0BF88F-FE17-4B8A-8499-2786BCF61BDC}" destId="{48EB74A9-D4EA-4F29-B7BB-0F31364D6E62}" srcOrd="6" destOrd="0" presId="urn:microsoft.com/office/officeart/2005/8/layout/process2"/>
    <dgm:cxn modelId="{3B2DB0F0-3044-4356-AF13-7CB53D296347}" type="presParOf" srcId="{2E0BF88F-FE17-4B8A-8499-2786BCF61BDC}" destId="{3AE35E4B-EDC4-4D2C-ADAF-C40FD6204FAD}" srcOrd="7" destOrd="0" presId="urn:microsoft.com/office/officeart/2005/8/layout/process2"/>
    <dgm:cxn modelId="{5639B792-4EA4-4593-A55A-94D25D3E546D}" type="presParOf" srcId="{3AE35E4B-EDC4-4D2C-ADAF-C40FD6204FAD}" destId="{0B40F061-CCA7-48BC-8DAF-22B8BE94BC42}" srcOrd="0" destOrd="0" presId="urn:microsoft.com/office/officeart/2005/8/layout/process2"/>
    <dgm:cxn modelId="{481EE99F-6D8A-4B9B-BEB4-A7522399DDFC}" type="presParOf" srcId="{2E0BF88F-FE17-4B8A-8499-2786BCF61BDC}" destId="{E9A11B28-0E1C-447C-B553-216AC14917CA}" srcOrd="8" destOrd="0" presId="urn:microsoft.com/office/officeart/2005/8/layout/process2"/>
    <dgm:cxn modelId="{17A6C61D-5A2E-49EC-A2EC-F7A308D57301}" type="presParOf" srcId="{2E0BF88F-FE17-4B8A-8499-2786BCF61BDC}" destId="{55346B3D-DCC8-4516-BC8E-CFDB29068EAB}" srcOrd="9" destOrd="0" presId="urn:microsoft.com/office/officeart/2005/8/layout/process2"/>
    <dgm:cxn modelId="{11DB4D65-A3E1-4878-A1CF-37D4658CD275}" type="presParOf" srcId="{55346B3D-DCC8-4516-BC8E-CFDB29068EAB}" destId="{E28577A8-8E0E-4911-BD31-C9104F540BBE}" srcOrd="0" destOrd="0" presId="urn:microsoft.com/office/officeart/2005/8/layout/process2"/>
    <dgm:cxn modelId="{454BC1E9-361A-4F1D-A01B-31BCB54576C8}" type="presParOf" srcId="{2E0BF88F-FE17-4B8A-8499-2786BCF61BDC}" destId="{4245C999-503E-4D7A-BCA4-20FDF91CE08F}" srcOrd="10" destOrd="0" presId="urn:microsoft.com/office/officeart/2005/8/layout/process2"/>
    <dgm:cxn modelId="{8DEFCA9C-F7D5-42B7-8B68-5E7746BDFEA3}" type="presParOf" srcId="{2E0BF88F-FE17-4B8A-8499-2786BCF61BDC}" destId="{52476858-C27C-455C-BF22-0CF46D0403FE}" srcOrd="11" destOrd="0" presId="urn:microsoft.com/office/officeart/2005/8/layout/process2"/>
    <dgm:cxn modelId="{F78E7F82-6F7A-4693-8416-D83410AA612E}" type="presParOf" srcId="{52476858-C27C-455C-BF22-0CF46D0403FE}" destId="{BE168BC0-F309-49CE-914E-1AF55CA38D41}" srcOrd="0" destOrd="0" presId="urn:microsoft.com/office/officeart/2005/8/layout/process2"/>
    <dgm:cxn modelId="{7D2D7C63-C94C-4473-A394-41F35587BAC9}" type="presParOf" srcId="{2E0BF88F-FE17-4B8A-8499-2786BCF61BDC}" destId="{D1BF8727-698A-4A58-94B7-8DDC753551CA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D1088-5D14-44A0-9113-AB75D3925BC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6E724115-57C0-4642-9717-519C40E02D3C}">
      <dgm:prSet phldr="0"/>
      <dgm:spPr/>
      <dgm:t>
        <a:bodyPr/>
        <a:lstStyle/>
        <a:p>
          <a:pPr rtl="0"/>
          <a:r>
            <a:rPr lang="en-US">
              <a:latin typeface="Source Sans Pro Semibold"/>
            </a:rPr>
            <a:t>Load Image 1 </a:t>
          </a:r>
        </a:p>
      </dgm:t>
    </dgm:pt>
    <dgm:pt modelId="{20D7A33C-D98E-459A-B66A-17EE706803F1}" type="parTrans" cxnId="{978DE8AA-2968-4A4E-A179-7F25FEF395BC}">
      <dgm:prSet/>
      <dgm:spPr/>
    </dgm:pt>
    <dgm:pt modelId="{99F19635-8EFC-4B6C-BABC-BAA2BD53BE4F}" type="sibTrans" cxnId="{978DE8AA-2968-4A4E-A179-7F25FEF395BC}">
      <dgm:prSet/>
      <dgm:spPr/>
      <dgm:t>
        <a:bodyPr/>
        <a:lstStyle/>
        <a:p>
          <a:endParaRPr lang="en-US"/>
        </a:p>
      </dgm:t>
    </dgm:pt>
    <dgm:pt modelId="{5FB6DFC1-FACF-42D9-A3E8-EB4BC5AD6700}">
      <dgm:prSet phldr="0"/>
      <dgm:spPr/>
      <dgm:t>
        <a:bodyPr/>
        <a:lstStyle/>
        <a:p>
          <a:pPr rtl="0"/>
          <a:r>
            <a:rPr lang="en-US">
              <a:latin typeface="Source Sans Pro Semibold"/>
            </a:rPr>
            <a:t>Stream Image 1</a:t>
          </a:r>
        </a:p>
      </dgm:t>
    </dgm:pt>
    <dgm:pt modelId="{76AEB104-493C-4CA9-94BA-ADCE442DBB1D}" type="parTrans" cxnId="{38D58448-2AC7-41FB-A6D1-0B2106EBBB32}">
      <dgm:prSet/>
      <dgm:spPr/>
    </dgm:pt>
    <dgm:pt modelId="{DC0C5F18-46ED-46C6-84AC-BB41A95FAEC2}" type="sibTrans" cxnId="{38D58448-2AC7-41FB-A6D1-0B2106EBBB32}">
      <dgm:prSet/>
      <dgm:spPr/>
      <dgm:t>
        <a:bodyPr/>
        <a:lstStyle/>
        <a:p>
          <a:endParaRPr lang="en-US"/>
        </a:p>
      </dgm:t>
    </dgm:pt>
    <dgm:pt modelId="{51896563-D0C7-4A88-A81F-033F521BC263}">
      <dgm:prSet phldr="0"/>
      <dgm:spPr/>
      <dgm:t>
        <a:bodyPr/>
        <a:lstStyle/>
        <a:p>
          <a:pPr rtl="0"/>
          <a:r>
            <a:rPr lang="en-US">
              <a:latin typeface="Source Sans Pro Semibold"/>
            </a:rPr>
            <a:t> Send Output 1</a:t>
          </a:r>
        </a:p>
      </dgm:t>
    </dgm:pt>
    <dgm:pt modelId="{44EADA49-88B7-48AC-AF5D-722730E0C547}" type="parTrans" cxnId="{648116DF-154B-4C98-A9D8-935547008A96}">
      <dgm:prSet/>
      <dgm:spPr/>
    </dgm:pt>
    <dgm:pt modelId="{AFD7EDF6-3C9E-44E0-8BCC-6FFC90F2C51F}" type="sibTrans" cxnId="{648116DF-154B-4C98-A9D8-935547008A96}">
      <dgm:prSet/>
      <dgm:spPr/>
      <dgm:t>
        <a:bodyPr/>
        <a:lstStyle/>
        <a:p>
          <a:endParaRPr lang="en-US"/>
        </a:p>
      </dgm:t>
    </dgm:pt>
    <dgm:pt modelId="{2E0BF88F-FE17-4B8A-8499-2786BCF61BDC}" type="pres">
      <dgm:prSet presAssocID="{927D1088-5D14-44A0-9113-AB75D3925BC8}" presName="linearFlow" presStyleCnt="0">
        <dgm:presLayoutVars>
          <dgm:resizeHandles val="exact"/>
        </dgm:presLayoutVars>
      </dgm:prSet>
      <dgm:spPr/>
    </dgm:pt>
    <dgm:pt modelId="{94DF9435-F80D-4A81-BC16-FC5CB006EE5B}" type="pres">
      <dgm:prSet presAssocID="{6E724115-57C0-4642-9717-519C40E02D3C}" presName="node" presStyleLbl="node1" presStyleIdx="0" presStyleCnt="3">
        <dgm:presLayoutVars>
          <dgm:bulletEnabled val="1"/>
        </dgm:presLayoutVars>
      </dgm:prSet>
      <dgm:spPr/>
    </dgm:pt>
    <dgm:pt modelId="{0846E84F-9269-4A67-8A3A-B76B915FA021}" type="pres">
      <dgm:prSet presAssocID="{99F19635-8EFC-4B6C-BABC-BAA2BD53BE4F}" presName="sibTrans" presStyleLbl="sibTrans2D1" presStyleIdx="0" presStyleCnt="2"/>
      <dgm:spPr/>
    </dgm:pt>
    <dgm:pt modelId="{1E56FEFA-C203-4699-A9C6-04D0BFC3ED53}" type="pres">
      <dgm:prSet presAssocID="{99F19635-8EFC-4B6C-BABC-BAA2BD53BE4F}" presName="connectorText" presStyleLbl="sibTrans2D1" presStyleIdx="0" presStyleCnt="2"/>
      <dgm:spPr/>
    </dgm:pt>
    <dgm:pt modelId="{89D135B4-7972-47AE-9A55-54B923EA87F8}" type="pres">
      <dgm:prSet presAssocID="{5FB6DFC1-FACF-42D9-A3E8-EB4BC5AD6700}" presName="node" presStyleLbl="node1" presStyleIdx="1" presStyleCnt="3">
        <dgm:presLayoutVars>
          <dgm:bulletEnabled val="1"/>
        </dgm:presLayoutVars>
      </dgm:prSet>
      <dgm:spPr/>
    </dgm:pt>
    <dgm:pt modelId="{B79E20E6-BE06-44AA-B9F3-F6D9FE0ED750}" type="pres">
      <dgm:prSet presAssocID="{DC0C5F18-46ED-46C6-84AC-BB41A95FAEC2}" presName="sibTrans" presStyleLbl="sibTrans2D1" presStyleIdx="1" presStyleCnt="2"/>
      <dgm:spPr/>
    </dgm:pt>
    <dgm:pt modelId="{88C677DE-5855-4290-BED0-938F7F58AE2C}" type="pres">
      <dgm:prSet presAssocID="{DC0C5F18-46ED-46C6-84AC-BB41A95FAEC2}" presName="connectorText" presStyleLbl="sibTrans2D1" presStyleIdx="1" presStyleCnt="2"/>
      <dgm:spPr/>
    </dgm:pt>
    <dgm:pt modelId="{E323B8BC-1494-4840-8F35-A33B5CA691B0}" type="pres">
      <dgm:prSet presAssocID="{51896563-D0C7-4A88-A81F-033F521BC263}" presName="node" presStyleLbl="node1" presStyleIdx="2" presStyleCnt="3">
        <dgm:presLayoutVars>
          <dgm:bulletEnabled val="1"/>
        </dgm:presLayoutVars>
      </dgm:prSet>
      <dgm:spPr/>
    </dgm:pt>
  </dgm:ptLst>
  <dgm:cxnLst>
    <dgm:cxn modelId="{05E46314-537B-4E23-BA11-D5B1A1F27767}" type="presOf" srcId="{99F19635-8EFC-4B6C-BABC-BAA2BD53BE4F}" destId="{1E56FEFA-C203-4699-A9C6-04D0BFC3ED53}" srcOrd="1" destOrd="0" presId="urn:microsoft.com/office/officeart/2005/8/layout/process2"/>
    <dgm:cxn modelId="{38D58448-2AC7-41FB-A6D1-0B2106EBBB32}" srcId="{927D1088-5D14-44A0-9113-AB75D3925BC8}" destId="{5FB6DFC1-FACF-42D9-A3E8-EB4BC5AD6700}" srcOrd="1" destOrd="0" parTransId="{76AEB104-493C-4CA9-94BA-ADCE442DBB1D}" sibTransId="{DC0C5F18-46ED-46C6-84AC-BB41A95FAEC2}"/>
    <dgm:cxn modelId="{73E3CB4A-4FCE-4351-A09A-021275E153B5}" type="presOf" srcId="{99F19635-8EFC-4B6C-BABC-BAA2BD53BE4F}" destId="{0846E84F-9269-4A67-8A3A-B76B915FA021}" srcOrd="0" destOrd="0" presId="urn:microsoft.com/office/officeart/2005/8/layout/process2"/>
    <dgm:cxn modelId="{05F1C16C-00B6-4AE6-BC68-AED472D3EE20}" type="presOf" srcId="{DC0C5F18-46ED-46C6-84AC-BB41A95FAEC2}" destId="{B79E20E6-BE06-44AA-B9F3-F6D9FE0ED750}" srcOrd="0" destOrd="0" presId="urn:microsoft.com/office/officeart/2005/8/layout/process2"/>
    <dgm:cxn modelId="{B66C497C-79E4-4E9A-83ED-A9980D004DBE}" type="presOf" srcId="{6E724115-57C0-4642-9717-519C40E02D3C}" destId="{94DF9435-F80D-4A81-BC16-FC5CB006EE5B}" srcOrd="0" destOrd="0" presId="urn:microsoft.com/office/officeart/2005/8/layout/process2"/>
    <dgm:cxn modelId="{7A1A508F-2F14-455E-8D75-49E9541ABA90}" type="presOf" srcId="{5FB6DFC1-FACF-42D9-A3E8-EB4BC5AD6700}" destId="{89D135B4-7972-47AE-9A55-54B923EA87F8}" srcOrd="0" destOrd="0" presId="urn:microsoft.com/office/officeart/2005/8/layout/process2"/>
    <dgm:cxn modelId="{D34EE7A2-3108-4569-89B3-3BE3403B1538}" type="presOf" srcId="{927D1088-5D14-44A0-9113-AB75D3925BC8}" destId="{2E0BF88F-FE17-4B8A-8499-2786BCF61BDC}" srcOrd="0" destOrd="0" presId="urn:microsoft.com/office/officeart/2005/8/layout/process2"/>
    <dgm:cxn modelId="{978DE8AA-2968-4A4E-A179-7F25FEF395BC}" srcId="{927D1088-5D14-44A0-9113-AB75D3925BC8}" destId="{6E724115-57C0-4642-9717-519C40E02D3C}" srcOrd="0" destOrd="0" parTransId="{20D7A33C-D98E-459A-B66A-17EE706803F1}" sibTransId="{99F19635-8EFC-4B6C-BABC-BAA2BD53BE4F}"/>
    <dgm:cxn modelId="{D37C06AC-78B9-4F2F-A80B-7684884E7229}" type="presOf" srcId="{DC0C5F18-46ED-46C6-84AC-BB41A95FAEC2}" destId="{88C677DE-5855-4290-BED0-938F7F58AE2C}" srcOrd="1" destOrd="0" presId="urn:microsoft.com/office/officeart/2005/8/layout/process2"/>
    <dgm:cxn modelId="{07A273C7-9017-4606-83DA-0C98D7376213}" type="presOf" srcId="{51896563-D0C7-4A88-A81F-033F521BC263}" destId="{E323B8BC-1494-4840-8F35-A33B5CA691B0}" srcOrd="0" destOrd="0" presId="urn:microsoft.com/office/officeart/2005/8/layout/process2"/>
    <dgm:cxn modelId="{648116DF-154B-4C98-A9D8-935547008A96}" srcId="{927D1088-5D14-44A0-9113-AB75D3925BC8}" destId="{51896563-D0C7-4A88-A81F-033F521BC263}" srcOrd="2" destOrd="0" parTransId="{44EADA49-88B7-48AC-AF5D-722730E0C547}" sibTransId="{AFD7EDF6-3C9E-44E0-8BCC-6FFC90F2C51F}"/>
    <dgm:cxn modelId="{66109CB7-827D-446C-AD61-ABB2B96B9F4F}" type="presParOf" srcId="{2E0BF88F-FE17-4B8A-8499-2786BCF61BDC}" destId="{94DF9435-F80D-4A81-BC16-FC5CB006EE5B}" srcOrd="0" destOrd="0" presId="urn:microsoft.com/office/officeart/2005/8/layout/process2"/>
    <dgm:cxn modelId="{F3C72D60-4D85-4257-9777-190FEA9FC8E5}" type="presParOf" srcId="{2E0BF88F-FE17-4B8A-8499-2786BCF61BDC}" destId="{0846E84F-9269-4A67-8A3A-B76B915FA021}" srcOrd="1" destOrd="0" presId="urn:microsoft.com/office/officeart/2005/8/layout/process2"/>
    <dgm:cxn modelId="{561AD8AB-7FAB-43D3-8238-0F76B55062E7}" type="presParOf" srcId="{0846E84F-9269-4A67-8A3A-B76B915FA021}" destId="{1E56FEFA-C203-4699-A9C6-04D0BFC3ED53}" srcOrd="0" destOrd="0" presId="urn:microsoft.com/office/officeart/2005/8/layout/process2"/>
    <dgm:cxn modelId="{884D81C0-402E-4280-8996-13F100274A2A}" type="presParOf" srcId="{2E0BF88F-FE17-4B8A-8499-2786BCF61BDC}" destId="{89D135B4-7972-47AE-9A55-54B923EA87F8}" srcOrd="2" destOrd="0" presId="urn:microsoft.com/office/officeart/2005/8/layout/process2"/>
    <dgm:cxn modelId="{19CF32C9-A344-4DE0-8282-97761F990F42}" type="presParOf" srcId="{2E0BF88F-FE17-4B8A-8499-2786BCF61BDC}" destId="{B79E20E6-BE06-44AA-B9F3-F6D9FE0ED750}" srcOrd="3" destOrd="0" presId="urn:microsoft.com/office/officeart/2005/8/layout/process2"/>
    <dgm:cxn modelId="{9D669285-7E80-43AA-9226-48608DE70D20}" type="presParOf" srcId="{B79E20E6-BE06-44AA-B9F3-F6D9FE0ED750}" destId="{88C677DE-5855-4290-BED0-938F7F58AE2C}" srcOrd="0" destOrd="0" presId="urn:microsoft.com/office/officeart/2005/8/layout/process2"/>
    <dgm:cxn modelId="{911C6CC0-186C-489A-903E-926084B894CC}" type="presParOf" srcId="{2E0BF88F-FE17-4B8A-8499-2786BCF61BDC}" destId="{E323B8BC-1494-4840-8F35-A33B5CA691B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7D1088-5D14-44A0-9113-AB75D3925BC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6E724115-57C0-4642-9717-519C40E02D3C}">
      <dgm:prSet phldr="0"/>
      <dgm:spPr/>
      <dgm:t>
        <a:bodyPr/>
        <a:lstStyle/>
        <a:p>
          <a:pPr rtl="0"/>
          <a:r>
            <a:rPr lang="en-US">
              <a:latin typeface="Source Sans Pro Semibold"/>
            </a:rPr>
            <a:t>Load Image 2</a:t>
          </a:r>
        </a:p>
      </dgm:t>
    </dgm:pt>
    <dgm:pt modelId="{20D7A33C-D98E-459A-B66A-17EE706803F1}" type="parTrans" cxnId="{978DE8AA-2968-4A4E-A179-7F25FEF395BC}">
      <dgm:prSet/>
      <dgm:spPr/>
    </dgm:pt>
    <dgm:pt modelId="{99F19635-8EFC-4B6C-BABC-BAA2BD53BE4F}" type="sibTrans" cxnId="{978DE8AA-2968-4A4E-A179-7F25FEF395BC}">
      <dgm:prSet/>
      <dgm:spPr/>
      <dgm:t>
        <a:bodyPr/>
        <a:lstStyle/>
        <a:p>
          <a:endParaRPr lang="en-US"/>
        </a:p>
      </dgm:t>
    </dgm:pt>
    <dgm:pt modelId="{5FB6DFC1-FACF-42D9-A3E8-EB4BC5AD6700}">
      <dgm:prSet phldr="0"/>
      <dgm:spPr/>
      <dgm:t>
        <a:bodyPr/>
        <a:lstStyle/>
        <a:p>
          <a:pPr rtl="0"/>
          <a:r>
            <a:rPr lang="en-US">
              <a:latin typeface="Source Sans Pro Semibold"/>
            </a:rPr>
            <a:t>Stream Image 2</a:t>
          </a:r>
        </a:p>
      </dgm:t>
    </dgm:pt>
    <dgm:pt modelId="{76AEB104-493C-4CA9-94BA-ADCE442DBB1D}" type="parTrans" cxnId="{38D58448-2AC7-41FB-A6D1-0B2106EBBB32}">
      <dgm:prSet/>
      <dgm:spPr/>
    </dgm:pt>
    <dgm:pt modelId="{DC0C5F18-46ED-46C6-84AC-BB41A95FAEC2}" type="sibTrans" cxnId="{38D58448-2AC7-41FB-A6D1-0B2106EBBB32}">
      <dgm:prSet/>
      <dgm:spPr/>
      <dgm:t>
        <a:bodyPr/>
        <a:lstStyle/>
        <a:p>
          <a:endParaRPr lang="en-US"/>
        </a:p>
      </dgm:t>
    </dgm:pt>
    <dgm:pt modelId="{51896563-D0C7-4A88-A81F-033F521BC263}">
      <dgm:prSet phldr="0"/>
      <dgm:spPr/>
      <dgm:t>
        <a:bodyPr/>
        <a:lstStyle/>
        <a:p>
          <a:pPr rtl="0"/>
          <a:r>
            <a:rPr lang="en-US">
              <a:latin typeface="Source Sans Pro Semibold"/>
            </a:rPr>
            <a:t> Send Output 2</a:t>
          </a:r>
        </a:p>
      </dgm:t>
    </dgm:pt>
    <dgm:pt modelId="{44EADA49-88B7-48AC-AF5D-722730E0C547}" type="parTrans" cxnId="{648116DF-154B-4C98-A9D8-935547008A96}">
      <dgm:prSet/>
      <dgm:spPr/>
    </dgm:pt>
    <dgm:pt modelId="{AFD7EDF6-3C9E-44E0-8BCC-6FFC90F2C51F}" type="sibTrans" cxnId="{648116DF-154B-4C98-A9D8-935547008A96}">
      <dgm:prSet/>
      <dgm:spPr/>
      <dgm:t>
        <a:bodyPr/>
        <a:lstStyle/>
        <a:p>
          <a:endParaRPr lang="en-US"/>
        </a:p>
      </dgm:t>
    </dgm:pt>
    <dgm:pt modelId="{2E0BF88F-FE17-4B8A-8499-2786BCF61BDC}" type="pres">
      <dgm:prSet presAssocID="{927D1088-5D14-44A0-9113-AB75D3925BC8}" presName="linearFlow" presStyleCnt="0">
        <dgm:presLayoutVars>
          <dgm:resizeHandles val="exact"/>
        </dgm:presLayoutVars>
      </dgm:prSet>
      <dgm:spPr/>
    </dgm:pt>
    <dgm:pt modelId="{94DF9435-F80D-4A81-BC16-FC5CB006EE5B}" type="pres">
      <dgm:prSet presAssocID="{6E724115-57C0-4642-9717-519C40E02D3C}" presName="node" presStyleLbl="node1" presStyleIdx="0" presStyleCnt="3">
        <dgm:presLayoutVars>
          <dgm:bulletEnabled val="1"/>
        </dgm:presLayoutVars>
      </dgm:prSet>
      <dgm:spPr/>
    </dgm:pt>
    <dgm:pt modelId="{0846E84F-9269-4A67-8A3A-B76B915FA021}" type="pres">
      <dgm:prSet presAssocID="{99F19635-8EFC-4B6C-BABC-BAA2BD53BE4F}" presName="sibTrans" presStyleLbl="sibTrans2D1" presStyleIdx="0" presStyleCnt="2"/>
      <dgm:spPr/>
    </dgm:pt>
    <dgm:pt modelId="{1E56FEFA-C203-4699-A9C6-04D0BFC3ED53}" type="pres">
      <dgm:prSet presAssocID="{99F19635-8EFC-4B6C-BABC-BAA2BD53BE4F}" presName="connectorText" presStyleLbl="sibTrans2D1" presStyleIdx="0" presStyleCnt="2"/>
      <dgm:spPr/>
    </dgm:pt>
    <dgm:pt modelId="{89D135B4-7972-47AE-9A55-54B923EA87F8}" type="pres">
      <dgm:prSet presAssocID="{5FB6DFC1-FACF-42D9-A3E8-EB4BC5AD6700}" presName="node" presStyleLbl="node1" presStyleIdx="1" presStyleCnt="3">
        <dgm:presLayoutVars>
          <dgm:bulletEnabled val="1"/>
        </dgm:presLayoutVars>
      </dgm:prSet>
      <dgm:spPr/>
    </dgm:pt>
    <dgm:pt modelId="{B79E20E6-BE06-44AA-B9F3-F6D9FE0ED750}" type="pres">
      <dgm:prSet presAssocID="{DC0C5F18-46ED-46C6-84AC-BB41A95FAEC2}" presName="sibTrans" presStyleLbl="sibTrans2D1" presStyleIdx="1" presStyleCnt="2"/>
      <dgm:spPr/>
    </dgm:pt>
    <dgm:pt modelId="{88C677DE-5855-4290-BED0-938F7F58AE2C}" type="pres">
      <dgm:prSet presAssocID="{DC0C5F18-46ED-46C6-84AC-BB41A95FAEC2}" presName="connectorText" presStyleLbl="sibTrans2D1" presStyleIdx="1" presStyleCnt="2"/>
      <dgm:spPr/>
    </dgm:pt>
    <dgm:pt modelId="{E323B8BC-1494-4840-8F35-A33B5CA691B0}" type="pres">
      <dgm:prSet presAssocID="{51896563-D0C7-4A88-A81F-033F521BC263}" presName="node" presStyleLbl="node1" presStyleIdx="2" presStyleCnt="3">
        <dgm:presLayoutVars>
          <dgm:bulletEnabled val="1"/>
        </dgm:presLayoutVars>
      </dgm:prSet>
      <dgm:spPr/>
    </dgm:pt>
  </dgm:ptLst>
  <dgm:cxnLst>
    <dgm:cxn modelId="{05E46314-537B-4E23-BA11-D5B1A1F27767}" type="presOf" srcId="{99F19635-8EFC-4B6C-BABC-BAA2BD53BE4F}" destId="{1E56FEFA-C203-4699-A9C6-04D0BFC3ED53}" srcOrd="1" destOrd="0" presId="urn:microsoft.com/office/officeart/2005/8/layout/process2"/>
    <dgm:cxn modelId="{38D58448-2AC7-41FB-A6D1-0B2106EBBB32}" srcId="{927D1088-5D14-44A0-9113-AB75D3925BC8}" destId="{5FB6DFC1-FACF-42D9-A3E8-EB4BC5AD6700}" srcOrd="1" destOrd="0" parTransId="{76AEB104-493C-4CA9-94BA-ADCE442DBB1D}" sibTransId="{DC0C5F18-46ED-46C6-84AC-BB41A95FAEC2}"/>
    <dgm:cxn modelId="{73E3CB4A-4FCE-4351-A09A-021275E153B5}" type="presOf" srcId="{99F19635-8EFC-4B6C-BABC-BAA2BD53BE4F}" destId="{0846E84F-9269-4A67-8A3A-B76B915FA021}" srcOrd="0" destOrd="0" presId="urn:microsoft.com/office/officeart/2005/8/layout/process2"/>
    <dgm:cxn modelId="{05F1C16C-00B6-4AE6-BC68-AED472D3EE20}" type="presOf" srcId="{DC0C5F18-46ED-46C6-84AC-BB41A95FAEC2}" destId="{B79E20E6-BE06-44AA-B9F3-F6D9FE0ED750}" srcOrd="0" destOrd="0" presId="urn:microsoft.com/office/officeart/2005/8/layout/process2"/>
    <dgm:cxn modelId="{B66C497C-79E4-4E9A-83ED-A9980D004DBE}" type="presOf" srcId="{6E724115-57C0-4642-9717-519C40E02D3C}" destId="{94DF9435-F80D-4A81-BC16-FC5CB006EE5B}" srcOrd="0" destOrd="0" presId="urn:microsoft.com/office/officeart/2005/8/layout/process2"/>
    <dgm:cxn modelId="{7A1A508F-2F14-455E-8D75-49E9541ABA90}" type="presOf" srcId="{5FB6DFC1-FACF-42D9-A3E8-EB4BC5AD6700}" destId="{89D135B4-7972-47AE-9A55-54B923EA87F8}" srcOrd="0" destOrd="0" presId="urn:microsoft.com/office/officeart/2005/8/layout/process2"/>
    <dgm:cxn modelId="{D34EE7A2-3108-4569-89B3-3BE3403B1538}" type="presOf" srcId="{927D1088-5D14-44A0-9113-AB75D3925BC8}" destId="{2E0BF88F-FE17-4B8A-8499-2786BCF61BDC}" srcOrd="0" destOrd="0" presId="urn:microsoft.com/office/officeart/2005/8/layout/process2"/>
    <dgm:cxn modelId="{978DE8AA-2968-4A4E-A179-7F25FEF395BC}" srcId="{927D1088-5D14-44A0-9113-AB75D3925BC8}" destId="{6E724115-57C0-4642-9717-519C40E02D3C}" srcOrd="0" destOrd="0" parTransId="{20D7A33C-D98E-459A-B66A-17EE706803F1}" sibTransId="{99F19635-8EFC-4B6C-BABC-BAA2BD53BE4F}"/>
    <dgm:cxn modelId="{D37C06AC-78B9-4F2F-A80B-7684884E7229}" type="presOf" srcId="{DC0C5F18-46ED-46C6-84AC-BB41A95FAEC2}" destId="{88C677DE-5855-4290-BED0-938F7F58AE2C}" srcOrd="1" destOrd="0" presId="urn:microsoft.com/office/officeart/2005/8/layout/process2"/>
    <dgm:cxn modelId="{07A273C7-9017-4606-83DA-0C98D7376213}" type="presOf" srcId="{51896563-D0C7-4A88-A81F-033F521BC263}" destId="{E323B8BC-1494-4840-8F35-A33B5CA691B0}" srcOrd="0" destOrd="0" presId="urn:microsoft.com/office/officeart/2005/8/layout/process2"/>
    <dgm:cxn modelId="{648116DF-154B-4C98-A9D8-935547008A96}" srcId="{927D1088-5D14-44A0-9113-AB75D3925BC8}" destId="{51896563-D0C7-4A88-A81F-033F521BC263}" srcOrd="2" destOrd="0" parTransId="{44EADA49-88B7-48AC-AF5D-722730E0C547}" sibTransId="{AFD7EDF6-3C9E-44E0-8BCC-6FFC90F2C51F}"/>
    <dgm:cxn modelId="{66109CB7-827D-446C-AD61-ABB2B96B9F4F}" type="presParOf" srcId="{2E0BF88F-FE17-4B8A-8499-2786BCF61BDC}" destId="{94DF9435-F80D-4A81-BC16-FC5CB006EE5B}" srcOrd="0" destOrd="0" presId="urn:microsoft.com/office/officeart/2005/8/layout/process2"/>
    <dgm:cxn modelId="{F3C72D60-4D85-4257-9777-190FEA9FC8E5}" type="presParOf" srcId="{2E0BF88F-FE17-4B8A-8499-2786BCF61BDC}" destId="{0846E84F-9269-4A67-8A3A-B76B915FA021}" srcOrd="1" destOrd="0" presId="urn:microsoft.com/office/officeart/2005/8/layout/process2"/>
    <dgm:cxn modelId="{561AD8AB-7FAB-43D3-8238-0F76B55062E7}" type="presParOf" srcId="{0846E84F-9269-4A67-8A3A-B76B915FA021}" destId="{1E56FEFA-C203-4699-A9C6-04D0BFC3ED53}" srcOrd="0" destOrd="0" presId="urn:microsoft.com/office/officeart/2005/8/layout/process2"/>
    <dgm:cxn modelId="{884D81C0-402E-4280-8996-13F100274A2A}" type="presParOf" srcId="{2E0BF88F-FE17-4B8A-8499-2786BCF61BDC}" destId="{89D135B4-7972-47AE-9A55-54B923EA87F8}" srcOrd="2" destOrd="0" presId="urn:microsoft.com/office/officeart/2005/8/layout/process2"/>
    <dgm:cxn modelId="{19CF32C9-A344-4DE0-8282-97761F990F42}" type="presParOf" srcId="{2E0BF88F-FE17-4B8A-8499-2786BCF61BDC}" destId="{B79E20E6-BE06-44AA-B9F3-F6D9FE0ED750}" srcOrd="3" destOrd="0" presId="urn:microsoft.com/office/officeart/2005/8/layout/process2"/>
    <dgm:cxn modelId="{9D669285-7E80-43AA-9226-48608DE70D20}" type="presParOf" srcId="{B79E20E6-BE06-44AA-B9F3-F6D9FE0ED750}" destId="{88C677DE-5855-4290-BED0-938F7F58AE2C}" srcOrd="0" destOrd="0" presId="urn:microsoft.com/office/officeart/2005/8/layout/process2"/>
    <dgm:cxn modelId="{911C6CC0-186C-489A-903E-926084B894CC}" type="presParOf" srcId="{2E0BF88F-FE17-4B8A-8499-2786BCF61BDC}" destId="{E323B8BC-1494-4840-8F35-A33B5CA691B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7D1088-5D14-44A0-9113-AB75D3925BC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6E724115-57C0-4642-9717-519C40E02D3C}">
      <dgm:prSet phldr="0"/>
      <dgm:spPr/>
      <dgm:t>
        <a:bodyPr/>
        <a:lstStyle/>
        <a:p>
          <a:pPr rtl="0"/>
          <a:r>
            <a:rPr lang="en-US">
              <a:latin typeface="Source Sans Pro Semibold"/>
            </a:rPr>
            <a:t>Load</a:t>
          </a:r>
          <a:r>
            <a:rPr lang="en-US">
              <a:solidFill>
                <a:schemeClr val="bg1"/>
              </a:solidFill>
              <a:latin typeface="Source Sans Pro Semibold"/>
            </a:rPr>
            <a:t> Image </a:t>
          </a:r>
          <a:r>
            <a:rPr lang="en-US" b="0" i="0" u="none" strike="noStrike" cap="none" baseline="0" noProof="0">
              <a:solidFill>
                <a:schemeClr val="bg1"/>
              </a:solidFill>
              <a:latin typeface="Source Sans Pro Semibold"/>
              <a:ea typeface="Source Sans Pro Semibold"/>
            </a:rPr>
            <a:t>3</a:t>
          </a:r>
          <a:endParaRPr lang="en-US">
            <a:solidFill>
              <a:schemeClr val="bg1"/>
            </a:solidFill>
            <a:latin typeface="Source Sans Pro Semibold"/>
          </a:endParaRPr>
        </a:p>
      </dgm:t>
    </dgm:pt>
    <dgm:pt modelId="{20D7A33C-D98E-459A-B66A-17EE706803F1}" type="parTrans" cxnId="{978DE8AA-2968-4A4E-A179-7F25FEF395BC}">
      <dgm:prSet/>
      <dgm:spPr/>
    </dgm:pt>
    <dgm:pt modelId="{99F19635-8EFC-4B6C-BABC-BAA2BD53BE4F}" type="sibTrans" cxnId="{978DE8AA-2968-4A4E-A179-7F25FEF395BC}">
      <dgm:prSet/>
      <dgm:spPr/>
      <dgm:t>
        <a:bodyPr/>
        <a:lstStyle/>
        <a:p>
          <a:endParaRPr lang="en-US"/>
        </a:p>
      </dgm:t>
    </dgm:pt>
    <dgm:pt modelId="{5FB6DFC1-FACF-42D9-A3E8-EB4BC5AD6700}">
      <dgm:prSet phldr="0"/>
      <dgm:spPr/>
      <dgm:t>
        <a:bodyPr/>
        <a:lstStyle/>
        <a:p>
          <a:pPr rtl="0"/>
          <a:r>
            <a:rPr lang="en-US">
              <a:latin typeface="Source Sans Pro Semibold"/>
            </a:rPr>
            <a:t>Stream Image 3</a:t>
          </a:r>
        </a:p>
      </dgm:t>
    </dgm:pt>
    <dgm:pt modelId="{76AEB104-493C-4CA9-94BA-ADCE442DBB1D}" type="parTrans" cxnId="{38D58448-2AC7-41FB-A6D1-0B2106EBBB32}">
      <dgm:prSet/>
      <dgm:spPr/>
    </dgm:pt>
    <dgm:pt modelId="{DC0C5F18-46ED-46C6-84AC-BB41A95FAEC2}" type="sibTrans" cxnId="{38D58448-2AC7-41FB-A6D1-0B2106EBBB32}">
      <dgm:prSet/>
      <dgm:spPr/>
      <dgm:t>
        <a:bodyPr/>
        <a:lstStyle/>
        <a:p>
          <a:endParaRPr lang="en-US"/>
        </a:p>
      </dgm:t>
    </dgm:pt>
    <dgm:pt modelId="{51896563-D0C7-4A88-A81F-033F521BC263}">
      <dgm:prSet phldr="0"/>
      <dgm:spPr/>
      <dgm:t>
        <a:bodyPr/>
        <a:lstStyle/>
        <a:p>
          <a:pPr rtl="0"/>
          <a:r>
            <a:rPr lang="en-US">
              <a:latin typeface="Source Sans Pro Semibold"/>
            </a:rPr>
            <a:t> Send Output 3</a:t>
          </a:r>
        </a:p>
      </dgm:t>
    </dgm:pt>
    <dgm:pt modelId="{44EADA49-88B7-48AC-AF5D-722730E0C547}" type="parTrans" cxnId="{648116DF-154B-4C98-A9D8-935547008A96}">
      <dgm:prSet/>
      <dgm:spPr/>
    </dgm:pt>
    <dgm:pt modelId="{AFD7EDF6-3C9E-44E0-8BCC-6FFC90F2C51F}" type="sibTrans" cxnId="{648116DF-154B-4C98-A9D8-935547008A96}">
      <dgm:prSet/>
      <dgm:spPr/>
      <dgm:t>
        <a:bodyPr/>
        <a:lstStyle/>
        <a:p>
          <a:endParaRPr lang="en-US"/>
        </a:p>
      </dgm:t>
    </dgm:pt>
    <dgm:pt modelId="{2E0BF88F-FE17-4B8A-8499-2786BCF61BDC}" type="pres">
      <dgm:prSet presAssocID="{927D1088-5D14-44A0-9113-AB75D3925BC8}" presName="linearFlow" presStyleCnt="0">
        <dgm:presLayoutVars>
          <dgm:resizeHandles val="exact"/>
        </dgm:presLayoutVars>
      </dgm:prSet>
      <dgm:spPr/>
    </dgm:pt>
    <dgm:pt modelId="{94DF9435-F80D-4A81-BC16-FC5CB006EE5B}" type="pres">
      <dgm:prSet presAssocID="{6E724115-57C0-4642-9717-519C40E02D3C}" presName="node" presStyleLbl="node1" presStyleIdx="0" presStyleCnt="3">
        <dgm:presLayoutVars>
          <dgm:bulletEnabled val="1"/>
        </dgm:presLayoutVars>
      </dgm:prSet>
      <dgm:spPr/>
    </dgm:pt>
    <dgm:pt modelId="{0846E84F-9269-4A67-8A3A-B76B915FA021}" type="pres">
      <dgm:prSet presAssocID="{99F19635-8EFC-4B6C-BABC-BAA2BD53BE4F}" presName="sibTrans" presStyleLbl="sibTrans2D1" presStyleIdx="0" presStyleCnt="2"/>
      <dgm:spPr/>
    </dgm:pt>
    <dgm:pt modelId="{1E56FEFA-C203-4699-A9C6-04D0BFC3ED53}" type="pres">
      <dgm:prSet presAssocID="{99F19635-8EFC-4B6C-BABC-BAA2BD53BE4F}" presName="connectorText" presStyleLbl="sibTrans2D1" presStyleIdx="0" presStyleCnt="2"/>
      <dgm:spPr/>
    </dgm:pt>
    <dgm:pt modelId="{89D135B4-7972-47AE-9A55-54B923EA87F8}" type="pres">
      <dgm:prSet presAssocID="{5FB6DFC1-FACF-42D9-A3E8-EB4BC5AD6700}" presName="node" presStyleLbl="node1" presStyleIdx="1" presStyleCnt="3">
        <dgm:presLayoutVars>
          <dgm:bulletEnabled val="1"/>
        </dgm:presLayoutVars>
      </dgm:prSet>
      <dgm:spPr/>
    </dgm:pt>
    <dgm:pt modelId="{B79E20E6-BE06-44AA-B9F3-F6D9FE0ED750}" type="pres">
      <dgm:prSet presAssocID="{DC0C5F18-46ED-46C6-84AC-BB41A95FAEC2}" presName="sibTrans" presStyleLbl="sibTrans2D1" presStyleIdx="1" presStyleCnt="2"/>
      <dgm:spPr/>
    </dgm:pt>
    <dgm:pt modelId="{88C677DE-5855-4290-BED0-938F7F58AE2C}" type="pres">
      <dgm:prSet presAssocID="{DC0C5F18-46ED-46C6-84AC-BB41A95FAEC2}" presName="connectorText" presStyleLbl="sibTrans2D1" presStyleIdx="1" presStyleCnt="2"/>
      <dgm:spPr/>
    </dgm:pt>
    <dgm:pt modelId="{E323B8BC-1494-4840-8F35-A33B5CA691B0}" type="pres">
      <dgm:prSet presAssocID="{51896563-D0C7-4A88-A81F-033F521BC263}" presName="node" presStyleLbl="node1" presStyleIdx="2" presStyleCnt="3">
        <dgm:presLayoutVars>
          <dgm:bulletEnabled val="1"/>
        </dgm:presLayoutVars>
      </dgm:prSet>
      <dgm:spPr/>
    </dgm:pt>
  </dgm:ptLst>
  <dgm:cxnLst>
    <dgm:cxn modelId="{05E46314-537B-4E23-BA11-D5B1A1F27767}" type="presOf" srcId="{99F19635-8EFC-4B6C-BABC-BAA2BD53BE4F}" destId="{1E56FEFA-C203-4699-A9C6-04D0BFC3ED53}" srcOrd="1" destOrd="0" presId="urn:microsoft.com/office/officeart/2005/8/layout/process2"/>
    <dgm:cxn modelId="{38D58448-2AC7-41FB-A6D1-0B2106EBBB32}" srcId="{927D1088-5D14-44A0-9113-AB75D3925BC8}" destId="{5FB6DFC1-FACF-42D9-A3E8-EB4BC5AD6700}" srcOrd="1" destOrd="0" parTransId="{76AEB104-493C-4CA9-94BA-ADCE442DBB1D}" sibTransId="{DC0C5F18-46ED-46C6-84AC-BB41A95FAEC2}"/>
    <dgm:cxn modelId="{73E3CB4A-4FCE-4351-A09A-021275E153B5}" type="presOf" srcId="{99F19635-8EFC-4B6C-BABC-BAA2BD53BE4F}" destId="{0846E84F-9269-4A67-8A3A-B76B915FA021}" srcOrd="0" destOrd="0" presId="urn:microsoft.com/office/officeart/2005/8/layout/process2"/>
    <dgm:cxn modelId="{05F1C16C-00B6-4AE6-BC68-AED472D3EE20}" type="presOf" srcId="{DC0C5F18-46ED-46C6-84AC-BB41A95FAEC2}" destId="{B79E20E6-BE06-44AA-B9F3-F6D9FE0ED750}" srcOrd="0" destOrd="0" presId="urn:microsoft.com/office/officeart/2005/8/layout/process2"/>
    <dgm:cxn modelId="{B66C497C-79E4-4E9A-83ED-A9980D004DBE}" type="presOf" srcId="{6E724115-57C0-4642-9717-519C40E02D3C}" destId="{94DF9435-F80D-4A81-BC16-FC5CB006EE5B}" srcOrd="0" destOrd="0" presId="urn:microsoft.com/office/officeart/2005/8/layout/process2"/>
    <dgm:cxn modelId="{7A1A508F-2F14-455E-8D75-49E9541ABA90}" type="presOf" srcId="{5FB6DFC1-FACF-42D9-A3E8-EB4BC5AD6700}" destId="{89D135B4-7972-47AE-9A55-54B923EA87F8}" srcOrd="0" destOrd="0" presId="urn:microsoft.com/office/officeart/2005/8/layout/process2"/>
    <dgm:cxn modelId="{D34EE7A2-3108-4569-89B3-3BE3403B1538}" type="presOf" srcId="{927D1088-5D14-44A0-9113-AB75D3925BC8}" destId="{2E0BF88F-FE17-4B8A-8499-2786BCF61BDC}" srcOrd="0" destOrd="0" presId="urn:microsoft.com/office/officeart/2005/8/layout/process2"/>
    <dgm:cxn modelId="{978DE8AA-2968-4A4E-A179-7F25FEF395BC}" srcId="{927D1088-5D14-44A0-9113-AB75D3925BC8}" destId="{6E724115-57C0-4642-9717-519C40E02D3C}" srcOrd="0" destOrd="0" parTransId="{20D7A33C-D98E-459A-B66A-17EE706803F1}" sibTransId="{99F19635-8EFC-4B6C-BABC-BAA2BD53BE4F}"/>
    <dgm:cxn modelId="{D37C06AC-78B9-4F2F-A80B-7684884E7229}" type="presOf" srcId="{DC0C5F18-46ED-46C6-84AC-BB41A95FAEC2}" destId="{88C677DE-5855-4290-BED0-938F7F58AE2C}" srcOrd="1" destOrd="0" presId="urn:microsoft.com/office/officeart/2005/8/layout/process2"/>
    <dgm:cxn modelId="{07A273C7-9017-4606-83DA-0C98D7376213}" type="presOf" srcId="{51896563-D0C7-4A88-A81F-033F521BC263}" destId="{E323B8BC-1494-4840-8F35-A33B5CA691B0}" srcOrd="0" destOrd="0" presId="urn:microsoft.com/office/officeart/2005/8/layout/process2"/>
    <dgm:cxn modelId="{648116DF-154B-4C98-A9D8-935547008A96}" srcId="{927D1088-5D14-44A0-9113-AB75D3925BC8}" destId="{51896563-D0C7-4A88-A81F-033F521BC263}" srcOrd="2" destOrd="0" parTransId="{44EADA49-88B7-48AC-AF5D-722730E0C547}" sibTransId="{AFD7EDF6-3C9E-44E0-8BCC-6FFC90F2C51F}"/>
    <dgm:cxn modelId="{66109CB7-827D-446C-AD61-ABB2B96B9F4F}" type="presParOf" srcId="{2E0BF88F-FE17-4B8A-8499-2786BCF61BDC}" destId="{94DF9435-F80D-4A81-BC16-FC5CB006EE5B}" srcOrd="0" destOrd="0" presId="urn:microsoft.com/office/officeart/2005/8/layout/process2"/>
    <dgm:cxn modelId="{F3C72D60-4D85-4257-9777-190FEA9FC8E5}" type="presParOf" srcId="{2E0BF88F-FE17-4B8A-8499-2786BCF61BDC}" destId="{0846E84F-9269-4A67-8A3A-B76B915FA021}" srcOrd="1" destOrd="0" presId="urn:microsoft.com/office/officeart/2005/8/layout/process2"/>
    <dgm:cxn modelId="{561AD8AB-7FAB-43D3-8238-0F76B55062E7}" type="presParOf" srcId="{0846E84F-9269-4A67-8A3A-B76B915FA021}" destId="{1E56FEFA-C203-4699-A9C6-04D0BFC3ED53}" srcOrd="0" destOrd="0" presId="urn:microsoft.com/office/officeart/2005/8/layout/process2"/>
    <dgm:cxn modelId="{884D81C0-402E-4280-8996-13F100274A2A}" type="presParOf" srcId="{2E0BF88F-FE17-4B8A-8499-2786BCF61BDC}" destId="{89D135B4-7972-47AE-9A55-54B923EA87F8}" srcOrd="2" destOrd="0" presId="urn:microsoft.com/office/officeart/2005/8/layout/process2"/>
    <dgm:cxn modelId="{19CF32C9-A344-4DE0-8282-97761F990F42}" type="presParOf" srcId="{2E0BF88F-FE17-4B8A-8499-2786BCF61BDC}" destId="{B79E20E6-BE06-44AA-B9F3-F6D9FE0ED750}" srcOrd="3" destOrd="0" presId="urn:microsoft.com/office/officeart/2005/8/layout/process2"/>
    <dgm:cxn modelId="{9D669285-7E80-43AA-9226-48608DE70D20}" type="presParOf" srcId="{B79E20E6-BE06-44AA-B9F3-F6D9FE0ED750}" destId="{88C677DE-5855-4290-BED0-938F7F58AE2C}" srcOrd="0" destOrd="0" presId="urn:microsoft.com/office/officeart/2005/8/layout/process2"/>
    <dgm:cxn modelId="{911C6CC0-186C-489A-903E-926084B894CC}" type="presParOf" srcId="{2E0BF88F-FE17-4B8A-8499-2786BCF61BDC}" destId="{E323B8BC-1494-4840-8F35-A33B5CA691B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7D1088-5D14-44A0-9113-AB75D3925BC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6E724115-57C0-4642-9717-519C40E02D3C}">
      <dgm:prSet phldr="0"/>
      <dgm:spPr/>
      <dgm:t>
        <a:bodyPr/>
        <a:lstStyle/>
        <a:p>
          <a:r>
            <a:rPr lang="en-US">
              <a:latin typeface="Source Sans Pro Semibold"/>
            </a:rPr>
            <a:t>Load Image 1 </a:t>
          </a:r>
        </a:p>
      </dgm:t>
    </dgm:pt>
    <dgm:pt modelId="{20D7A33C-D98E-459A-B66A-17EE706803F1}" type="parTrans" cxnId="{978DE8AA-2968-4A4E-A179-7F25FEF395BC}">
      <dgm:prSet/>
      <dgm:spPr/>
    </dgm:pt>
    <dgm:pt modelId="{99F19635-8EFC-4B6C-BABC-BAA2BD53BE4F}" type="sibTrans" cxnId="{978DE8AA-2968-4A4E-A179-7F25FEF395BC}">
      <dgm:prSet/>
      <dgm:spPr/>
      <dgm:t>
        <a:bodyPr/>
        <a:lstStyle/>
        <a:p>
          <a:endParaRPr lang="en-US"/>
        </a:p>
      </dgm:t>
    </dgm:pt>
    <dgm:pt modelId="{5FB6DFC1-FACF-42D9-A3E8-EB4BC5AD6700}">
      <dgm:prSet phldr="0"/>
      <dgm:spPr/>
      <dgm:t>
        <a:bodyPr/>
        <a:lstStyle/>
        <a:p>
          <a:pPr rtl="0"/>
          <a:r>
            <a:rPr lang="en-US">
              <a:latin typeface="Source Sans Pro Semibold"/>
            </a:rPr>
            <a:t>Stream Image 1</a:t>
          </a:r>
        </a:p>
      </dgm:t>
    </dgm:pt>
    <dgm:pt modelId="{76AEB104-493C-4CA9-94BA-ADCE442DBB1D}" type="parTrans" cxnId="{38D58448-2AC7-41FB-A6D1-0B2106EBBB32}">
      <dgm:prSet/>
      <dgm:spPr/>
    </dgm:pt>
    <dgm:pt modelId="{DC0C5F18-46ED-46C6-84AC-BB41A95FAEC2}" type="sibTrans" cxnId="{38D58448-2AC7-41FB-A6D1-0B2106EBBB32}">
      <dgm:prSet/>
      <dgm:spPr/>
      <dgm:t>
        <a:bodyPr/>
        <a:lstStyle/>
        <a:p>
          <a:endParaRPr lang="en-US"/>
        </a:p>
      </dgm:t>
    </dgm:pt>
    <dgm:pt modelId="{51896563-D0C7-4A88-A81F-033F521BC263}">
      <dgm:prSet phldr="0"/>
      <dgm:spPr/>
      <dgm:t>
        <a:bodyPr/>
        <a:lstStyle/>
        <a:p>
          <a:pPr rtl="0"/>
          <a:r>
            <a:rPr lang="en-US">
              <a:latin typeface="Source Sans Pro Semibold"/>
            </a:rPr>
            <a:t> Send Output 1</a:t>
          </a:r>
        </a:p>
      </dgm:t>
    </dgm:pt>
    <dgm:pt modelId="{44EADA49-88B7-48AC-AF5D-722730E0C547}" type="parTrans" cxnId="{648116DF-154B-4C98-A9D8-935547008A96}">
      <dgm:prSet/>
      <dgm:spPr/>
    </dgm:pt>
    <dgm:pt modelId="{AFD7EDF6-3C9E-44E0-8BCC-6FFC90F2C51F}" type="sibTrans" cxnId="{648116DF-154B-4C98-A9D8-935547008A96}">
      <dgm:prSet/>
      <dgm:spPr/>
      <dgm:t>
        <a:bodyPr/>
        <a:lstStyle/>
        <a:p>
          <a:endParaRPr lang="en-US"/>
        </a:p>
      </dgm:t>
    </dgm:pt>
    <dgm:pt modelId="{99FED23D-A973-4F25-BB29-22B7C9983385}">
      <dgm:prSet phldr="0"/>
      <dgm:spPr/>
      <dgm:t>
        <a:bodyPr/>
        <a:lstStyle/>
        <a:p>
          <a:pPr rtl="0"/>
          <a:r>
            <a:rPr lang="en-US" b="0" i="0" u="none" strike="noStrike" cap="none" baseline="0" noProof="0">
              <a:solidFill>
                <a:schemeClr val="bg1"/>
              </a:solidFill>
              <a:latin typeface="Source Sans Pro Semibold"/>
              <a:ea typeface="Source Sans Pro Semibold"/>
            </a:rPr>
            <a:t>Stream Bitstream 1</a:t>
          </a:r>
        </a:p>
      </dgm:t>
    </dgm:pt>
    <dgm:pt modelId="{E6A33E3D-FAF3-488C-9000-90C29751BF50}" type="parTrans" cxnId="{93308743-3E60-4CC6-8935-1E28FDBCA960}">
      <dgm:prSet/>
      <dgm:spPr/>
    </dgm:pt>
    <dgm:pt modelId="{ED81F9CA-363D-41BF-BCB2-1F693313FD5B}" type="sibTrans" cxnId="{93308743-3E60-4CC6-8935-1E28FDBCA960}">
      <dgm:prSet/>
      <dgm:spPr/>
      <dgm:t>
        <a:bodyPr/>
        <a:lstStyle/>
        <a:p>
          <a:endParaRPr lang="en-US"/>
        </a:p>
      </dgm:t>
    </dgm:pt>
    <dgm:pt modelId="{2E0BF88F-FE17-4B8A-8499-2786BCF61BDC}" type="pres">
      <dgm:prSet presAssocID="{927D1088-5D14-44A0-9113-AB75D3925BC8}" presName="linearFlow" presStyleCnt="0">
        <dgm:presLayoutVars>
          <dgm:resizeHandles val="exact"/>
        </dgm:presLayoutVars>
      </dgm:prSet>
      <dgm:spPr/>
    </dgm:pt>
    <dgm:pt modelId="{4FC45619-151B-42FA-972E-0551105D2EE7}" type="pres">
      <dgm:prSet presAssocID="{99FED23D-A973-4F25-BB29-22B7C9983385}" presName="node" presStyleLbl="node1" presStyleIdx="0" presStyleCnt="4">
        <dgm:presLayoutVars>
          <dgm:bulletEnabled val="1"/>
        </dgm:presLayoutVars>
      </dgm:prSet>
      <dgm:spPr/>
    </dgm:pt>
    <dgm:pt modelId="{33DF8610-CD09-4926-B3EE-645E6D10E97C}" type="pres">
      <dgm:prSet presAssocID="{ED81F9CA-363D-41BF-BCB2-1F693313FD5B}" presName="sibTrans" presStyleLbl="sibTrans2D1" presStyleIdx="0" presStyleCnt="3"/>
      <dgm:spPr/>
    </dgm:pt>
    <dgm:pt modelId="{3909CC2F-66B8-4A12-BB8D-589BE661D9F8}" type="pres">
      <dgm:prSet presAssocID="{ED81F9CA-363D-41BF-BCB2-1F693313FD5B}" presName="connectorText" presStyleLbl="sibTrans2D1" presStyleIdx="0" presStyleCnt="3"/>
      <dgm:spPr/>
    </dgm:pt>
    <dgm:pt modelId="{94DF9435-F80D-4A81-BC16-FC5CB006EE5B}" type="pres">
      <dgm:prSet presAssocID="{6E724115-57C0-4642-9717-519C40E02D3C}" presName="node" presStyleLbl="node1" presStyleIdx="1" presStyleCnt="4">
        <dgm:presLayoutVars>
          <dgm:bulletEnabled val="1"/>
        </dgm:presLayoutVars>
      </dgm:prSet>
      <dgm:spPr/>
    </dgm:pt>
    <dgm:pt modelId="{0846E84F-9269-4A67-8A3A-B76B915FA021}" type="pres">
      <dgm:prSet presAssocID="{99F19635-8EFC-4B6C-BABC-BAA2BD53BE4F}" presName="sibTrans" presStyleLbl="sibTrans2D1" presStyleIdx="1" presStyleCnt="3"/>
      <dgm:spPr/>
    </dgm:pt>
    <dgm:pt modelId="{1E56FEFA-C203-4699-A9C6-04D0BFC3ED53}" type="pres">
      <dgm:prSet presAssocID="{99F19635-8EFC-4B6C-BABC-BAA2BD53BE4F}" presName="connectorText" presStyleLbl="sibTrans2D1" presStyleIdx="1" presStyleCnt="3"/>
      <dgm:spPr/>
    </dgm:pt>
    <dgm:pt modelId="{89D135B4-7972-47AE-9A55-54B923EA87F8}" type="pres">
      <dgm:prSet presAssocID="{5FB6DFC1-FACF-42D9-A3E8-EB4BC5AD6700}" presName="node" presStyleLbl="node1" presStyleIdx="2" presStyleCnt="4">
        <dgm:presLayoutVars>
          <dgm:bulletEnabled val="1"/>
        </dgm:presLayoutVars>
      </dgm:prSet>
      <dgm:spPr/>
    </dgm:pt>
    <dgm:pt modelId="{B79E20E6-BE06-44AA-B9F3-F6D9FE0ED750}" type="pres">
      <dgm:prSet presAssocID="{DC0C5F18-46ED-46C6-84AC-BB41A95FAEC2}" presName="sibTrans" presStyleLbl="sibTrans2D1" presStyleIdx="2" presStyleCnt="3"/>
      <dgm:spPr/>
    </dgm:pt>
    <dgm:pt modelId="{88C677DE-5855-4290-BED0-938F7F58AE2C}" type="pres">
      <dgm:prSet presAssocID="{DC0C5F18-46ED-46C6-84AC-BB41A95FAEC2}" presName="connectorText" presStyleLbl="sibTrans2D1" presStyleIdx="2" presStyleCnt="3"/>
      <dgm:spPr/>
    </dgm:pt>
    <dgm:pt modelId="{E323B8BC-1494-4840-8F35-A33B5CA691B0}" type="pres">
      <dgm:prSet presAssocID="{51896563-D0C7-4A88-A81F-033F521BC263}" presName="node" presStyleLbl="node1" presStyleIdx="3" presStyleCnt="4">
        <dgm:presLayoutVars>
          <dgm:bulletEnabled val="1"/>
        </dgm:presLayoutVars>
      </dgm:prSet>
      <dgm:spPr/>
    </dgm:pt>
  </dgm:ptLst>
  <dgm:cxnLst>
    <dgm:cxn modelId="{837E0843-DC2D-4184-9452-0C35E621029A}" type="presOf" srcId="{6E724115-57C0-4642-9717-519C40E02D3C}" destId="{94DF9435-F80D-4A81-BC16-FC5CB006EE5B}" srcOrd="0" destOrd="0" presId="urn:microsoft.com/office/officeart/2005/8/layout/process2"/>
    <dgm:cxn modelId="{93308743-3E60-4CC6-8935-1E28FDBCA960}" srcId="{927D1088-5D14-44A0-9113-AB75D3925BC8}" destId="{99FED23D-A973-4F25-BB29-22B7C9983385}" srcOrd="0" destOrd="0" parTransId="{E6A33E3D-FAF3-488C-9000-90C29751BF50}" sibTransId="{ED81F9CA-363D-41BF-BCB2-1F693313FD5B}"/>
    <dgm:cxn modelId="{38D58448-2AC7-41FB-A6D1-0B2106EBBB32}" srcId="{927D1088-5D14-44A0-9113-AB75D3925BC8}" destId="{5FB6DFC1-FACF-42D9-A3E8-EB4BC5AD6700}" srcOrd="2" destOrd="0" parTransId="{76AEB104-493C-4CA9-94BA-ADCE442DBB1D}" sibTransId="{DC0C5F18-46ED-46C6-84AC-BB41A95FAEC2}"/>
    <dgm:cxn modelId="{102EDD5F-94A2-47CD-A01D-C2AF30FA6F4D}" type="presOf" srcId="{DC0C5F18-46ED-46C6-84AC-BB41A95FAEC2}" destId="{B79E20E6-BE06-44AA-B9F3-F6D9FE0ED750}" srcOrd="0" destOrd="0" presId="urn:microsoft.com/office/officeart/2005/8/layout/process2"/>
    <dgm:cxn modelId="{392CF475-D316-480C-9A23-4E1DE2183164}" type="presOf" srcId="{DC0C5F18-46ED-46C6-84AC-BB41A95FAEC2}" destId="{88C677DE-5855-4290-BED0-938F7F58AE2C}" srcOrd="1" destOrd="0" presId="urn:microsoft.com/office/officeart/2005/8/layout/process2"/>
    <dgm:cxn modelId="{7F937678-F605-4333-BAB7-A64E62679951}" type="presOf" srcId="{99F19635-8EFC-4B6C-BABC-BAA2BD53BE4F}" destId="{1E56FEFA-C203-4699-A9C6-04D0BFC3ED53}" srcOrd="1" destOrd="0" presId="urn:microsoft.com/office/officeart/2005/8/layout/process2"/>
    <dgm:cxn modelId="{D124FC7F-645D-4836-87A3-5AC6B3A9F9B5}" type="presOf" srcId="{99F19635-8EFC-4B6C-BABC-BAA2BD53BE4F}" destId="{0846E84F-9269-4A67-8A3A-B76B915FA021}" srcOrd="0" destOrd="0" presId="urn:microsoft.com/office/officeart/2005/8/layout/process2"/>
    <dgm:cxn modelId="{B79AEB81-4920-4403-84C1-48F4E04ED1A4}" type="presOf" srcId="{51896563-D0C7-4A88-A81F-033F521BC263}" destId="{E323B8BC-1494-4840-8F35-A33B5CA691B0}" srcOrd="0" destOrd="0" presId="urn:microsoft.com/office/officeart/2005/8/layout/process2"/>
    <dgm:cxn modelId="{FC91498A-6033-42CF-AC1F-A521A6CA5E2F}" type="presOf" srcId="{99FED23D-A973-4F25-BB29-22B7C9983385}" destId="{4FC45619-151B-42FA-972E-0551105D2EE7}" srcOrd="0" destOrd="0" presId="urn:microsoft.com/office/officeart/2005/8/layout/process2"/>
    <dgm:cxn modelId="{0CC9D596-6427-41FA-9465-0196617ADDF2}" type="presOf" srcId="{ED81F9CA-363D-41BF-BCB2-1F693313FD5B}" destId="{33DF8610-CD09-4926-B3EE-645E6D10E97C}" srcOrd="0" destOrd="0" presId="urn:microsoft.com/office/officeart/2005/8/layout/process2"/>
    <dgm:cxn modelId="{96AD1B97-EC06-458E-A942-364B2FAC3236}" type="presOf" srcId="{5FB6DFC1-FACF-42D9-A3E8-EB4BC5AD6700}" destId="{89D135B4-7972-47AE-9A55-54B923EA87F8}" srcOrd="0" destOrd="0" presId="urn:microsoft.com/office/officeart/2005/8/layout/process2"/>
    <dgm:cxn modelId="{D34EE7A2-3108-4569-89B3-3BE3403B1538}" type="presOf" srcId="{927D1088-5D14-44A0-9113-AB75D3925BC8}" destId="{2E0BF88F-FE17-4B8A-8499-2786BCF61BDC}" srcOrd="0" destOrd="0" presId="urn:microsoft.com/office/officeart/2005/8/layout/process2"/>
    <dgm:cxn modelId="{794D40A5-1AB9-418B-B626-F12F18D29C13}" type="presOf" srcId="{ED81F9CA-363D-41BF-BCB2-1F693313FD5B}" destId="{3909CC2F-66B8-4A12-BB8D-589BE661D9F8}" srcOrd="1" destOrd="0" presId="urn:microsoft.com/office/officeart/2005/8/layout/process2"/>
    <dgm:cxn modelId="{978DE8AA-2968-4A4E-A179-7F25FEF395BC}" srcId="{927D1088-5D14-44A0-9113-AB75D3925BC8}" destId="{6E724115-57C0-4642-9717-519C40E02D3C}" srcOrd="1" destOrd="0" parTransId="{20D7A33C-D98E-459A-B66A-17EE706803F1}" sibTransId="{99F19635-8EFC-4B6C-BABC-BAA2BD53BE4F}"/>
    <dgm:cxn modelId="{648116DF-154B-4C98-A9D8-935547008A96}" srcId="{927D1088-5D14-44A0-9113-AB75D3925BC8}" destId="{51896563-D0C7-4A88-A81F-033F521BC263}" srcOrd="3" destOrd="0" parTransId="{44EADA49-88B7-48AC-AF5D-722730E0C547}" sibTransId="{AFD7EDF6-3C9E-44E0-8BCC-6FFC90F2C51F}"/>
    <dgm:cxn modelId="{AEDE79DB-A0CB-4FDD-91AA-1D83BD77FADF}" type="presParOf" srcId="{2E0BF88F-FE17-4B8A-8499-2786BCF61BDC}" destId="{4FC45619-151B-42FA-972E-0551105D2EE7}" srcOrd="0" destOrd="0" presId="urn:microsoft.com/office/officeart/2005/8/layout/process2"/>
    <dgm:cxn modelId="{06A56D20-1076-4CEC-9D2D-244FE9D33143}" type="presParOf" srcId="{2E0BF88F-FE17-4B8A-8499-2786BCF61BDC}" destId="{33DF8610-CD09-4926-B3EE-645E6D10E97C}" srcOrd="1" destOrd="0" presId="urn:microsoft.com/office/officeart/2005/8/layout/process2"/>
    <dgm:cxn modelId="{10CA9918-7905-42BD-AA43-B54FE8DE9248}" type="presParOf" srcId="{33DF8610-CD09-4926-B3EE-645E6D10E97C}" destId="{3909CC2F-66B8-4A12-BB8D-589BE661D9F8}" srcOrd="0" destOrd="0" presId="urn:microsoft.com/office/officeart/2005/8/layout/process2"/>
    <dgm:cxn modelId="{025F1F4E-D5F3-446C-B5A2-BA0C216F4C2D}" type="presParOf" srcId="{2E0BF88F-FE17-4B8A-8499-2786BCF61BDC}" destId="{94DF9435-F80D-4A81-BC16-FC5CB006EE5B}" srcOrd="2" destOrd="0" presId="urn:microsoft.com/office/officeart/2005/8/layout/process2"/>
    <dgm:cxn modelId="{6378D9C5-0CDB-4634-982B-01C9210F557C}" type="presParOf" srcId="{2E0BF88F-FE17-4B8A-8499-2786BCF61BDC}" destId="{0846E84F-9269-4A67-8A3A-B76B915FA021}" srcOrd="3" destOrd="0" presId="urn:microsoft.com/office/officeart/2005/8/layout/process2"/>
    <dgm:cxn modelId="{AD02BDEA-0EF6-45CD-9FC3-9965C809ACFB}" type="presParOf" srcId="{0846E84F-9269-4A67-8A3A-B76B915FA021}" destId="{1E56FEFA-C203-4699-A9C6-04D0BFC3ED53}" srcOrd="0" destOrd="0" presId="urn:microsoft.com/office/officeart/2005/8/layout/process2"/>
    <dgm:cxn modelId="{0D95F08D-512F-466F-A6C7-E91184D85870}" type="presParOf" srcId="{2E0BF88F-FE17-4B8A-8499-2786BCF61BDC}" destId="{89D135B4-7972-47AE-9A55-54B923EA87F8}" srcOrd="4" destOrd="0" presId="urn:microsoft.com/office/officeart/2005/8/layout/process2"/>
    <dgm:cxn modelId="{65816788-CF99-4672-9D9F-30E30A4E9147}" type="presParOf" srcId="{2E0BF88F-FE17-4B8A-8499-2786BCF61BDC}" destId="{B79E20E6-BE06-44AA-B9F3-F6D9FE0ED750}" srcOrd="5" destOrd="0" presId="urn:microsoft.com/office/officeart/2005/8/layout/process2"/>
    <dgm:cxn modelId="{B1E3B3AD-D75C-4168-B9CD-45EDF68A528C}" type="presParOf" srcId="{B79E20E6-BE06-44AA-B9F3-F6D9FE0ED750}" destId="{88C677DE-5855-4290-BED0-938F7F58AE2C}" srcOrd="0" destOrd="0" presId="urn:microsoft.com/office/officeart/2005/8/layout/process2"/>
    <dgm:cxn modelId="{5CBFD630-C2C6-4746-8734-F94925E651C3}" type="presParOf" srcId="{2E0BF88F-FE17-4B8A-8499-2786BCF61BDC}" destId="{E323B8BC-1494-4840-8F35-A33B5CA691B0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7D1088-5D14-44A0-9113-AB75D3925BC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6E724115-57C0-4642-9717-519C40E02D3C}">
      <dgm:prSet phldr="0"/>
      <dgm:spPr/>
      <dgm:t>
        <a:bodyPr/>
        <a:lstStyle/>
        <a:p>
          <a:pPr rtl="0"/>
          <a:r>
            <a:rPr lang="en-US">
              <a:latin typeface="Source Sans Pro Semibold"/>
            </a:rPr>
            <a:t>Load Image 2 </a:t>
          </a:r>
        </a:p>
      </dgm:t>
    </dgm:pt>
    <dgm:pt modelId="{20D7A33C-D98E-459A-B66A-17EE706803F1}" type="parTrans" cxnId="{978DE8AA-2968-4A4E-A179-7F25FEF395BC}">
      <dgm:prSet/>
      <dgm:spPr/>
    </dgm:pt>
    <dgm:pt modelId="{99F19635-8EFC-4B6C-BABC-BAA2BD53BE4F}" type="sibTrans" cxnId="{978DE8AA-2968-4A4E-A179-7F25FEF395BC}">
      <dgm:prSet/>
      <dgm:spPr/>
      <dgm:t>
        <a:bodyPr/>
        <a:lstStyle/>
        <a:p>
          <a:endParaRPr lang="en-US"/>
        </a:p>
      </dgm:t>
    </dgm:pt>
    <dgm:pt modelId="{5FB6DFC1-FACF-42D9-A3E8-EB4BC5AD6700}">
      <dgm:prSet phldr="0"/>
      <dgm:spPr/>
      <dgm:t>
        <a:bodyPr/>
        <a:lstStyle/>
        <a:p>
          <a:pPr rtl="0"/>
          <a:r>
            <a:rPr lang="en-US">
              <a:latin typeface="Source Sans Pro Semibold"/>
            </a:rPr>
            <a:t>Stream Image 2</a:t>
          </a:r>
        </a:p>
      </dgm:t>
    </dgm:pt>
    <dgm:pt modelId="{76AEB104-493C-4CA9-94BA-ADCE442DBB1D}" type="parTrans" cxnId="{38D58448-2AC7-41FB-A6D1-0B2106EBBB32}">
      <dgm:prSet/>
      <dgm:spPr/>
    </dgm:pt>
    <dgm:pt modelId="{DC0C5F18-46ED-46C6-84AC-BB41A95FAEC2}" type="sibTrans" cxnId="{38D58448-2AC7-41FB-A6D1-0B2106EBBB32}">
      <dgm:prSet/>
      <dgm:spPr/>
      <dgm:t>
        <a:bodyPr/>
        <a:lstStyle/>
        <a:p>
          <a:endParaRPr lang="en-US"/>
        </a:p>
      </dgm:t>
    </dgm:pt>
    <dgm:pt modelId="{51896563-D0C7-4A88-A81F-033F521BC263}">
      <dgm:prSet phldr="0"/>
      <dgm:spPr/>
      <dgm:t>
        <a:bodyPr/>
        <a:lstStyle/>
        <a:p>
          <a:pPr rtl="0"/>
          <a:r>
            <a:rPr lang="en-US">
              <a:latin typeface="Source Sans Pro Semibold"/>
            </a:rPr>
            <a:t> Send Output 2</a:t>
          </a:r>
        </a:p>
      </dgm:t>
    </dgm:pt>
    <dgm:pt modelId="{44EADA49-88B7-48AC-AF5D-722730E0C547}" type="parTrans" cxnId="{648116DF-154B-4C98-A9D8-935547008A96}">
      <dgm:prSet/>
      <dgm:spPr/>
    </dgm:pt>
    <dgm:pt modelId="{AFD7EDF6-3C9E-44E0-8BCC-6FFC90F2C51F}" type="sibTrans" cxnId="{648116DF-154B-4C98-A9D8-935547008A96}">
      <dgm:prSet/>
      <dgm:spPr/>
      <dgm:t>
        <a:bodyPr/>
        <a:lstStyle/>
        <a:p>
          <a:endParaRPr lang="en-US"/>
        </a:p>
      </dgm:t>
    </dgm:pt>
    <dgm:pt modelId="{99FED23D-A973-4F25-BB29-22B7C9983385}">
      <dgm:prSet phldr="0"/>
      <dgm:spPr/>
      <dgm:t>
        <a:bodyPr/>
        <a:lstStyle/>
        <a:p>
          <a:pPr rtl="0"/>
          <a:r>
            <a:rPr lang="en-US" b="0" i="0" u="none" strike="noStrike" cap="none" baseline="0" noProof="0">
              <a:solidFill>
                <a:schemeClr val="bg1"/>
              </a:solidFill>
              <a:latin typeface="Source Sans Pro Semibold"/>
              <a:ea typeface="Source Sans Pro Semibold"/>
            </a:rPr>
            <a:t>Stream Bitstream 2</a:t>
          </a:r>
        </a:p>
      </dgm:t>
    </dgm:pt>
    <dgm:pt modelId="{E6A33E3D-FAF3-488C-9000-90C29751BF50}" type="parTrans" cxnId="{93308743-3E60-4CC6-8935-1E28FDBCA960}">
      <dgm:prSet/>
      <dgm:spPr/>
    </dgm:pt>
    <dgm:pt modelId="{ED81F9CA-363D-41BF-BCB2-1F693313FD5B}" type="sibTrans" cxnId="{93308743-3E60-4CC6-8935-1E28FDBCA960}">
      <dgm:prSet/>
      <dgm:spPr/>
      <dgm:t>
        <a:bodyPr/>
        <a:lstStyle/>
        <a:p>
          <a:endParaRPr lang="en-US"/>
        </a:p>
      </dgm:t>
    </dgm:pt>
    <dgm:pt modelId="{2E0BF88F-FE17-4B8A-8499-2786BCF61BDC}" type="pres">
      <dgm:prSet presAssocID="{927D1088-5D14-44A0-9113-AB75D3925BC8}" presName="linearFlow" presStyleCnt="0">
        <dgm:presLayoutVars>
          <dgm:resizeHandles val="exact"/>
        </dgm:presLayoutVars>
      </dgm:prSet>
      <dgm:spPr/>
    </dgm:pt>
    <dgm:pt modelId="{4FC45619-151B-42FA-972E-0551105D2EE7}" type="pres">
      <dgm:prSet presAssocID="{99FED23D-A973-4F25-BB29-22B7C9983385}" presName="node" presStyleLbl="node1" presStyleIdx="0" presStyleCnt="4">
        <dgm:presLayoutVars>
          <dgm:bulletEnabled val="1"/>
        </dgm:presLayoutVars>
      </dgm:prSet>
      <dgm:spPr/>
    </dgm:pt>
    <dgm:pt modelId="{33DF8610-CD09-4926-B3EE-645E6D10E97C}" type="pres">
      <dgm:prSet presAssocID="{ED81F9CA-363D-41BF-BCB2-1F693313FD5B}" presName="sibTrans" presStyleLbl="sibTrans2D1" presStyleIdx="0" presStyleCnt="3"/>
      <dgm:spPr/>
    </dgm:pt>
    <dgm:pt modelId="{3909CC2F-66B8-4A12-BB8D-589BE661D9F8}" type="pres">
      <dgm:prSet presAssocID="{ED81F9CA-363D-41BF-BCB2-1F693313FD5B}" presName="connectorText" presStyleLbl="sibTrans2D1" presStyleIdx="0" presStyleCnt="3"/>
      <dgm:spPr/>
    </dgm:pt>
    <dgm:pt modelId="{94DF9435-F80D-4A81-BC16-FC5CB006EE5B}" type="pres">
      <dgm:prSet presAssocID="{6E724115-57C0-4642-9717-519C40E02D3C}" presName="node" presStyleLbl="node1" presStyleIdx="1" presStyleCnt="4">
        <dgm:presLayoutVars>
          <dgm:bulletEnabled val="1"/>
        </dgm:presLayoutVars>
      </dgm:prSet>
      <dgm:spPr/>
    </dgm:pt>
    <dgm:pt modelId="{0846E84F-9269-4A67-8A3A-B76B915FA021}" type="pres">
      <dgm:prSet presAssocID="{99F19635-8EFC-4B6C-BABC-BAA2BD53BE4F}" presName="sibTrans" presStyleLbl="sibTrans2D1" presStyleIdx="1" presStyleCnt="3"/>
      <dgm:spPr/>
    </dgm:pt>
    <dgm:pt modelId="{1E56FEFA-C203-4699-A9C6-04D0BFC3ED53}" type="pres">
      <dgm:prSet presAssocID="{99F19635-8EFC-4B6C-BABC-BAA2BD53BE4F}" presName="connectorText" presStyleLbl="sibTrans2D1" presStyleIdx="1" presStyleCnt="3"/>
      <dgm:spPr/>
    </dgm:pt>
    <dgm:pt modelId="{89D135B4-7972-47AE-9A55-54B923EA87F8}" type="pres">
      <dgm:prSet presAssocID="{5FB6DFC1-FACF-42D9-A3E8-EB4BC5AD6700}" presName="node" presStyleLbl="node1" presStyleIdx="2" presStyleCnt="4">
        <dgm:presLayoutVars>
          <dgm:bulletEnabled val="1"/>
        </dgm:presLayoutVars>
      </dgm:prSet>
      <dgm:spPr/>
    </dgm:pt>
    <dgm:pt modelId="{B79E20E6-BE06-44AA-B9F3-F6D9FE0ED750}" type="pres">
      <dgm:prSet presAssocID="{DC0C5F18-46ED-46C6-84AC-BB41A95FAEC2}" presName="sibTrans" presStyleLbl="sibTrans2D1" presStyleIdx="2" presStyleCnt="3"/>
      <dgm:spPr/>
    </dgm:pt>
    <dgm:pt modelId="{88C677DE-5855-4290-BED0-938F7F58AE2C}" type="pres">
      <dgm:prSet presAssocID="{DC0C5F18-46ED-46C6-84AC-BB41A95FAEC2}" presName="connectorText" presStyleLbl="sibTrans2D1" presStyleIdx="2" presStyleCnt="3"/>
      <dgm:spPr/>
    </dgm:pt>
    <dgm:pt modelId="{E323B8BC-1494-4840-8F35-A33B5CA691B0}" type="pres">
      <dgm:prSet presAssocID="{51896563-D0C7-4A88-A81F-033F521BC263}" presName="node" presStyleLbl="node1" presStyleIdx="3" presStyleCnt="4">
        <dgm:presLayoutVars>
          <dgm:bulletEnabled val="1"/>
        </dgm:presLayoutVars>
      </dgm:prSet>
      <dgm:spPr/>
    </dgm:pt>
  </dgm:ptLst>
  <dgm:cxnLst>
    <dgm:cxn modelId="{837E0843-DC2D-4184-9452-0C35E621029A}" type="presOf" srcId="{6E724115-57C0-4642-9717-519C40E02D3C}" destId="{94DF9435-F80D-4A81-BC16-FC5CB006EE5B}" srcOrd="0" destOrd="0" presId="urn:microsoft.com/office/officeart/2005/8/layout/process2"/>
    <dgm:cxn modelId="{93308743-3E60-4CC6-8935-1E28FDBCA960}" srcId="{927D1088-5D14-44A0-9113-AB75D3925BC8}" destId="{99FED23D-A973-4F25-BB29-22B7C9983385}" srcOrd="0" destOrd="0" parTransId="{E6A33E3D-FAF3-488C-9000-90C29751BF50}" sibTransId="{ED81F9CA-363D-41BF-BCB2-1F693313FD5B}"/>
    <dgm:cxn modelId="{38D58448-2AC7-41FB-A6D1-0B2106EBBB32}" srcId="{927D1088-5D14-44A0-9113-AB75D3925BC8}" destId="{5FB6DFC1-FACF-42D9-A3E8-EB4BC5AD6700}" srcOrd="2" destOrd="0" parTransId="{76AEB104-493C-4CA9-94BA-ADCE442DBB1D}" sibTransId="{DC0C5F18-46ED-46C6-84AC-BB41A95FAEC2}"/>
    <dgm:cxn modelId="{102EDD5F-94A2-47CD-A01D-C2AF30FA6F4D}" type="presOf" srcId="{DC0C5F18-46ED-46C6-84AC-BB41A95FAEC2}" destId="{B79E20E6-BE06-44AA-B9F3-F6D9FE0ED750}" srcOrd="0" destOrd="0" presId="urn:microsoft.com/office/officeart/2005/8/layout/process2"/>
    <dgm:cxn modelId="{B643737C-62C9-4D1D-8712-FBE00F68A823}" type="presOf" srcId="{ED81F9CA-363D-41BF-BCB2-1F693313FD5B}" destId="{3909CC2F-66B8-4A12-BB8D-589BE661D9F8}" srcOrd="1" destOrd="0" presId="urn:microsoft.com/office/officeart/2005/8/layout/process2"/>
    <dgm:cxn modelId="{D124FC7F-645D-4836-87A3-5AC6B3A9F9B5}" type="presOf" srcId="{99F19635-8EFC-4B6C-BABC-BAA2BD53BE4F}" destId="{0846E84F-9269-4A67-8A3A-B76B915FA021}" srcOrd="0" destOrd="0" presId="urn:microsoft.com/office/officeart/2005/8/layout/process2"/>
    <dgm:cxn modelId="{B79AEB81-4920-4403-84C1-48F4E04ED1A4}" type="presOf" srcId="{51896563-D0C7-4A88-A81F-033F521BC263}" destId="{E323B8BC-1494-4840-8F35-A33B5CA691B0}" srcOrd="0" destOrd="0" presId="urn:microsoft.com/office/officeart/2005/8/layout/process2"/>
    <dgm:cxn modelId="{FC91498A-6033-42CF-AC1F-A521A6CA5E2F}" type="presOf" srcId="{99FED23D-A973-4F25-BB29-22B7C9983385}" destId="{4FC45619-151B-42FA-972E-0551105D2EE7}" srcOrd="0" destOrd="0" presId="urn:microsoft.com/office/officeart/2005/8/layout/process2"/>
    <dgm:cxn modelId="{0CC9D596-6427-41FA-9465-0196617ADDF2}" type="presOf" srcId="{ED81F9CA-363D-41BF-BCB2-1F693313FD5B}" destId="{33DF8610-CD09-4926-B3EE-645E6D10E97C}" srcOrd="0" destOrd="0" presId="urn:microsoft.com/office/officeart/2005/8/layout/process2"/>
    <dgm:cxn modelId="{96AD1B97-EC06-458E-A942-364B2FAC3236}" type="presOf" srcId="{5FB6DFC1-FACF-42D9-A3E8-EB4BC5AD6700}" destId="{89D135B4-7972-47AE-9A55-54B923EA87F8}" srcOrd="0" destOrd="0" presId="urn:microsoft.com/office/officeart/2005/8/layout/process2"/>
    <dgm:cxn modelId="{D34EE7A2-3108-4569-89B3-3BE3403B1538}" type="presOf" srcId="{927D1088-5D14-44A0-9113-AB75D3925BC8}" destId="{2E0BF88F-FE17-4B8A-8499-2786BCF61BDC}" srcOrd="0" destOrd="0" presId="urn:microsoft.com/office/officeart/2005/8/layout/process2"/>
    <dgm:cxn modelId="{978DE8AA-2968-4A4E-A179-7F25FEF395BC}" srcId="{927D1088-5D14-44A0-9113-AB75D3925BC8}" destId="{6E724115-57C0-4642-9717-519C40E02D3C}" srcOrd="1" destOrd="0" parTransId="{20D7A33C-D98E-459A-B66A-17EE706803F1}" sibTransId="{99F19635-8EFC-4B6C-BABC-BAA2BD53BE4F}"/>
    <dgm:cxn modelId="{583C2DBB-B076-467E-B6C9-2A00C76BAFC6}" type="presOf" srcId="{99F19635-8EFC-4B6C-BABC-BAA2BD53BE4F}" destId="{1E56FEFA-C203-4699-A9C6-04D0BFC3ED53}" srcOrd="1" destOrd="0" presId="urn:microsoft.com/office/officeart/2005/8/layout/process2"/>
    <dgm:cxn modelId="{FFA7B5BD-538A-4E98-BFAD-EA9508F1964A}" type="presOf" srcId="{DC0C5F18-46ED-46C6-84AC-BB41A95FAEC2}" destId="{88C677DE-5855-4290-BED0-938F7F58AE2C}" srcOrd="1" destOrd="0" presId="urn:microsoft.com/office/officeart/2005/8/layout/process2"/>
    <dgm:cxn modelId="{648116DF-154B-4C98-A9D8-935547008A96}" srcId="{927D1088-5D14-44A0-9113-AB75D3925BC8}" destId="{51896563-D0C7-4A88-A81F-033F521BC263}" srcOrd="3" destOrd="0" parTransId="{44EADA49-88B7-48AC-AF5D-722730E0C547}" sibTransId="{AFD7EDF6-3C9E-44E0-8BCC-6FFC90F2C51F}"/>
    <dgm:cxn modelId="{AEDE79DB-A0CB-4FDD-91AA-1D83BD77FADF}" type="presParOf" srcId="{2E0BF88F-FE17-4B8A-8499-2786BCF61BDC}" destId="{4FC45619-151B-42FA-972E-0551105D2EE7}" srcOrd="0" destOrd="0" presId="urn:microsoft.com/office/officeart/2005/8/layout/process2"/>
    <dgm:cxn modelId="{06A56D20-1076-4CEC-9D2D-244FE9D33143}" type="presParOf" srcId="{2E0BF88F-FE17-4B8A-8499-2786BCF61BDC}" destId="{33DF8610-CD09-4926-B3EE-645E6D10E97C}" srcOrd="1" destOrd="0" presId="urn:microsoft.com/office/officeart/2005/8/layout/process2"/>
    <dgm:cxn modelId="{09021A3A-46EE-49CD-904D-DAD6C79EB9FA}" type="presParOf" srcId="{33DF8610-CD09-4926-B3EE-645E6D10E97C}" destId="{3909CC2F-66B8-4A12-BB8D-589BE661D9F8}" srcOrd="0" destOrd="0" presId="urn:microsoft.com/office/officeart/2005/8/layout/process2"/>
    <dgm:cxn modelId="{025F1F4E-D5F3-446C-B5A2-BA0C216F4C2D}" type="presParOf" srcId="{2E0BF88F-FE17-4B8A-8499-2786BCF61BDC}" destId="{94DF9435-F80D-4A81-BC16-FC5CB006EE5B}" srcOrd="2" destOrd="0" presId="urn:microsoft.com/office/officeart/2005/8/layout/process2"/>
    <dgm:cxn modelId="{6378D9C5-0CDB-4634-982B-01C9210F557C}" type="presParOf" srcId="{2E0BF88F-FE17-4B8A-8499-2786BCF61BDC}" destId="{0846E84F-9269-4A67-8A3A-B76B915FA021}" srcOrd="3" destOrd="0" presId="urn:microsoft.com/office/officeart/2005/8/layout/process2"/>
    <dgm:cxn modelId="{BC587063-3C66-45DE-B34F-4F6F0A1EEF0D}" type="presParOf" srcId="{0846E84F-9269-4A67-8A3A-B76B915FA021}" destId="{1E56FEFA-C203-4699-A9C6-04D0BFC3ED53}" srcOrd="0" destOrd="0" presId="urn:microsoft.com/office/officeart/2005/8/layout/process2"/>
    <dgm:cxn modelId="{0D95F08D-512F-466F-A6C7-E91184D85870}" type="presParOf" srcId="{2E0BF88F-FE17-4B8A-8499-2786BCF61BDC}" destId="{89D135B4-7972-47AE-9A55-54B923EA87F8}" srcOrd="4" destOrd="0" presId="urn:microsoft.com/office/officeart/2005/8/layout/process2"/>
    <dgm:cxn modelId="{65816788-CF99-4672-9D9F-30E30A4E9147}" type="presParOf" srcId="{2E0BF88F-FE17-4B8A-8499-2786BCF61BDC}" destId="{B79E20E6-BE06-44AA-B9F3-F6D9FE0ED750}" srcOrd="5" destOrd="0" presId="urn:microsoft.com/office/officeart/2005/8/layout/process2"/>
    <dgm:cxn modelId="{1816AE37-BAE0-4723-92CC-0FF556754654}" type="presParOf" srcId="{B79E20E6-BE06-44AA-B9F3-F6D9FE0ED750}" destId="{88C677DE-5855-4290-BED0-938F7F58AE2C}" srcOrd="0" destOrd="0" presId="urn:microsoft.com/office/officeart/2005/8/layout/process2"/>
    <dgm:cxn modelId="{5CBFD630-C2C6-4746-8734-F94925E651C3}" type="presParOf" srcId="{2E0BF88F-FE17-4B8A-8499-2786BCF61BDC}" destId="{E323B8BC-1494-4840-8F35-A33B5CA691B0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E0EFA-B72D-4B27-88B6-69E721FE8A6F}">
      <dsp:nvSpPr>
        <dsp:cNvPr id="0" name=""/>
        <dsp:cNvSpPr/>
      </dsp:nvSpPr>
      <dsp:spPr>
        <a:xfrm>
          <a:off x="2749564" y="473"/>
          <a:ext cx="965579" cy="388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Source Sans Pro Semibold"/>
            </a:rPr>
            <a:t>Configure CGRA to Layer 1</a:t>
          </a:r>
          <a:endParaRPr lang="en-US" sz="1000" kern="1200"/>
        </a:p>
      </dsp:txBody>
      <dsp:txXfrm>
        <a:off x="2760933" y="11842"/>
        <a:ext cx="942841" cy="365434"/>
      </dsp:txXfrm>
    </dsp:sp>
    <dsp:sp modelId="{8BC517B9-2EF4-439B-9460-45AA65D9261D}">
      <dsp:nvSpPr>
        <dsp:cNvPr id="0" name=""/>
        <dsp:cNvSpPr/>
      </dsp:nvSpPr>
      <dsp:spPr>
        <a:xfrm rot="5400000">
          <a:off x="3159572" y="398350"/>
          <a:ext cx="145564" cy="174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3179951" y="412907"/>
        <a:ext cx="104807" cy="101895"/>
      </dsp:txXfrm>
    </dsp:sp>
    <dsp:sp modelId="{94DF9435-F80D-4A81-BC16-FC5CB006EE5B}">
      <dsp:nvSpPr>
        <dsp:cNvPr id="0" name=""/>
        <dsp:cNvSpPr/>
      </dsp:nvSpPr>
      <dsp:spPr>
        <a:xfrm>
          <a:off x="2749564" y="582733"/>
          <a:ext cx="965579" cy="388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Source Sans Pro Semibold"/>
            </a:rPr>
            <a:t>Stream Input/Output </a:t>
          </a:r>
        </a:p>
      </dsp:txBody>
      <dsp:txXfrm>
        <a:off x="2760933" y="594102"/>
        <a:ext cx="942841" cy="365434"/>
      </dsp:txXfrm>
    </dsp:sp>
    <dsp:sp modelId="{0846E84F-9269-4A67-8A3A-B76B915FA021}">
      <dsp:nvSpPr>
        <dsp:cNvPr id="0" name=""/>
        <dsp:cNvSpPr/>
      </dsp:nvSpPr>
      <dsp:spPr>
        <a:xfrm rot="5400000">
          <a:off x="3159572" y="980610"/>
          <a:ext cx="145564" cy="174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3179951" y="995167"/>
        <a:ext cx="104807" cy="101895"/>
      </dsp:txXfrm>
    </dsp:sp>
    <dsp:sp modelId="{89D135B4-7972-47AE-9A55-54B923EA87F8}">
      <dsp:nvSpPr>
        <dsp:cNvPr id="0" name=""/>
        <dsp:cNvSpPr/>
      </dsp:nvSpPr>
      <dsp:spPr>
        <a:xfrm>
          <a:off x="2749564" y="1164992"/>
          <a:ext cx="965579" cy="388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Source Sans Pro Semibold"/>
            </a:rPr>
            <a:t>Configure CGRA to Layer 2</a:t>
          </a:r>
        </a:p>
      </dsp:txBody>
      <dsp:txXfrm>
        <a:off x="2760933" y="1176361"/>
        <a:ext cx="942841" cy="365434"/>
      </dsp:txXfrm>
    </dsp:sp>
    <dsp:sp modelId="{B8E00076-1191-4B81-96D8-253FA82597CD}">
      <dsp:nvSpPr>
        <dsp:cNvPr id="0" name=""/>
        <dsp:cNvSpPr/>
      </dsp:nvSpPr>
      <dsp:spPr>
        <a:xfrm rot="5400000">
          <a:off x="3159572" y="1562869"/>
          <a:ext cx="145564" cy="174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3179951" y="1577426"/>
        <a:ext cx="104807" cy="101895"/>
      </dsp:txXfrm>
    </dsp:sp>
    <dsp:sp modelId="{48EB74A9-D4EA-4F29-B7BB-0F31364D6E62}">
      <dsp:nvSpPr>
        <dsp:cNvPr id="0" name=""/>
        <dsp:cNvSpPr/>
      </dsp:nvSpPr>
      <dsp:spPr>
        <a:xfrm>
          <a:off x="2749564" y="1747251"/>
          <a:ext cx="965579" cy="388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Source Sans Pro Semibold"/>
            </a:rPr>
            <a:t>Stream Input/Output</a:t>
          </a:r>
        </a:p>
      </dsp:txBody>
      <dsp:txXfrm>
        <a:off x="2760933" y="1758620"/>
        <a:ext cx="942841" cy="365434"/>
      </dsp:txXfrm>
    </dsp:sp>
    <dsp:sp modelId="{3AE35E4B-EDC4-4D2C-ADAF-C40FD6204FAD}">
      <dsp:nvSpPr>
        <dsp:cNvPr id="0" name=""/>
        <dsp:cNvSpPr/>
      </dsp:nvSpPr>
      <dsp:spPr>
        <a:xfrm rot="5400000">
          <a:off x="3159572" y="2145128"/>
          <a:ext cx="145564" cy="174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3179951" y="2159685"/>
        <a:ext cx="104807" cy="101895"/>
      </dsp:txXfrm>
    </dsp:sp>
    <dsp:sp modelId="{E9A11B28-0E1C-447C-B553-216AC14917CA}">
      <dsp:nvSpPr>
        <dsp:cNvPr id="0" name=""/>
        <dsp:cNvSpPr/>
      </dsp:nvSpPr>
      <dsp:spPr>
        <a:xfrm>
          <a:off x="2749564" y="2329510"/>
          <a:ext cx="965579" cy="388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Source Sans Pro Semibold"/>
            </a:rPr>
            <a:t> …</a:t>
          </a:r>
        </a:p>
      </dsp:txBody>
      <dsp:txXfrm>
        <a:off x="2760933" y="2340879"/>
        <a:ext cx="942841" cy="365434"/>
      </dsp:txXfrm>
    </dsp:sp>
    <dsp:sp modelId="{55346B3D-DCC8-4516-BC8E-CFDB29068EAB}">
      <dsp:nvSpPr>
        <dsp:cNvPr id="0" name=""/>
        <dsp:cNvSpPr/>
      </dsp:nvSpPr>
      <dsp:spPr>
        <a:xfrm rot="5400000">
          <a:off x="3159572" y="2727387"/>
          <a:ext cx="145564" cy="174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3179951" y="2741944"/>
        <a:ext cx="104807" cy="101895"/>
      </dsp:txXfrm>
    </dsp:sp>
    <dsp:sp modelId="{4245C999-503E-4D7A-BCA4-20FDF91CE08F}">
      <dsp:nvSpPr>
        <dsp:cNvPr id="0" name=""/>
        <dsp:cNvSpPr/>
      </dsp:nvSpPr>
      <dsp:spPr>
        <a:xfrm>
          <a:off x="2749564" y="2911769"/>
          <a:ext cx="965579" cy="388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Source Sans Pro Semibold"/>
            </a:rPr>
            <a:t>Configure CGRA to FC Layer</a:t>
          </a:r>
          <a:endParaRPr lang="en-US" sz="1000" kern="1200"/>
        </a:p>
      </dsp:txBody>
      <dsp:txXfrm>
        <a:off x="2760933" y="2923138"/>
        <a:ext cx="942841" cy="365434"/>
      </dsp:txXfrm>
    </dsp:sp>
    <dsp:sp modelId="{52476858-C27C-455C-BF22-0CF46D0403FE}">
      <dsp:nvSpPr>
        <dsp:cNvPr id="0" name=""/>
        <dsp:cNvSpPr/>
      </dsp:nvSpPr>
      <dsp:spPr>
        <a:xfrm rot="5400000">
          <a:off x="3159572" y="3309646"/>
          <a:ext cx="145564" cy="174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3179951" y="3324203"/>
        <a:ext cx="104807" cy="101895"/>
      </dsp:txXfrm>
    </dsp:sp>
    <dsp:sp modelId="{D1BF8727-698A-4A58-94B7-8DDC753551CA}">
      <dsp:nvSpPr>
        <dsp:cNvPr id="0" name=""/>
        <dsp:cNvSpPr/>
      </dsp:nvSpPr>
      <dsp:spPr>
        <a:xfrm>
          <a:off x="2749564" y="3494028"/>
          <a:ext cx="965579" cy="388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Source Sans Pro Semibold"/>
            </a:rPr>
            <a:t>Stream Input/Output</a:t>
          </a:r>
        </a:p>
      </dsp:txBody>
      <dsp:txXfrm>
        <a:off x="2760933" y="3505397"/>
        <a:ext cx="942841" cy="365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F9435-F80D-4A81-BC16-FC5CB006EE5B}">
      <dsp:nvSpPr>
        <dsp:cNvPr id="0" name=""/>
        <dsp:cNvSpPr/>
      </dsp:nvSpPr>
      <dsp:spPr>
        <a:xfrm>
          <a:off x="327018" y="0"/>
          <a:ext cx="1705703" cy="458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ource Sans Pro Semibold"/>
            </a:rPr>
            <a:t>Load Image 1 </a:t>
          </a:r>
        </a:p>
      </dsp:txBody>
      <dsp:txXfrm>
        <a:off x="340445" y="13427"/>
        <a:ext cx="1678849" cy="431581"/>
      </dsp:txXfrm>
    </dsp:sp>
    <dsp:sp modelId="{0846E84F-9269-4A67-8A3A-B76B915FA021}">
      <dsp:nvSpPr>
        <dsp:cNvPr id="0" name=""/>
        <dsp:cNvSpPr/>
      </dsp:nvSpPr>
      <dsp:spPr>
        <a:xfrm rot="5400000">
          <a:off x="1093913" y="469896"/>
          <a:ext cx="171913" cy="2062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117981" y="487087"/>
        <a:ext cx="123778" cy="120339"/>
      </dsp:txXfrm>
    </dsp:sp>
    <dsp:sp modelId="{89D135B4-7972-47AE-9A55-54B923EA87F8}">
      <dsp:nvSpPr>
        <dsp:cNvPr id="0" name=""/>
        <dsp:cNvSpPr/>
      </dsp:nvSpPr>
      <dsp:spPr>
        <a:xfrm>
          <a:off x="327018" y="687653"/>
          <a:ext cx="1705703" cy="458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ource Sans Pro Semibold"/>
            </a:rPr>
            <a:t>Stream Image 1</a:t>
          </a:r>
        </a:p>
      </dsp:txBody>
      <dsp:txXfrm>
        <a:off x="340445" y="701080"/>
        <a:ext cx="1678849" cy="431581"/>
      </dsp:txXfrm>
    </dsp:sp>
    <dsp:sp modelId="{B79E20E6-BE06-44AA-B9F3-F6D9FE0ED750}">
      <dsp:nvSpPr>
        <dsp:cNvPr id="0" name=""/>
        <dsp:cNvSpPr/>
      </dsp:nvSpPr>
      <dsp:spPr>
        <a:xfrm rot="5400000">
          <a:off x="1093913" y="1157550"/>
          <a:ext cx="171913" cy="2062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117981" y="1174741"/>
        <a:ext cx="123778" cy="120339"/>
      </dsp:txXfrm>
    </dsp:sp>
    <dsp:sp modelId="{E323B8BC-1494-4840-8F35-A33B5CA691B0}">
      <dsp:nvSpPr>
        <dsp:cNvPr id="0" name=""/>
        <dsp:cNvSpPr/>
      </dsp:nvSpPr>
      <dsp:spPr>
        <a:xfrm>
          <a:off x="327018" y="1375307"/>
          <a:ext cx="1705703" cy="458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ource Sans Pro Semibold"/>
            </a:rPr>
            <a:t> Send Output 1</a:t>
          </a:r>
        </a:p>
      </dsp:txBody>
      <dsp:txXfrm>
        <a:off x="340445" y="1388734"/>
        <a:ext cx="1678849" cy="431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F9435-F80D-4A81-BC16-FC5CB006EE5B}">
      <dsp:nvSpPr>
        <dsp:cNvPr id="0" name=""/>
        <dsp:cNvSpPr/>
      </dsp:nvSpPr>
      <dsp:spPr>
        <a:xfrm>
          <a:off x="328003" y="0"/>
          <a:ext cx="1703733" cy="458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ource Sans Pro Semibold"/>
            </a:rPr>
            <a:t>Load Image 2</a:t>
          </a:r>
        </a:p>
      </dsp:txBody>
      <dsp:txXfrm>
        <a:off x="341430" y="13427"/>
        <a:ext cx="1676879" cy="431581"/>
      </dsp:txXfrm>
    </dsp:sp>
    <dsp:sp modelId="{0846E84F-9269-4A67-8A3A-B76B915FA021}">
      <dsp:nvSpPr>
        <dsp:cNvPr id="0" name=""/>
        <dsp:cNvSpPr/>
      </dsp:nvSpPr>
      <dsp:spPr>
        <a:xfrm rot="5400000">
          <a:off x="1093913" y="469896"/>
          <a:ext cx="171913" cy="2062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117981" y="487087"/>
        <a:ext cx="123778" cy="120339"/>
      </dsp:txXfrm>
    </dsp:sp>
    <dsp:sp modelId="{89D135B4-7972-47AE-9A55-54B923EA87F8}">
      <dsp:nvSpPr>
        <dsp:cNvPr id="0" name=""/>
        <dsp:cNvSpPr/>
      </dsp:nvSpPr>
      <dsp:spPr>
        <a:xfrm>
          <a:off x="328003" y="687653"/>
          <a:ext cx="1703733" cy="458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ource Sans Pro Semibold"/>
            </a:rPr>
            <a:t>Stream Image 2</a:t>
          </a:r>
        </a:p>
      </dsp:txBody>
      <dsp:txXfrm>
        <a:off x="341430" y="701080"/>
        <a:ext cx="1676879" cy="431581"/>
      </dsp:txXfrm>
    </dsp:sp>
    <dsp:sp modelId="{B79E20E6-BE06-44AA-B9F3-F6D9FE0ED750}">
      <dsp:nvSpPr>
        <dsp:cNvPr id="0" name=""/>
        <dsp:cNvSpPr/>
      </dsp:nvSpPr>
      <dsp:spPr>
        <a:xfrm rot="5400000">
          <a:off x="1093913" y="1157550"/>
          <a:ext cx="171913" cy="2062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117981" y="1174741"/>
        <a:ext cx="123778" cy="120339"/>
      </dsp:txXfrm>
    </dsp:sp>
    <dsp:sp modelId="{E323B8BC-1494-4840-8F35-A33B5CA691B0}">
      <dsp:nvSpPr>
        <dsp:cNvPr id="0" name=""/>
        <dsp:cNvSpPr/>
      </dsp:nvSpPr>
      <dsp:spPr>
        <a:xfrm>
          <a:off x="328003" y="1375307"/>
          <a:ext cx="1703733" cy="458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ource Sans Pro Semibold"/>
            </a:rPr>
            <a:t> Send Output 2</a:t>
          </a:r>
        </a:p>
      </dsp:txBody>
      <dsp:txXfrm>
        <a:off x="341430" y="1388734"/>
        <a:ext cx="1676879" cy="4315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F9435-F80D-4A81-BC16-FC5CB006EE5B}">
      <dsp:nvSpPr>
        <dsp:cNvPr id="0" name=""/>
        <dsp:cNvSpPr/>
      </dsp:nvSpPr>
      <dsp:spPr>
        <a:xfrm>
          <a:off x="328003" y="0"/>
          <a:ext cx="1703733" cy="458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ource Sans Pro Semibold"/>
            </a:rPr>
            <a:t>Load</a:t>
          </a:r>
          <a:r>
            <a:rPr lang="en-US" sz="1800" kern="1200">
              <a:solidFill>
                <a:schemeClr val="bg1"/>
              </a:solidFill>
              <a:latin typeface="Source Sans Pro Semibold"/>
            </a:rPr>
            <a:t> Image </a:t>
          </a:r>
          <a:r>
            <a:rPr lang="en-US" sz="1800" b="0" i="0" u="none" strike="noStrike" kern="1200" cap="none" baseline="0" noProof="0">
              <a:solidFill>
                <a:schemeClr val="bg1"/>
              </a:solidFill>
              <a:latin typeface="Source Sans Pro Semibold"/>
              <a:ea typeface="Source Sans Pro Semibold"/>
            </a:rPr>
            <a:t>3</a:t>
          </a:r>
          <a:endParaRPr lang="en-US" sz="1800" kern="1200">
            <a:solidFill>
              <a:schemeClr val="bg1"/>
            </a:solidFill>
            <a:latin typeface="Source Sans Pro Semibold"/>
          </a:endParaRPr>
        </a:p>
      </dsp:txBody>
      <dsp:txXfrm>
        <a:off x="341430" y="13427"/>
        <a:ext cx="1676879" cy="431581"/>
      </dsp:txXfrm>
    </dsp:sp>
    <dsp:sp modelId="{0846E84F-9269-4A67-8A3A-B76B915FA021}">
      <dsp:nvSpPr>
        <dsp:cNvPr id="0" name=""/>
        <dsp:cNvSpPr/>
      </dsp:nvSpPr>
      <dsp:spPr>
        <a:xfrm rot="5400000">
          <a:off x="1093913" y="469896"/>
          <a:ext cx="171913" cy="2062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117981" y="487087"/>
        <a:ext cx="123778" cy="120339"/>
      </dsp:txXfrm>
    </dsp:sp>
    <dsp:sp modelId="{89D135B4-7972-47AE-9A55-54B923EA87F8}">
      <dsp:nvSpPr>
        <dsp:cNvPr id="0" name=""/>
        <dsp:cNvSpPr/>
      </dsp:nvSpPr>
      <dsp:spPr>
        <a:xfrm>
          <a:off x="328003" y="687653"/>
          <a:ext cx="1703733" cy="458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ource Sans Pro Semibold"/>
            </a:rPr>
            <a:t>Stream Image 3</a:t>
          </a:r>
        </a:p>
      </dsp:txBody>
      <dsp:txXfrm>
        <a:off x="341430" y="701080"/>
        <a:ext cx="1676879" cy="431581"/>
      </dsp:txXfrm>
    </dsp:sp>
    <dsp:sp modelId="{B79E20E6-BE06-44AA-B9F3-F6D9FE0ED750}">
      <dsp:nvSpPr>
        <dsp:cNvPr id="0" name=""/>
        <dsp:cNvSpPr/>
      </dsp:nvSpPr>
      <dsp:spPr>
        <a:xfrm rot="5400000">
          <a:off x="1093913" y="1157550"/>
          <a:ext cx="171913" cy="2062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117981" y="1174741"/>
        <a:ext cx="123778" cy="120339"/>
      </dsp:txXfrm>
    </dsp:sp>
    <dsp:sp modelId="{E323B8BC-1494-4840-8F35-A33B5CA691B0}">
      <dsp:nvSpPr>
        <dsp:cNvPr id="0" name=""/>
        <dsp:cNvSpPr/>
      </dsp:nvSpPr>
      <dsp:spPr>
        <a:xfrm>
          <a:off x="328003" y="1375307"/>
          <a:ext cx="1703733" cy="458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ource Sans Pro Semibold"/>
            </a:rPr>
            <a:t> Send Output 3</a:t>
          </a:r>
        </a:p>
      </dsp:txBody>
      <dsp:txXfrm>
        <a:off x="341430" y="1388734"/>
        <a:ext cx="1676879" cy="4315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45619-151B-42FA-972E-0551105D2EE7}">
      <dsp:nvSpPr>
        <dsp:cNvPr id="0" name=""/>
        <dsp:cNvSpPr/>
      </dsp:nvSpPr>
      <dsp:spPr>
        <a:xfrm>
          <a:off x="536605" y="895"/>
          <a:ext cx="1286530" cy="333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strike="noStrike" kern="1200" cap="none" baseline="0" noProof="0">
              <a:solidFill>
                <a:schemeClr val="bg1"/>
              </a:solidFill>
              <a:latin typeface="Source Sans Pro Semibold"/>
              <a:ea typeface="Source Sans Pro Semibold"/>
            </a:rPr>
            <a:t>Stream Bitstream 1</a:t>
          </a:r>
        </a:p>
      </dsp:txBody>
      <dsp:txXfrm>
        <a:off x="546361" y="10651"/>
        <a:ext cx="1267018" cy="313570"/>
      </dsp:txXfrm>
    </dsp:sp>
    <dsp:sp modelId="{33DF8610-CD09-4926-B3EE-645E6D10E97C}">
      <dsp:nvSpPr>
        <dsp:cNvPr id="0" name=""/>
        <dsp:cNvSpPr/>
      </dsp:nvSpPr>
      <dsp:spPr>
        <a:xfrm rot="5400000">
          <a:off x="1117417" y="342304"/>
          <a:ext cx="124905" cy="149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1134904" y="354795"/>
        <a:ext cx="89933" cy="87434"/>
      </dsp:txXfrm>
    </dsp:sp>
    <dsp:sp modelId="{94DF9435-F80D-4A81-BC16-FC5CB006EE5B}">
      <dsp:nvSpPr>
        <dsp:cNvPr id="0" name=""/>
        <dsp:cNvSpPr/>
      </dsp:nvSpPr>
      <dsp:spPr>
        <a:xfrm>
          <a:off x="536605" y="500518"/>
          <a:ext cx="1286530" cy="333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Source Sans Pro Semibold"/>
            </a:rPr>
            <a:t>Load Image 1 </a:t>
          </a:r>
        </a:p>
      </dsp:txBody>
      <dsp:txXfrm>
        <a:off x="546361" y="510274"/>
        <a:ext cx="1267018" cy="313570"/>
      </dsp:txXfrm>
    </dsp:sp>
    <dsp:sp modelId="{0846E84F-9269-4A67-8A3A-B76B915FA021}">
      <dsp:nvSpPr>
        <dsp:cNvPr id="0" name=""/>
        <dsp:cNvSpPr/>
      </dsp:nvSpPr>
      <dsp:spPr>
        <a:xfrm rot="5400000">
          <a:off x="1117417" y="841927"/>
          <a:ext cx="124905" cy="149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1134904" y="854418"/>
        <a:ext cx="89933" cy="87434"/>
      </dsp:txXfrm>
    </dsp:sp>
    <dsp:sp modelId="{89D135B4-7972-47AE-9A55-54B923EA87F8}">
      <dsp:nvSpPr>
        <dsp:cNvPr id="0" name=""/>
        <dsp:cNvSpPr/>
      </dsp:nvSpPr>
      <dsp:spPr>
        <a:xfrm>
          <a:off x="536605" y="1000142"/>
          <a:ext cx="1286530" cy="333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Source Sans Pro Semibold"/>
            </a:rPr>
            <a:t>Stream Image 1</a:t>
          </a:r>
        </a:p>
      </dsp:txBody>
      <dsp:txXfrm>
        <a:off x="546361" y="1009898"/>
        <a:ext cx="1267018" cy="313570"/>
      </dsp:txXfrm>
    </dsp:sp>
    <dsp:sp modelId="{B79E20E6-BE06-44AA-B9F3-F6D9FE0ED750}">
      <dsp:nvSpPr>
        <dsp:cNvPr id="0" name=""/>
        <dsp:cNvSpPr/>
      </dsp:nvSpPr>
      <dsp:spPr>
        <a:xfrm rot="5400000">
          <a:off x="1117417" y="1341551"/>
          <a:ext cx="124905" cy="149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1134904" y="1354042"/>
        <a:ext cx="89933" cy="87434"/>
      </dsp:txXfrm>
    </dsp:sp>
    <dsp:sp modelId="{E323B8BC-1494-4840-8F35-A33B5CA691B0}">
      <dsp:nvSpPr>
        <dsp:cNvPr id="0" name=""/>
        <dsp:cNvSpPr/>
      </dsp:nvSpPr>
      <dsp:spPr>
        <a:xfrm>
          <a:off x="536605" y="1499765"/>
          <a:ext cx="1286530" cy="333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Source Sans Pro Semibold"/>
            </a:rPr>
            <a:t> Send Output 1</a:t>
          </a:r>
        </a:p>
      </dsp:txBody>
      <dsp:txXfrm>
        <a:off x="546361" y="1509521"/>
        <a:ext cx="1267018" cy="3135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45619-151B-42FA-972E-0551105D2EE7}">
      <dsp:nvSpPr>
        <dsp:cNvPr id="0" name=""/>
        <dsp:cNvSpPr/>
      </dsp:nvSpPr>
      <dsp:spPr>
        <a:xfrm>
          <a:off x="536605" y="895"/>
          <a:ext cx="1286530" cy="333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strike="noStrike" kern="1200" cap="none" baseline="0" noProof="0">
              <a:solidFill>
                <a:schemeClr val="bg1"/>
              </a:solidFill>
              <a:latin typeface="Source Sans Pro Semibold"/>
              <a:ea typeface="Source Sans Pro Semibold"/>
            </a:rPr>
            <a:t>Stream Bitstream 2</a:t>
          </a:r>
        </a:p>
      </dsp:txBody>
      <dsp:txXfrm>
        <a:off x="546361" y="10651"/>
        <a:ext cx="1267018" cy="313570"/>
      </dsp:txXfrm>
    </dsp:sp>
    <dsp:sp modelId="{33DF8610-CD09-4926-B3EE-645E6D10E97C}">
      <dsp:nvSpPr>
        <dsp:cNvPr id="0" name=""/>
        <dsp:cNvSpPr/>
      </dsp:nvSpPr>
      <dsp:spPr>
        <a:xfrm rot="5400000">
          <a:off x="1117417" y="342304"/>
          <a:ext cx="124905" cy="149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1134904" y="354795"/>
        <a:ext cx="89933" cy="87434"/>
      </dsp:txXfrm>
    </dsp:sp>
    <dsp:sp modelId="{94DF9435-F80D-4A81-BC16-FC5CB006EE5B}">
      <dsp:nvSpPr>
        <dsp:cNvPr id="0" name=""/>
        <dsp:cNvSpPr/>
      </dsp:nvSpPr>
      <dsp:spPr>
        <a:xfrm>
          <a:off x="536605" y="500518"/>
          <a:ext cx="1286530" cy="333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Source Sans Pro Semibold"/>
            </a:rPr>
            <a:t>Load Image 2 </a:t>
          </a:r>
        </a:p>
      </dsp:txBody>
      <dsp:txXfrm>
        <a:off x="546361" y="510274"/>
        <a:ext cx="1267018" cy="313570"/>
      </dsp:txXfrm>
    </dsp:sp>
    <dsp:sp modelId="{0846E84F-9269-4A67-8A3A-B76B915FA021}">
      <dsp:nvSpPr>
        <dsp:cNvPr id="0" name=""/>
        <dsp:cNvSpPr/>
      </dsp:nvSpPr>
      <dsp:spPr>
        <a:xfrm rot="5400000">
          <a:off x="1117417" y="841927"/>
          <a:ext cx="124905" cy="149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1134904" y="854418"/>
        <a:ext cx="89933" cy="87434"/>
      </dsp:txXfrm>
    </dsp:sp>
    <dsp:sp modelId="{89D135B4-7972-47AE-9A55-54B923EA87F8}">
      <dsp:nvSpPr>
        <dsp:cNvPr id="0" name=""/>
        <dsp:cNvSpPr/>
      </dsp:nvSpPr>
      <dsp:spPr>
        <a:xfrm>
          <a:off x="536605" y="1000142"/>
          <a:ext cx="1286530" cy="333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Source Sans Pro Semibold"/>
            </a:rPr>
            <a:t>Stream Image 2</a:t>
          </a:r>
        </a:p>
      </dsp:txBody>
      <dsp:txXfrm>
        <a:off x="546361" y="1009898"/>
        <a:ext cx="1267018" cy="313570"/>
      </dsp:txXfrm>
    </dsp:sp>
    <dsp:sp modelId="{B79E20E6-BE06-44AA-B9F3-F6D9FE0ED750}">
      <dsp:nvSpPr>
        <dsp:cNvPr id="0" name=""/>
        <dsp:cNvSpPr/>
      </dsp:nvSpPr>
      <dsp:spPr>
        <a:xfrm rot="5400000">
          <a:off x="1117417" y="1341551"/>
          <a:ext cx="124905" cy="149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1134904" y="1354042"/>
        <a:ext cx="89933" cy="87434"/>
      </dsp:txXfrm>
    </dsp:sp>
    <dsp:sp modelId="{E323B8BC-1494-4840-8F35-A33B5CA691B0}">
      <dsp:nvSpPr>
        <dsp:cNvPr id="0" name=""/>
        <dsp:cNvSpPr/>
      </dsp:nvSpPr>
      <dsp:spPr>
        <a:xfrm>
          <a:off x="536605" y="1499765"/>
          <a:ext cx="1286530" cy="333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Source Sans Pro Semibold"/>
            </a:rPr>
            <a:t> Send Output 2</a:t>
          </a:r>
        </a:p>
      </dsp:txBody>
      <dsp:txXfrm>
        <a:off x="546361" y="1509521"/>
        <a:ext cx="1267018" cy="313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28CF9-2128-A34D-82C0-CFEDFA8ED6C3}" type="datetimeFigureOut">
              <a:rPr lang="en-US" smtClean="0"/>
              <a:t>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63C64-EEE4-7842-94DD-FA17C8882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F07A7E-B39E-D347-90D0-D0DBAB9E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409267"/>
            <a:ext cx="12206817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42FFF17C-517D-2543-A86B-A07681BE5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934" y="6510867"/>
            <a:ext cx="2061633" cy="25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90023"/>
            <a:ext cx="109728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2137834" y="4798696"/>
            <a:ext cx="8079317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24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09600" y="3214654"/>
            <a:ext cx="109728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cap="small" spc="400">
                <a:solidFill>
                  <a:srgbClr val="A4001D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414916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60438B22-DEE4-AB4F-AAFD-4C5D73E7D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0" y="6415618"/>
            <a:ext cx="2728384" cy="24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282B3E-AD11-A540-AD9E-03304D7AD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409267"/>
            <a:ext cx="12206817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623FC5C4-930C-2746-B12E-48B51678E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934" y="6510867"/>
            <a:ext cx="2061633" cy="25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00741"/>
            <a:ext cx="109728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2137834" y="4798696"/>
            <a:ext cx="8079317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24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09600" y="3225371"/>
            <a:ext cx="109728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cap="small" spc="400">
                <a:solidFill>
                  <a:srgbClr val="A4001D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8016154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734ED3-2A09-9148-9EC6-EAFA44E48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409267"/>
            <a:ext cx="12206817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14" title="Stanford University">
            <a:extLst>
              <a:ext uri="{FF2B5EF4-FFF2-40B4-BE49-F238E27FC236}">
                <a16:creationId xmlns:a16="http://schemas.microsoft.com/office/drawing/2014/main" id="{06E062AD-715B-3848-A3F7-193775798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934" y="6510867"/>
            <a:ext cx="2061633" cy="25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837" y="2051687"/>
            <a:ext cx="3939116" cy="1234440"/>
          </a:xfrm>
          <a:prstGeom prst="rect">
            <a:avLst/>
          </a:prstGeom>
        </p:spPr>
        <p:txBody>
          <a:bodyPr/>
          <a:lstStyle>
            <a:lvl1pPr algn="r">
              <a:defRPr sz="2667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7837" y="3429000"/>
            <a:ext cx="3939116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cap="all" spc="400">
                <a:solidFill>
                  <a:srgbClr val="A4001D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220883" y="2046816"/>
            <a:ext cx="2601384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600" dirty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06558962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274237" y="1211580"/>
            <a:ext cx="10267951" cy="5012056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9532302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0F0499DF-0BC1-4542-95CF-CA46D086FDC5}"/>
              </a:ext>
            </a:extLst>
          </p:cNvPr>
          <p:cNvSpPr txBox="1">
            <a:spLocks/>
          </p:cNvSpPr>
          <p:nvPr/>
        </p:nvSpPr>
        <p:spPr>
          <a:xfrm>
            <a:off x="80433" y="10584"/>
            <a:ext cx="609600" cy="609600"/>
          </a:xfrm>
          <a:prstGeom prst="rect">
            <a:avLst/>
          </a:prstGeom>
        </p:spPr>
        <p:txBody>
          <a:bodyPr wrap="none" lIns="60960" tIns="0" rIns="6096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97B6F0CD-16C2-4943-9073-B0996653E0B7}" type="slidenum">
              <a:rPr lang="en-US" altLang="en-US" sz="1333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333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265770" y="1211580"/>
            <a:ext cx="5050367" cy="5012056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6502400" y="1211580"/>
            <a:ext cx="5039784" cy="5012056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8815572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1265036" y="1211581"/>
            <a:ext cx="10277149" cy="2422143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1265770" y="3788418"/>
            <a:ext cx="10276417" cy="2422143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751953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5770" y="1211580"/>
            <a:ext cx="5050367" cy="5012056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502400" y="1211582"/>
            <a:ext cx="5039784" cy="2430780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6502400" y="3783329"/>
            <a:ext cx="5039784" cy="24403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10004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65770" y="1211582"/>
            <a:ext cx="5050367" cy="2430780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1274237" y="3787484"/>
            <a:ext cx="5041900" cy="2436152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6502400" y="1211582"/>
            <a:ext cx="5039784" cy="2430780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502400" y="3787484"/>
            <a:ext cx="5039784" cy="2436152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09431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9FA82-3E33-BB4F-8E70-3633C7A0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409267"/>
            <a:ext cx="12206817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39FF942B-655C-FA42-93EC-D1B8C76CC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934" y="6510867"/>
            <a:ext cx="2061633" cy="25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837" y="2051687"/>
            <a:ext cx="3939116" cy="1234440"/>
          </a:xfrm>
          <a:prstGeom prst="rect">
            <a:avLst/>
          </a:prstGeom>
        </p:spPr>
        <p:txBody>
          <a:bodyPr/>
          <a:lstStyle>
            <a:lvl1pPr algn="r">
              <a:defRPr sz="2667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7837" y="3429000"/>
            <a:ext cx="3939116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cap="all" spc="400">
                <a:solidFill>
                  <a:srgbClr val="A4001D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220883" y="2046816"/>
            <a:ext cx="2601384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3349080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274237" y="1211580"/>
            <a:ext cx="10267951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938901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274237" y="1211580"/>
            <a:ext cx="10267951" cy="5012056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459306" indent="0">
              <a:buNone/>
              <a:defRPr/>
            </a:lvl3pPr>
            <a:lvl4pPr marL="916493" indent="0">
              <a:buNone/>
              <a:defRPr/>
            </a:lvl4pPr>
            <a:lvl5pPr marL="137579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32672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B540389E-396D-C943-8308-52451629F471}"/>
              </a:ext>
            </a:extLst>
          </p:cNvPr>
          <p:cNvSpPr txBox="1">
            <a:spLocks/>
          </p:cNvSpPr>
          <p:nvPr/>
        </p:nvSpPr>
        <p:spPr>
          <a:xfrm>
            <a:off x="80433" y="10584"/>
            <a:ext cx="609600" cy="609600"/>
          </a:xfrm>
          <a:prstGeom prst="rect">
            <a:avLst/>
          </a:prstGeom>
        </p:spPr>
        <p:txBody>
          <a:bodyPr wrap="none" lIns="60960" tIns="0" rIns="6096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492D54BA-2F11-EC43-A489-15DFD65B8CBB}" type="slidenum">
              <a:rPr lang="en-US" altLang="en-US" sz="1333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333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265770" y="1211580"/>
            <a:ext cx="5050367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6502400" y="1211580"/>
            <a:ext cx="5039784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808881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1265036" y="1211581"/>
            <a:ext cx="10277149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1265770" y="3788418"/>
            <a:ext cx="10276417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832802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5770" y="1211580"/>
            <a:ext cx="5050367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502400" y="1211582"/>
            <a:ext cx="5039784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6502400" y="3783329"/>
            <a:ext cx="5039784" cy="2440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8480641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65770" y="1211582"/>
            <a:ext cx="5050367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1274237" y="3787484"/>
            <a:ext cx="5041900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6502400" y="1211582"/>
            <a:ext cx="5039784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502400" y="3787484"/>
            <a:ext cx="5039784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101479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69BC-B3CF-DA47-8F84-DADCF6947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ECE00-45A5-6942-90D9-9F063A57C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B8F9-6D0F-C24C-AF21-05F4084C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B541-347E-9C4F-A15C-8FE17B60C668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8F98-FF98-5B45-94D8-2687C75E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EBEA0-C361-DA46-AF8E-D7597C0D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6554-6A6B-7044-8904-793C84D49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1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F6EF8F51-E6A8-EF4B-8679-F9904C9E078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65767" y="478367"/>
            <a:ext cx="10276417" cy="65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14C3F-A201-FF43-BAB7-204D2CE9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5767" y="1204384"/>
            <a:ext cx="10276417" cy="50186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9C94E9E-6943-5D4B-813B-305E92D5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1" y="6415618"/>
            <a:ext cx="1128183" cy="36194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333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520E6554-6A6B-7044-8904-793C84D499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8B49B0-4E92-C94E-9787-3EDA874EB7DA}"/>
              </a:ext>
            </a:extLst>
          </p:cNvPr>
          <p:cNvSpPr/>
          <p:nvPr/>
        </p:nvSpPr>
        <p:spPr>
          <a:xfrm>
            <a:off x="0" y="0"/>
            <a:ext cx="609600" cy="6866467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A98C26A0-08B4-F740-B029-9005812B6F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368" y="6474884"/>
            <a:ext cx="20616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18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slow">
    <p:fade/>
  </p:transition>
  <p:txStyles>
    <p:titleStyle>
      <a:lvl1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609585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1219170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828754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2438339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kern="1200" spc="27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385224" indent="-385224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759865" indent="-300559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1219170" indent="-302676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678475" indent="-302676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AC83C23F-C6DA-1C4A-A2EE-2034A66E885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65767" y="478367"/>
            <a:ext cx="10276417" cy="65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53FD3-3074-A743-93B3-24D79E0A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5767" y="1204384"/>
            <a:ext cx="10276417" cy="50186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F596505-9468-0A45-8AEA-719C0C6D2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1" y="6415618"/>
            <a:ext cx="1128183" cy="36194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333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4CDA33EC-7387-2F4D-8903-AA962EE98CD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BC162B-7C2B-F64F-9D35-D6900D089EE5}"/>
              </a:ext>
            </a:extLst>
          </p:cNvPr>
          <p:cNvSpPr/>
          <p:nvPr/>
        </p:nvSpPr>
        <p:spPr>
          <a:xfrm>
            <a:off x="-14817" y="0"/>
            <a:ext cx="12206817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7CB0027F-647E-054D-9FB3-05D9E9C26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368" y="6474884"/>
            <a:ext cx="20616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09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ransition spd="slow">
    <p:fade/>
  </p:transition>
  <p:hf hdr="0" ftr="0" dt="0"/>
  <p:txStyles>
    <p:titleStyle>
      <a:lvl1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609585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1219170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828754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2438339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133" kern="1200" cap="small" spc="27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385224" indent="-385224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759865" indent="-300559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1219170" indent="-302676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678475" indent="-302676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Relationship Id="rId1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D227-5202-DC41-BCDA-AB0333DA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12904" cy="2387600"/>
          </a:xfrm>
        </p:spPr>
        <p:txBody>
          <a:bodyPr/>
          <a:lstStyle/>
          <a:p>
            <a:r>
              <a:rPr lang="en-US" dirty="0">
                <a:ea typeface="ＭＳ Ｐゴシック"/>
              </a:rPr>
              <a:t>CGRA Virtualization</a:t>
            </a:r>
            <a:br>
              <a:rPr lang="en-US" dirty="0">
                <a:ea typeface="ＭＳ Ｐゴシック"/>
              </a:rPr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DDCA2-4392-0E42-B8B3-731729CA8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4419"/>
            <a:ext cx="9512904" cy="1655762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>
                <a:ea typeface="ＭＳ Ｐゴシック"/>
              </a:rPr>
              <a:t>Kalhan</a:t>
            </a:r>
            <a:r>
              <a:rPr lang="en-US" dirty="0">
                <a:ea typeface="ＭＳ Ｐゴシック"/>
              </a:rPr>
              <a:t> </a:t>
            </a:r>
            <a:r>
              <a:rPr lang="en-US" dirty="0" err="1">
                <a:ea typeface="ＭＳ Ｐゴシック"/>
              </a:rPr>
              <a:t>Koul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2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6E05-FD2E-4E26-A67D-FE9A37D1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The basic control flow to run an application on CGRA</a:t>
            </a:r>
            <a:endParaRPr lang="en-US"/>
          </a:p>
        </p:txBody>
      </p:sp>
      <p:pic>
        <p:nvPicPr>
          <p:cNvPr id="5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5280BE7A-B82F-46F5-A4A3-634923E6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366" y="1412881"/>
            <a:ext cx="4971569" cy="46789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705CC4-F3A1-450D-8C29-2D11BEB66A18}"/>
              </a:ext>
            </a:extLst>
          </p:cNvPr>
          <p:cNvSpPr/>
          <p:nvPr/>
        </p:nvSpPr>
        <p:spPr>
          <a:xfrm>
            <a:off x="6240716" y="3119077"/>
            <a:ext cx="1080887" cy="421343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67B5E2-B79C-4160-9475-B82842B28529}"/>
              </a:ext>
            </a:extLst>
          </p:cNvPr>
          <p:cNvSpPr txBox="1">
            <a:spLocks/>
          </p:cNvSpPr>
          <p:nvPr/>
        </p:nvSpPr>
        <p:spPr>
          <a:xfrm>
            <a:off x="1745951" y="1211580"/>
            <a:ext cx="4190095" cy="501205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457189" indent="-457189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defRPr kern="1200" spc="27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0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/>
              <a:buNone/>
              <a:defRPr kern="1200" baseline="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2pPr>
            <a:lvl3pPr marL="459306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anose="020B0503030403020204" pitchFamily="34" charset="0"/>
              <a:buNone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3pPr>
            <a:lvl4pPr marL="916493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None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4pPr>
            <a:lvl5pPr marL="1375799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anose="020B0503030403020204" pitchFamily="34" charset="0"/>
              <a:buNone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endParaRPr lang="en-US" dirty="0"/>
          </a:p>
          <a:p>
            <a:pPr marL="456565" indent="-456565"/>
            <a:r>
              <a:rPr lang="en-US" dirty="0">
                <a:ea typeface="ＭＳ Ｐゴシック"/>
              </a:rPr>
              <a:t>1. DMA streams input data to GLB</a:t>
            </a:r>
            <a:endParaRPr lang="en-US" dirty="0"/>
          </a:p>
          <a:p>
            <a:pPr marL="456565" indent="-456565"/>
            <a:r>
              <a:rPr lang="en-US" dirty="0">
                <a:ea typeface="ＭＳ Ｐゴシック"/>
              </a:rPr>
              <a:t>2. DMA streams bitstream to GLB</a:t>
            </a:r>
            <a:endParaRPr lang="en-US" dirty="0"/>
          </a:p>
          <a:p>
            <a:pPr marL="456565" indent="-456565"/>
            <a:endParaRPr lang="en-US" dirty="0">
              <a:ea typeface="ＭＳ Ｐゴシック"/>
            </a:endParaRPr>
          </a:p>
          <a:p>
            <a:pPr marL="456565" indent="-456565"/>
            <a:r>
              <a:rPr lang="en-US" dirty="0">
                <a:ea typeface="ＭＳ Ｐゴシック"/>
              </a:rPr>
              <a:t>3. M3 configures I/O controller</a:t>
            </a:r>
          </a:p>
          <a:p>
            <a:pPr marL="456565" indent="-456565"/>
            <a:r>
              <a:rPr lang="en-US" b="1" dirty="0">
                <a:solidFill>
                  <a:srgbClr val="C00000"/>
                </a:solidFill>
                <a:ea typeface="ＭＳ Ｐゴシック"/>
              </a:rPr>
              <a:t>4. M3 sends </a:t>
            </a:r>
            <a:r>
              <a:rPr lang="en-US" b="1" dirty="0" err="1">
                <a:solidFill>
                  <a:srgbClr val="C00000"/>
                </a:solidFill>
                <a:ea typeface="ＭＳ Ｐゴシック"/>
              </a:rPr>
              <a:t>config_start</a:t>
            </a:r>
            <a:r>
              <a:rPr lang="en-US" b="1" dirty="0">
                <a:solidFill>
                  <a:srgbClr val="C00000"/>
                </a:solidFill>
                <a:ea typeface="ＭＳ Ｐゴシック"/>
              </a:rPr>
              <a:t> signal I/O controller</a:t>
            </a:r>
            <a:endParaRPr lang="ko-KR" altLang="en-US" b="1" dirty="0">
              <a:solidFill>
                <a:srgbClr val="C00000"/>
              </a:solidFill>
              <a:ea typeface="ＭＳ Ｐゴシック"/>
            </a:endParaRPr>
          </a:p>
          <a:p>
            <a:pPr marL="456565" indent="-456565"/>
            <a:r>
              <a:rPr lang="en-US" b="1" dirty="0">
                <a:solidFill>
                  <a:srgbClr val="C00000"/>
                </a:solidFill>
                <a:ea typeface="ＭＳ Ｐゴシック"/>
              </a:rPr>
              <a:t>5. M3 sends </a:t>
            </a:r>
            <a:r>
              <a:rPr lang="en-US" b="1" dirty="0" err="1">
                <a:solidFill>
                  <a:srgbClr val="C00000"/>
                </a:solidFill>
                <a:ea typeface="ＭＳ Ｐゴシック"/>
              </a:rPr>
              <a:t>kernel_start</a:t>
            </a:r>
            <a:r>
              <a:rPr lang="en-US" b="1" dirty="0">
                <a:solidFill>
                  <a:srgbClr val="C00000"/>
                </a:solidFill>
                <a:ea typeface="ＭＳ Ｐゴシック"/>
              </a:rPr>
              <a:t> signal to I/O controller</a:t>
            </a:r>
          </a:p>
          <a:p>
            <a:pPr marL="456565" indent="-456565"/>
            <a:endParaRPr lang="en-US" dirty="0">
              <a:ea typeface="ＭＳ Ｐゴシック"/>
            </a:endParaRPr>
          </a:p>
          <a:p>
            <a:pPr marL="456565" indent="-456565"/>
            <a:r>
              <a:rPr lang="en-US" dirty="0">
                <a:ea typeface="ＭＳ Ｐゴシック"/>
              </a:rPr>
              <a:t>6. CGRA array runs a kernel</a:t>
            </a:r>
          </a:p>
          <a:p>
            <a:pPr marL="456565" indent="-456565"/>
            <a:endParaRPr lang="en-US" dirty="0">
              <a:ea typeface="ＭＳ Ｐゴシック"/>
            </a:endParaRPr>
          </a:p>
          <a:p>
            <a:pPr marL="456565" indent="-456565"/>
            <a:r>
              <a:rPr lang="en-US" dirty="0">
                <a:ea typeface="ＭＳ Ｐゴシック"/>
              </a:rPr>
              <a:t>7. I/O controller sends an interrupt signal to M3</a:t>
            </a:r>
          </a:p>
          <a:p>
            <a:pPr marL="456565" indent="-456565"/>
            <a:r>
              <a:rPr lang="en-US" dirty="0">
                <a:ea typeface="ＭＳ Ｐゴシック"/>
              </a:rPr>
              <a:t>8. DMA streams output data out of GLB</a:t>
            </a:r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3D88969-819F-405F-970F-E5E521DC6CAC}"/>
              </a:ext>
            </a:extLst>
          </p:cNvPr>
          <p:cNvSpPr/>
          <p:nvPr/>
        </p:nvSpPr>
        <p:spPr>
          <a:xfrm>
            <a:off x="1416038" y="1562705"/>
            <a:ext cx="149401" cy="7753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460D9-53C5-467A-8A3F-756789C1D796}"/>
              </a:ext>
            </a:extLst>
          </p:cNvPr>
          <p:cNvSpPr txBox="1"/>
          <p:nvPr/>
        </p:nvSpPr>
        <p:spPr>
          <a:xfrm>
            <a:off x="821417" y="174065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Source Sans Pro"/>
                <a:ea typeface="ＭＳ Ｐゴシック"/>
              </a:rPr>
              <a:t>data</a:t>
            </a:r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C9F42C07-34F5-4F92-8178-98310ED0DBA2}"/>
              </a:ext>
            </a:extLst>
          </p:cNvPr>
          <p:cNvSpPr/>
          <p:nvPr/>
        </p:nvSpPr>
        <p:spPr>
          <a:xfrm>
            <a:off x="1452323" y="2548466"/>
            <a:ext cx="113116" cy="14586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5948B7-91F1-470F-8413-A47F450F7507}"/>
              </a:ext>
            </a:extLst>
          </p:cNvPr>
          <p:cNvSpPr txBox="1"/>
          <p:nvPr/>
        </p:nvSpPr>
        <p:spPr>
          <a:xfrm>
            <a:off x="627892" y="309532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C00000"/>
                </a:solidFill>
                <a:latin typeface="Source Sans Pro"/>
                <a:ea typeface="ＭＳ Ｐゴシック"/>
              </a:rPr>
              <a:t>control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8604E7D-58B9-46C3-AEA0-807C28DB6A08}"/>
              </a:ext>
            </a:extLst>
          </p:cNvPr>
          <p:cNvSpPr/>
          <p:nvPr/>
        </p:nvSpPr>
        <p:spPr>
          <a:xfrm>
            <a:off x="1452322" y="4278084"/>
            <a:ext cx="113116" cy="4910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53D255-87D5-4E69-A44E-9F8DFEAD3F91}"/>
              </a:ext>
            </a:extLst>
          </p:cNvPr>
          <p:cNvSpPr txBox="1"/>
          <p:nvPr/>
        </p:nvSpPr>
        <p:spPr>
          <a:xfrm>
            <a:off x="706511" y="4322988"/>
            <a:ext cx="807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Source Sans Pro"/>
                <a:ea typeface="ＭＳ Ｐゴシック"/>
              </a:rPr>
              <a:t>comp.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79ECDEB-DFFA-4A6D-9FEA-F605D5198AFB}"/>
              </a:ext>
            </a:extLst>
          </p:cNvPr>
          <p:cNvSpPr/>
          <p:nvPr/>
        </p:nvSpPr>
        <p:spPr>
          <a:xfrm>
            <a:off x="1416037" y="5118704"/>
            <a:ext cx="149401" cy="7753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B53593-505A-4B59-B48F-8147252D617F}"/>
              </a:ext>
            </a:extLst>
          </p:cNvPr>
          <p:cNvSpPr txBox="1"/>
          <p:nvPr/>
        </p:nvSpPr>
        <p:spPr>
          <a:xfrm>
            <a:off x="821416" y="52906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Source Sans Pro"/>
                <a:ea typeface="ＭＳ Ｐゴシック"/>
              </a:rPr>
              <a:t>data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67083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6E05-FD2E-4E26-A67D-FE9A37D1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The basic control flow to run an application on CGRA</a:t>
            </a:r>
            <a:endParaRPr lang="en-US"/>
          </a:p>
        </p:txBody>
      </p:sp>
      <p:pic>
        <p:nvPicPr>
          <p:cNvPr id="5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5280BE7A-B82F-46F5-A4A3-634923E6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366" y="1412881"/>
            <a:ext cx="4971569" cy="46789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601533-3D22-4775-A568-CA5990B71F88}"/>
              </a:ext>
            </a:extLst>
          </p:cNvPr>
          <p:cNvSpPr/>
          <p:nvPr/>
        </p:nvSpPr>
        <p:spPr>
          <a:xfrm>
            <a:off x="6137906" y="3663362"/>
            <a:ext cx="1292554" cy="2453343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3CCA60-0B00-43F2-8731-5816B42FB423}"/>
              </a:ext>
            </a:extLst>
          </p:cNvPr>
          <p:cNvSpPr txBox="1">
            <a:spLocks/>
          </p:cNvSpPr>
          <p:nvPr/>
        </p:nvSpPr>
        <p:spPr>
          <a:xfrm>
            <a:off x="1745951" y="1211580"/>
            <a:ext cx="4190095" cy="501205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457189" indent="-457189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defRPr kern="1200" spc="27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0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/>
              <a:buNone/>
              <a:defRPr kern="1200" baseline="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2pPr>
            <a:lvl3pPr marL="459306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anose="020B0503030403020204" pitchFamily="34" charset="0"/>
              <a:buNone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3pPr>
            <a:lvl4pPr marL="916493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None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4pPr>
            <a:lvl5pPr marL="1375799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anose="020B0503030403020204" pitchFamily="34" charset="0"/>
              <a:buNone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endParaRPr lang="en-US"/>
          </a:p>
          <a:p>
            <a:pPr marL="456565" indent="-456565"/>
            <a:r>
              <a:rPr lang="en-US">
                <a:ea typeface="ＭＳ Ｐゴシック"/>
              </a:rPr>
              <a:t>1. DMA streams input data to GLB</a:t>
            </a:r>
            <a:endParaRPr lang="en-US"/>
          </a:p>
          <a:p>
            <a:pPr marL="456565" indent="-456565"/>
            <a:r>
              <a:rPr lang="en-US">
                <a:ea typeface="ＭＳ Ｐゴシック"/>
              </a:rPr>
              <a:t>2. DMA streams bitstream to GLB</a:t>
            </a:r>
            <a:endParaRPr lang="en-US"/>
          </a:p>
          <a:p>
            <a:pPr marL="456565" indent="-456565"/>
            <a:endParaRPr lang="en-US">
              <a:ea typeface="ＭＳ Ｐゴシック"/>
            </a:endParaRPr>
          </a:p>
          <a:p>
            <a:pPr marL="456565" indent="-456565"/>
            <a:r>
              <a:rPr lang="en-US">
                <a:ea typeface="ＭＳ Ｐゴシック"/>
              </a:rPr>
              <a:t>3. M3 configures I/O controller</a:t>
            </a:r>
          </a:p>
          <a:p>
            <a:pPr marL="456565" indent="-456565"/>
            <a:r>
              <a:rPr lang="en-US">
                <a:ea typeface="ＭＳ Ｐゴシック"/>
              </a:rPr>
              <a:t>4. M3 sends </a:t>
            </a:r>
            <a:r>
              <a:rPr lang="en-US" err="1">
                <a:ea typeface="ＭＳ Ｐゴシック"/>
              </a:rPr>
              <a:t>config_start</a:t>
            </a:r>
            <a:r>
              <a:rPr lang="en-US">
                <a:ea typeface="ＭＳ Ｐゴシック"/>
              </a:rPr>
              <a:t> signal I/O controller</a:t>
            </a:r>
            <a:endParaRPr lang="ko-KR" altLang="en-US">
              <a:ea typeface="ＭＳ Ｐゴシック"/>
            </a:endParaRPr>
          </a:p>
          <a:p>
            <a:pPr marL="456565" indent="-456565"/>
            <a:r>
              <a:rPr lang="en-US">
                <a:ea typeface="ＭＳ Ｐゴシック"/>
              </a:rPr>
              <a:t>5. M3 sends </a:t>
            </a:r>
            <a:r>
              <a:rPr lang="en-US" err="1">
                <a:ea typeface="ＭＳ Ｐゴシック"/>
              </a:rPr>
              <a:t>kernel_start</a:t>
            </a:r>
            <a:r>
              <a:rPr lang="en-US">
                <a:ea typeface="ＭＳ Ｐゴシック"/>
              </a:rPr>
              <a:t> signal to I/O controller</a:t>
            </a:r>
          </a:p>
          <a:p>
            <a:pPr marL="456565" indent="-456565"/>
            <a:endParaRPr lang="en-US">
              <a:ea typeface="ＭＳ Ｐゴシック"/>
            </a:endParaRPr>
          </a:p>
          <a:p>
            <a:pPr marL="456565" indent="-456565"/>
            <a:r>
              <a:rPr lang="en-US" b="1">
                <a:solidFill>
                  <a:srgbClr val="C00000"/>
                </a:solidFill>
                <a:ea typeface="ＭＳ Ｐゴシック"/>
              </a:rPr>
              <a:t>6. CGRA array runs a kernel</a:t>
            </a:r>
          </a:p>
          <a:p>
            <a:pPr marL="456565" indent="-456565"/>
            <a:endParaRPr lang="en-US">
              <a:ea typeface="ＭＳ Ｐゴシック"/>
            </a:endParaRPr>
          </a:p>
          <a:p>
            <a:pPr marL="456565" indent="-456565"/>
            <a:r>
              <a:rPr lang="en-US">
                <a:ea typeface="ＭＳ Ｐゴシック"/>
              </a:rPr>
              <a:t>7. I/O controller sends an interrupt signal to M3</a:t>
            </a:r>
          </a:p>
          <a:p>
            <a:pPr marL="456565" indent="-456565"/>
            <a:r>
              <a:rPr lang="en-US">
                <a:ea typeface="ＭＳ Ｐゴシック"/>
              </a:rPr>
              <a:t>8. DMA streams output data out of GLB</a:t>
            </a:r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E38BFEB-80FA-487A-8FC4-7117FAC28261}"/>
              </a:ext>
            </a:extLst>
          </p:cNvPr>
          <p:cNvSpPr/>
          <p:nvPr/>
        </p:nvSpPr>
        <p:spPr>
          <a:xfrm>
            <a:off x="1416038" y="1562705"/>
            <a:ext cx="149401" cy="7753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CA5E3-B5E5-4F75-80A2-C278BBD2B86C}"/>
              </a:ext>
            </a:extLst>
          </p:cNvPr>
          <p:cNvSpPr txBox="1"/>
          <p:nvPr/>
        </p:nvSpPr>
        <p:spPr>
          <a:xfrm>
            <a:off x="821417" y="174065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Source Sans Pro"/>
                <a:ea typeface="ＭＳ Ｐゴシック"/>
              </a:rPr>
              <a:t>data</a:t>
            </a:r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C53A718-CBA2-4481-BEE1-E26D77C283FA}"/>
              </a:ext>
            </a:extLst>
          </p:cNvPr>
          <p:cNvSpPr/>
          <p:nvPr/>
        </p:nvSpPr>
        <p:spPr>
          <a:xfrm>
            <a:off x="1452323" y="2548466"/>
            <a:ext cx="113116" cy="14586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AC74F-0E7E-4368-9A01-057291C37A78}"/>
              </a:ext>
            </a:extLst>
          </p:cNvPr>
          <p:cNvSpPr txBox="1"/>
          <p:nvPr/>
        </p:nvSpPr>
        <p:spPr>
          <a:xfrm>
            <a:off x="627892" y="309532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Source Sans Pro"/>
                <a:ea typeface="ＭＳ Ｐゴシック"/>
              </a:rPr>
              <a:t>control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48554EAE-DF7E-4669-BA01-F08C6FE68C79}"/>
              </a:ext>
            </a:extLst>
          </p:cNvPr>
          <p:cNvSpPr/>
          <p:nvPr/>
        </p:nvSpPr>
        <p:spPr>
          <a:xfrm>
            <a:off x="1452322" y="4278084"/>
            <a:ext cx="113116" cy="4910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25AA49-F9E6-48BC-84BE-3DFC038C5D48}"/>
              </a:ext>
            </a:extLst>
          </p:cNvPr>
          <p:cNvSpPr txBox="1"/>
          <p:nvPr/>
        </p:nvSpPr>
        <p:spPr>
          <a:xfrm>
            <a:off x="652083" y="4322988"/>
            <a:ext cx="862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C00000"/>
                </a:solidFill>
                <a:latin typeface="Source Sans Pro"/>
                <a:ea typeface="ＭＳ Ｐゴシック"/>
              </a:rPr>
              <a:t>comp.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E52F0080-0A56-4BEB-9567-040D93810A8B}"/>
              </a:ext>
            </a:extLst>
          </p:cNvPr>
          <p:cNvSpPr/>
          <p:nvPr/>
        </p:nvSpPr>
        <p:spPr>
          <a:xfrm>
            <a:off x="1416037" y="5118704"/>
            <a:ext cx="149401" cy="7753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EC3433-EBA5-41ED-908A-B6E918251F9A}"/>
              </a:ext>
            </a:extLst>
          </p:cNvPr>
          <p:cNvSpPr txBox="1"/>
          <p:nvPr/>
        </p:nvSpPr>
        <p:spPr>
          <a:xfrm>
            <a:off x="821416" y="52906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Source Sans Pro"/>
                <a:ea typeface="ＭＳ Ｐゴシック"/>
              </a:rPr>
              <a:t>data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70640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6E05-FD2E-4E26-A67D-FE9A37D1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The basic control flow to run an application on CGRA</a:t>
            </a:r>
            <a:endParaRPr lang="en-US"/>
          </a:p>
        </p:txBody>
      </p:sp>
      <p:pic>
        <p:nvPicPr>
          <p:cNvPr id="5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5280BE7A-B82F-46F5-A4A3-634923E6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366" y="1412881"/>
            <a:ext cx="4971569" cy="46789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705CC4-F3A1-450D-8C29-2D11BEB66A18}"/>
              </a:ext>
            </a:extLst>
          </p:cNvPr>
          <p:cNvSpPr/>
          <p:nvPr/>
        </p:nvSpPr>
        <p:spPr>
          <a:xfrm>
            <a:off x="6240716" y="3119077"/>
            <a:ext cx="1080887" cy="421343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601533-3D22-4775-A568-CA5990B71F88}"/>
              </a:ext>
            </a:extLst>
          </p:cNvPr>
          <p:cNvSpPr/>
          <p:nvPr/>
        </p:nvSpPr>
        <p:spPr>
          <a:xfrm>
            <a:off x="8188049" y="1734172"/>
            <a:ext cx="905507" cy="475772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533163-8886-400F-8451-69BD3B4D9B1E}"/>
              </a:ext>
            </a:extLst>
          </p:cNvPr>
          <p:cNvSpPr txBox="1">
            <a:spLocks/>
          </p:cNvSpPr>
          <p:nvPr/>
        </p:nvSpPr>
        <p:spPr>
          <a:xfrm>
            <a:off x="1745951" y="1211580"/>
            <a:ext cx="4413856" cy="501205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457189" indent="-457189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defRPr kern="1200" spc="27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0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/>
              <a:buNone/>
              <a:defRPr kern="1200" baseline="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2pPr>
            <a:lvl3pPr marL="459306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anose="020B0503030403020204" pitchFamily="34" charset="0"/>
              <a:buNone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3pPr>
            <a:lvl4pPr marL="916493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None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4pPr>
            <a:lvl5pPr marL="1375799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anose="020B0503030403020204" pitchFamily="34" charset="0"/>
              <a:buNone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endParaRPr lang="en-US"/>
          </a:p>
          <a:p>
            <a:pPr marL="456565" indent="-456565"/>
            <a:r>
              <a:rPr lang="en-US">
                <a:ea typeface="ＭＳ Ｐゴシック"/>
              </a:rPr>
              <a:t>1. DMA streams input data to GLB</a:t>
            </a:r>
            <a:endParaRPr lang="en-US"/>
          </a:p>
          <a:p>
            <a:pPr marL="456565" indent="-456565"/>
            <a:r>
              <a:rPr lang="en-US">
                <a:ea typeface="ＭＳ Ｐゴシック"/>
              </a:rPr>
              <a:t>2. DMA streams bitstream to GLB</a:t>
            </a:r>
            <a:endParaRPr lang="en-US"/>
          </a:p>
          <a:p>
            <a:pPr marL="456565" indent="-456565"/>
            <a:endParaRPr lang="en-US">
              <a:ea typeface="ＭＳ Ｐゴシック"/>
            </a:endParaRPr>
          </a:p>
          <a:p>
            <a:pPr marL="456565" indent="-456565"/>
            <a:r>
              <a:rPr lang="en-US">
                <a:ea typeface="ＭＳ Ｐゴシック"/>
              </a:rPr>
              <a:t>3. M3 configures I/O controller</a:t>
            </a:r>
          </a:p>
          <a:p>
            <a:pPr marL="456565" indent="-456565"/>
            <a:r>
              <a:rPr lang="en-US">
                <a:ea typeface="ＭＳ Ｐゴシック"/>
              </a:rPr>
              <a:t>4. M3 sends </a:t>
            </a:r>
            <a:r>
              <a:rPr lang="en-US" err="1">
                <a:ea typeface="ＭＳ Ｐゴシック"/>
              </a:rPr>
              <a:t>config_start</a:t>
            </a:r>
            <a:r>
              <a:rPr lang="en-US">
                <a:ea typeface="ＭＳ Ｐゴシック"/>
              </a:rPr>
              <a:t> signal I/O controller</a:t>
            </a:r>
            <a:endParaRPr lang="ko-KR" altLang="en-US">
              <a:ea typeface="ＭＳ Ｐゴシック"/>
            </a:endParaRPr>
          </a:p>
          <a:p>
            <a:pPr marL="456565" indent="-456565"/>
            <a:r>
              <a:rPr lang="en-US">
                <a:ea typeface="ＭＳ Ｐゴシック"/>
              </a:rPr>
              <a:t>5. M3 sends </a:t>
            </a:r>
            <a:r>
              <a:rPr lang="en-US" err="1">
                <a:ea typeface="ＭＳ Ｐゴシック"/>
              </a:rPr>
              <a:t>kernel_start</a:t>
            </a:r>
            <a:r>
              <a:rPr lang="en-US">
                <a:ea typeface="ＭＳ Ｐゴシック"/>
              </a:rPr>
              <a:t> signal to I/O controller</a:t>
            </a:r>
          </a:p>
          <a:p>
            <a:pPr marL="456565" indent="-456565"/>
            <a:endParaRPr lang="en-US">
              <a:ea typeface="ＭＳ Ｐゴシック"/>
            </a:endParaRPr>
          </a:p>
          <a:p>
            <a:pPr marL="456565" indent="-456565"/>
            <a:r>
              <a:rPr lang="en-US">
                <a:ea typeface="ＭＳ Ｐゴシック"/>
              </a:rPr>
              <a:t>6. CGRA array runs a kernel</a:t>
            </a:r>
          </a:p>
          <a:p>
            <a:pPr marL="456565" indent="-456565"/>
            <a:endParaRPr lang="en-US">
              <a:ea typeface="ＭＳ Ｐゴシック"/>
            </a:endParaRPr>
          </a:p>
          <a:p>
            <a:pPr marL="456565" indent="-456565"/>
            <a:r>
              <a:rPr lang="en-US" b="1">
                <a:solidFill>
                  <a:srgbClr val="C00000"/>
                </a:solidFill>
                <a:ea typeface="ＭＳ Ｐゴシック"/>
              </a:rPr>
              <a:t>7. I/O controller sends an interrupt signal to M3</a:t>
            </a:r>
          </a:p>
          <a:p>
            <a:pPr marL="456565" indent="-456565"/>
            <a:r>
              <a:rPr lang="en-US" b="1">
                <a:solidFill>
                  <a:srgbClr val="C00000"/>
                </a:solidFill>
                <a:ea typeface="ＭＳ Ｐゴシック"/>
              </a:rPr>
              <a:t>8. DMA streams output data out of GLB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50D357E-9221-4900-821A-89DF729625E7}"/>
              </a:ext>
            </a:extLst>
          </p:cNvPr>
          <p:cNvSpPr/>
          <p:nvPr/>
        </p:nvSpPr>
        <p:spPr>
          <a:xfrm>
            <a:off x="1416038" y="1562705"/>
            <a:ext cx="149401" cy="7753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5CC1F-3063-4591-B1A9-D0C94D66C654}"/>
              </a:ext>
            </a:extLst>
          </p:cNvPr>
          <p:cNvSpPr txBox="1"/>
          <p:nvPr/>
        </p:nvSpPr>
        <p:spPr>
          <a:xfrm>
            <a:off x="821417" y="174065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Source Sans Pro"/>
                <a:ea typeface="ＭＳ Ｐゴシック"/>
              </a:rPr>
              <a:t>data</a:t>
            </a:r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A3E0CFD-EFC0-447A-83BA-49B16C23783C}"/>
              </a:ext>
            </a:extLst>
          </p:cNvPr>
          <p:cNvSpPr/>
          <p:nvPr/>
        </p:nvSpPr>
        <p:spPr>
          <a:xfrm>
            <a:off x="1452323" y="2548466"/>
            <a:ext cx="113116" cy="14586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BFA7F7-E397-4923-B25A-3A73069FC07E}"/>
              </a:ext>
            </a:extLst>
          </p:cNvPr>
          <p:cNvSpPr txBox="1"/>
          <p:nvPr/>
        </p:nvSpPr>
        <p:spPr>
          <a:xfrm>
            <a:off x="627892" y="309532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Source Sans Pro"/>
                <a:ea typeface="ＭＳ Ｐゴシック"/>
              </a:rPr>
              <a:t>control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7F2DEAFE-78A9-449D-84A9-2C26BBD81F9E}"/>
              </a:ext>
            </a:extLst>
          </p:cNvPr>
          <p:cNvSpPr/>
          <p:nvPr/>
        </p:nvSpPr>
        <p:spPr>
          <a:xfrm>
            <a:off x="1452322" y="4278084"/>
            <a:ext cx="113116" cy="4910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7CA840-18F8-4380-87C7-18CA04E947BF}"/>
              </a:ext>
            </a:extLst>
          </p:cNvPr>
          <p:cNvSpPr txBox="1"/>
          <p:nvPr/>
        </p:nvSpPr>
        <p:spPr>
          <a:xfrm>
            <a:off x="706511" y="4322988"/>
            <a:ext cx="807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Source Sans Pro"/>
                <a:ea typeface="ＭＳ Ｐゴシック"/>
              </a:rPr>
              <a:t>comp.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F73FF93C-FEB5-4EC5-81C5-78CB3DE7D85C}"/>
              </a:ext>
            </a:extLst>
          </p:cNvPr>
          <p:cNvSpPr/>
          <p:nvPr/>
        </p:nvSpPr>
        <p:spPr>
          <a:xfrm>
            <a:off x="1416037" y="5118704"/>
            <a:ext cx="149401" cy="7753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107BF1-54C0-4425-9788-322C876453CF}"/>
              </a:ext>
            </a:extLst>
          </p:cNvPr>
          <p:cNvSpPr txBox="1"/>
          <p:nvPr/>
        </p:nvSpPr>
        <p:spPr>
          <a:xfrm>
            <a:off x="821416" y="52906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C00000"/>
                </a:solidFill>
                <a:latin typeface="Source Sans Pro"/>
                <a:ea typeface="ＭＳ Ｐゴシック"/>
              </a:rPr>
              <a:t>data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E3FC29-0FCD-4119-91E0-0431E0A4F514}"/>
              </a:ext>
            </a:extLst>
          </p:cNvPr>
          <p:cNvSpPr/>
          <p:nvPr/>
        </p:nvSpPr>
        <p:spPr>
          <a:xfrm>
            <a:off x="6240715" y="2344981"/>
            <a:ext cx="1135315" cy="778152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114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38C5-7FF3-49A4-B1C6-16494175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a typeface="ＭＳ Ｐゴシック"/>
              </a:rPr>
              <a:t>Flexible buffer allocation</a:t>
            </a:r>
            <a:endParaRPr lang="en-US" sz="2800" dirty="0"/>
          </a:p>
        </p:txBody>
      </p:sp>
      <p:pic>
        <p:nvPicPr>
          <p:cNvPr id="14" name="Picture 14" descr="Diagram&#10;&#10;Description automatically generated">
            <a:extLst>
              <a:ext uri="{FF2B5EF4-FFF2-40B4-BE49-F238E27FC236}">
                <a16:creationId xmlns:a16="http://schemas.microsoft.com/office/drawing/2014/main" id="{1214C0DF-DFB5-4826-A3D1-0013DA51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71" y="1757803"/>
            <a:ext cx="5621866" cy="294111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F0B74B4-49BA-4357-A707-97A9BDEA116B}"/>
              </a:ext>
            </a:extLst>
          </p:cNvPr>
          <p:cNvSpPr/>
          <p:nvPr/>
        </p:nvSpPr>
        <p:spPr>
          <a:xfrm>
            <a:off x="1087434" y="2115885"/>
            <a:ext cx="2473617" cy="1211444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6785F-0707-4E05-8E38-809D02529368}"/>
              </a:ext>
            </a:extLst>
          </p:cNvPr>
          <p:cNvSpPr/>
          <p:nvPr/>
        </p:nvSpPr>
        <p:spPr>
          <a:xfrm>
            <a:off x="4046142" y="2085646"/>
            <a:ext cx="2473617" cy="1211444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D3A8F8-F896-4892-B7B5-98FF0ABB1DA3}"/>
              </a:ext>
            </a:extLst>
          </p:cNvPr>
          <p:cNvSpPr txBox="1"/>
          <p:nvPr/>
        </p:nvSpPr>
        <p:spPr>
          <a:xfrm>
            <a:off x="1987187" y="1716821"/>
            <a:ext cx="7869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  <a:latin typeface="Source Sans Pro"/>
                <a:ea typeface="ＭＳ Ｐゴシック"/>
              </a:rPr>
              <a:t>input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CB2300-F52B-4FA4-99C1-E44AE18014F6}"/>
              </a:ext>
            </a:extLst>
          </p:cNvPr>
          <p:cNvSpPr txBox="1"/>
          <p:nvPr/>
        </p:nvSpPr>
        <p:spPr>
          <a:xfrm>
            <a:off x="4807867" y="1759154"/>
            <a:ext cx="914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  <a:latin typeface="Source Sans Pro"/>
                <a:ea typeface="ＭＳ Ｐゴシック"/>
              </a:rPr>
              <a:t>output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32" name="Picture 14" descr="Diagram&#10;&#10;Description automatically generated">
            <a:extLst>
              <a:ext uri="{FF2B5EF4-FFF2-40B4-BE49-F238E27FC236}">
                <a16:creationId xmlns:a16="http://schemas.microsoft.com/office/drawing/2014/main" id="{6307D286-7CB2-4A39-B00E-AAFA789B4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742" r="123" b="-235"/>
          <a:stretch/>
        </p:blipFill>
        <p:spPr>
          <a:xfrm>
            <a:off x="1011874" y="4725760"/>
            <a:ext cx="5615471" cy="45294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6C3E5-7DD4-458E-810E-948B9058C8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71094" y="1622818"/>
            <a:ext cx="4571094" cy="4600818"/>
          </a:xfrm>
        </p:spPr>
        <p:txBody>
          <a:bodyPr vert="horz" lIns="0" tIns="45720" rIns="0" bIns="45720" rtlCol="0" anchor="t">
            <a:normAutofit/>
          </a:bodyPr>
          <a:lstStyle/>
          <a:p>
            <a:pPr marL="456565" indent="-456565"/>
            <a:r>
              <a:rPr lang="en-US" b="1">
                <a:ea typeface="ＭＳ Ｐゴシック"/>
                <a:cs typeface="Arial"/>
              </a:rPr>
              <a:t>Case1 (Flexible GLB Allocation)</a:t>
            </a:r>
            <a:endParaRPr lang="en-US">
              <a:ea typeface="ＭＳ Ｐゴシック"/>
              <a:cs typeface="Arial"/>
            </a:endParaRPr>
          </a:p>
          <a:p>
            <a:pPr marL="0" indent="0">
              <a:spcBef>
                <a:spcPct val="0"/>
              </a:spcBef>
            </a:pPr>
            <a:endParaRPr lang="en-US">
              <a:ea typeface="ＭＳ Ｐゴシック"/>
              <a:cs typeface="Arial"/>
            </a:endParaRPr>
          </a:p>
          <a:p>
            <a:pPr marL="0" indent="0">
              <a:spcBef>
                <a:spcPct val="0"/>
              </a:spcBef>
            </a:pPr>
            <a:r>
              <a:rPr lang="en-US">
                <a:ea typeface="ＭＳ Ｐゴシック"/>
                <a:cs typeface="Arial"/>
              </a:rPr>
              <a:t>  - One kernel</a:t>
            </a:r>
            <a:endParaRPr lang="en-US"/>
          </a:p>
          <a:p>
            <a:pPr marL="0" indent="0">
              <a:spcBef>
                <a:spcPct val="0"/>
              </a:spcBef>
            </a:pPr>
            <a:r>
              <a:rPr lang="en-US">
                <a:ea typeface="ＭＳ Ｐゴシック"/>
                <a:cs typeface="Arial"/>
              </a:rPr>
              <a:t>  - Input buffer (4 banks)</a:t>
            </a:r>
            <a:endParaRPr lang="en-US">
              <a:cs typeface="Arial"/>
            </a:endParaRPr>
          </a:p>
          <a:p>
            <a:pPr marL="0" indent="0">
              <a:spcBef>
                <a:spcPct val="0"/>
              </a:spcBef>
            </a:pPr>
            <a:r>
              <a:rPr lang="en-US">
                <a:ea typeface="ＭＳ Ｐゴシック"/>
                <a:cs typeface="Arial"/>
              </a:rPr>
              <a:t>  - Output buffer (4 banks)</a:t>
            </a:r>
          </a:p>
        </p:txBody>
      </p:sp>
    </p:spTree>
    <p:extLst>
      <p:ext uri="{BB962C8B-B14F-4D97-AF65-F5344CB8AC3E}">
        <p14:creationId xmlns:p14="http://schemas.microsoft.com/office/powerpoint/2010/main" val="326373445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38C5-7FF3-49A4-B1C6-16494175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a typeface="ＭＳ Ｐゴシック"/>
              </a:rPr>
              <a:t>Multiple kernels in parallel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6C3E5-7DD4-458E-810E-948B9058C8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71094" y="1622818"/>
            <a:ext cx="4571094" cy="4600818"/>
          </a:xfrm>
        </p:spPr>
        <p:txBody>
          <a:bodyPr vert="horz" lIns="0" tIns="45720" rIns="0" bIns="45720" rtlCol="0" anchor="t">
            <a:normAutofit/>
          </a:bodyPr>
          <a:lstStyle/>
          <a:p>
            <a:pPr marL="456565" indent="-456565"/>
            <a:r>
              <a:rPr lang="en-US" b="1">
                <a:ea typeface="ＭＳ Ｐゴシック"/>
                <a:cs typeface="Arial"/>
              </a:rPr>
              <a:t>Case2 (Multiple Kernels in Parallel)</a:t>
            </a:r>
            <a:endParaRPr lang="en-US">
              <a:ea typeface="ＭＳ Ｐゴシック"/>
              <a:cs typeface="Arial"/>
            </a:endParaRPr>
          </a:p>
          <a:p>
            <a:pPr marL="0" indent="0">
              <a:spcBef>
                <a:spcPct val="0"/>
              </a:spcBef>
            </a:pPr>
            <a:endParaRPr lang="en-US">
              <a:ea typeface="ＭＳ Ｐゴシック"/>
              <a:cs typeface="Arial"/>
            </a:endParaRPr>
          </a:p>
          <a:p>
            <a:pPr marL="0" indent="0">
              <a:spcBef>
                <a:spcPct val="0"/>
              </a:spcBef>
            </a:pPr>
            <a:r>
              <a:rPr lang="en-US">
                <a:ea typeface="ＭＳ Ｐゴシック"/>
                <a:cs typeface="Arial"/>
              </a:rPr>
              <a:t>   - Three kernels</a:t>
            </a:r>
            <a:endParaRPr lang="en-US">
              <a:cs typeface="Arial"/>
            </a:endParaRPr>
          </a:p>
          <a:p>
            <a:pPr marL="0" indent="0">
              <a:spcBef>
                <a:spcPct val="0"/>
              </a:spcBef>
            </a:pPr>
            <a:r>
              <a:rPr lang="en-US">
                <a:ea typeface="ＭＳ Ｐゴシック"/>
                <a:cs typeface="Arial"/>
              </a:rPr>
              <a:t>   - Different kernels run in different regions of the CGRA</a:t>
            </a:r>
          </a:p>
          <a:p>
            <a:pPr marL="0" indent="0">
              <a:spcBef>
                <a:spcPct val="0"/>
              </a:spcBef>
            </a:pPr>
            <a:r>
              <a:rPr lang="en-US">
                <a:ea typeface="ＭＳ Ｐゴシック"/>
                <a:cs typeface="Arial"/>
              </a:rPr>
              <a:t>   - Independent control of each kernel (start, interrupt)</a:t>
            </a:r>
            <a:endParaRPr lang="en-US">
              <a:cs typeface="Arial"/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D2284D6-E9EA-4726-AFB1-B4840847E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77" r="-123" b="-235"/>
          <a:stretch/>
        </p:blipFill>
        <p:spPr>
          <a:xfrm>
            <a:off x="1142147" y="4832112"/>
            <a:ext cx="5385900" cy="428665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5A3D3C2F-394A-4B96-942C-ED125EFC416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28" y="1977493"/>
            <a:ext cx="5379489" cy="28270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EFBA7D-3828-4021-B0FF-1688F78DE13E}"/>
              </a:ext>
            </a:extLst>
          </p:cNvPr>
          <p:cNvSpPr/>
          <p:nvPr/>
        </p:nvSpPr>
        <p:spPr>
          <a:xfrm>
            <a:off x="1254630" y="2121220"/>
            <a:ext cx="1051006" cy="317905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102F28-CFB1-4EBC-A4F1-FDA6E877464C}"/>
              </a:ext>
            </a:extLst>
          </p:cNvPr>
          <p:cNvSpPr/>
          <p:nvPr/>
        </p:nvSpPr>
        <p:spPr>
          <a:xfrm>
            <a:off x="2382334" y="2121220"/>
            <a:ext cx="1051006" cy="3179053"/>
          </a:xfrm>
          <a:prstGeom prst="rect">
            <a:avLst/>
          </a:prstGeom>
          <a:noFill/>
          <a:ln w="571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6A2D3C-B15A-4C72-89ED-04A6B71F358A}"/>
              </a:ext>
            </a:extLst>
          </p:cNvPr>
          <p:cNvSpPr/>
          <p:nvPr/>
        </p:nvSpPr>
        <p:spPr>
          <a:xfrm>
            <a:off x="4036891" y="2121219"/>
            <a:ext cx="2302151" cy="317905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2445FBE2-036A-4E27-905B-276D10B2EC9D}"/>
              </a:ext>
            </a:extLst>
          </p:cNvPr>
          <p:cNvSpPr txBox="1"/>
          <p:nvPr/>
        </p:nvSpPr>
        <p:spPr>
          <a:xfrm>
            <a:off x="1311853" y="1656923"/>
            <a:ext cx="93567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"/>
                <a:ea typeface="ＭＳ Ｐゴシック"/>
              </a:rPr>
              <a:t>kernel1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628708F7-3D82-431C-AB52-39BFDA49C99F}"/>
              </a:ext>
            </a:extLst>
          </p:cNvPr>
          <p:cNvSpPr txBox="1"/>
          <p:nvPr/>
        </p:nvSpPr>
        <p:spPr>
          <a:xfrm>
            <a:off x="2403269" y="1656922"/>
            <a:ext cx="93567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2">
                    <a:lumMod val="40000"/>
                    <a:lumOff val="60000"/>
                  </a:schemeClr>
                </a:solidFill>
                <a:latin typeface="Source Sans Pro"/>
                <a:ea typeface="ＭＳ Ｐゴシック"/>
              </a:rPr>
              <a:t>kernel2</a:t>
            </a: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59D29797-11F7-45A5-B9CD-BF0E745AD523}"/>
              </a:ext>
            </a:extLst>
          </p:cNvPr>
          <p:cNvSpPr txBox="1"/>
          <p:nvPr/>
        </p:nvSpPr>
        <p:spPr>
          <a:xfrm>
            <a:off x="4720219" y="1656922"/>
            <a:ext cx="94172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>
                <a:solidFill>
                  <a:srgbClr val="00B0F0"/>
                </a:solidFill>
                <a:latin typeface="Source Sans Pro"/>
                <a:ea typeface="ＭＳ Ｐゴシック"/>
              </a:rPr>
              <a:t>kernel3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77375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D227-5202-DC41-BCDA-AB0333DA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12904" cy="2387600"/>
          </a:xfrm>
        </p:spPr>
        <p:txBody>
          <a:bodyPr/>
          <a:lstStyle/>
          <a:p>
            <a:r>
              <a:rPr lang="en-US" dirty="0">
                <a:ea typeface="ＭＳ Ｐゴシック"/>
              </a:rPr>
              <a:t>End-to-End Applications</a:t>
            </a:r>
            <a:br>
              <a:rPr lang="en-US" dirty="0">
                <a:ea typeface="ＭＳ Ｐゴシック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464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6E05-FD2E-4E26-A67D-FE9A37D1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Conducting an Application with the M3 Core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361D-49DD-4571-8D75-4C68B33572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66044" y="1211580"/>
            <a:ext cx="4647178" cy="5012056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b="1">
                <a:solidFill>
                  <a:srgbClr val="000000"/>
                </a:solidFill>
                <a:ea typeface="ＭＳ Ｐゴシック"/>
                <a:cs typeface="Arial"/>
              </a:rPr>
              <a:t>Initialize System</a:t>
            </a:r>
          </a:p>
          <a:p>
            <a:pPr marL="744855" lvl="2" indent="-285750">
              <a:buFont typeface="Arial" panose="020B0503030403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ea typeface="ＭＳ Ｐゴシック"/>
                <a:cs typeface="Arial"/>
              </a:rPr>
              <a:t>Enable UART, DMA engines, etc.</a:t>
            </a:r>
            <a:endParaRPr lang="en-US" b="1"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r>
              <a:rPr lang="en-US" b="1">
                <a:solidFill>
                  <a:schemeClr val="tx1"/>
                </a:solidFill>
                <a:ea typeface="ＭＳ Ｐゴシック"/>
                <a:cs typeface="Arial"/>
              </a:rPr>
              <a:t>Select</a:t>
            </a:r>
            <a:r>
              <a:rPr lang="en-US" b="1">
                <a:ea typeface="ＭＳ Ｐゴシック"/>
                <a:cs typeface="Arial"/>
              </a:rPr>
              <a:t> </a:t>
            </a:r>
            <a:r>
              <a:rPr lang="en-US" b="1">
                <a:solidFill>
                  <a:schemeClr val="tx1"/>
                </a:solidFill>
                <a:ea typeface="ＭＳ Ｐゴシック"/>
                <a:cs typeface="Arial"/>
              </a:rPr>
              <a:t>Clocks, Interrupts, etc.</a:t>
            </a:r>
            <a:endParaRPr lang="en-US" b="1">
              <a:solidFill>
                <a:schemeClr val="tx1"/>
              </a:solidFill>
              <a:cs typeface="Arial"/>
            </a:endParaRPr>
          </a:p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Bring in Configuration and Input Data</a:t>
            </a:r>
            <a:endParaRPr lang="en-US">
              <a:ea typeface="ＭＳ Ｐゴシック"/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r>
              <a:rPr lang="en-US" spc="27">
                <a:solidFill>
                  <a:srgbClr val="000000"/>
                </a:solidFill>
                <a:ea typeface="ＭＳ Ｐゴシック"/>
                <a:cs typeface="Arial"/>
              </a:rPr>
              <a:t>Use DMA engines to move data (bitstream, images, etc.) </a:t>
            </a:r>
          </a:p>
          <a:p>
            <a:pPr marL="744855" lvl="2" indent="-285750">
              <a:buFont typeface="Arial,Sans-Serif" panose="020B0503030403020204" pitchFamily="34" charset="0"/>
              <a:buChar char="•"/>
            </a:pPr>
            <a:r>
              <a:rPr lang="en-US" spc="27">
                <a:solidFill>
                  <a:srgbClr val="000000"/>
                </a:solidFill>
                <a:ea typeface="ＭＳ Ｐゴシック"/>
                <a:cs typeface="Arial"/>
              </a:rPr>
              <a:t>From DRAM/SRAMs to Global Buffer </a:t>
            </a:r>
            <a:endParaRPr lang="en-US" spc="27">
              <a:solidFill>
                <a:schemeClr val="tx1"/>
              </a:solidFill>
              <a:ea typeface="ＭＳ Ｐゴシック"/>
              <a:cs typeface="Arial"/>
            </a:endParaRPr>
          </a:p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Configure Global Buffer and Run Kernel</a:t>
            </a:r>
          </a:p>
          <a:p>
            <a:pPr marL="744855" lvl="2" indent="-285750">
              <a:buFont typeface="Arial,Sans-Serif" panose="020B0503030403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Use Parallel Configuration to send the bitstream to the CGRA</a:t>
            </a:r>
          </a:p>
          <a:p>
            <a:pPr marL="744855" lvl="2" indent="-285750">
              <a:buFont typeface="Arial,Sans-Serif" panose="020B0503030403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Stream in input data and stream out output data</a:t>
            </a:r>
            <a:endParaRPr lang="en-US" spc="27">
              <a:solidFill>
                <a:srgbClr val="000000"/>
              </a:solidFill>
              <a:cs typeface="Arial"/>
            </a:endParaRPr>
          </a:p>
          <a:p>
            <a:pPr marL="342900" indent="-342900">
              <a:buAutoNum type="arabicPeriod"/>
            </a:pPr>
            <a:r>
              <a:rPr lang="en-US" spc="0">
                <a:solidFill>
                  <a:srgbClr val="000000"/>
                </a:solidFill>
                <a:ea typeface="ＭＳ Ｐゴシック"/>
                <a:cs typeface="Arial"/>
              </a:rPr>
              <a:t>Repeat Step 2 and 3 per Application</a:t>
            </a:r>
            <a:endParaRPr lang="en-US" spc="0">
              <a:solidFill>
                <a:srgbClr val="000000"/>
              </a:solidFill>
              <a:cs typeface="Arial"/>
            </a:endParaRPr>
          </a:p>
          <a:p>
            <a:pPr marL="342900" indent="-342900">
              <a:buAutoNum type="arabicPeriod"/>
            </a:pPr>
            <a:r>
              <a:rPr lang="en-US" spc="0">
                <a:solidFill>
                  <a:srgbClr val="000000"/>
                </a:solidFill>
                <a:ea typeface="ＭＳ Ｐゴシック"/>
                <a:cs typeface="Arial"/>
              </a:rPr>
              <a:t>Finish Application</a:t>
            </a:r>
            <a:endParaRPr lang="en-US" spc="0">
              <a:ea typeface="ＭＳ Ｐゴシック"/>
              <a:cs typeface="Arial"/>
            </a:endParaRPr>
          </a:p>
          <a:p>
            <a:pPr marL="744855" lvl="2" indent="-285750">
              <a:buFont typeface="Arial,Sans-Serif" pitchFamily="2" charset="2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DMA Output Data to DRAM</a:t>
            </a:r>
          </a:p>
          <a:p>
            <a:pPr marL="744855" lvl="2" indent="-285750">
              <a:buFont typeface="Arial,Sans-Serif" pitchFamily="2" charset="2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Send done information to Host Processor</a:t>
            </a:r>
            <a:endParaRPr lang="en-US"/>
          </a:p>
          <a:p>
            <a:pPr marL="459105" lvl="2"/>
            <a:endParaRPr lang="en-US" spc="0">
              <a:solidFill>
                <a:srgbClr val="000000"/>
              </a:solidFill>
              <a:cs typeface="Arial"/>
            </a:endParaRPr>
          </a:p>
          <a:p>
            <a:pPr marL="459105" lvl="2"/>
            <a:endParaRPr lang="en-US">
              <a:solidFill>
                <a:srgbClr val="000000"/>
              </a:solidFill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endParaRPr lang="en-US" spc="27">
              <a:solidFill>
                <a:srgbClr val="000000"/>
              </a:solidFill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endParaRPr lang="en-US" spc="27">
              <a:solidFill>
                <a:srgbClr val="000000"/>
              </a:solidFill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endParaRPr lang="en-US">
              <a:cs typeface="Arial"/>
            </a:endParaRPr>
          </a:p>
          <a:p>
            <a:pPr marL="456565" indent="-456565">
              <a:buFont typeface="Arial" pitchFamily="2" charset="2"/>
              <a:buChar char="•"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pic>
        <p:nvPicPr>
          <p:cNvPr id="3231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EE8AAD-C7FF-460A-8173-27965BE6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53" y="1496855"/>
            <a:ext cx="5842087" cy="37724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9D5093-5ABE-4567-8DCE-E4FB78B8C1BA}"/>
              </a:ext>
            </a:extLst>
          </p:cNvPr>
          <p:cNvSpPr/>
          <p:nvPr/>
        </p:nvSpPr>
        <p:spPr>
          <a:xfrm>
            <a:off x="5814449" y="1836481"/>
            <a:ext cx="1332269" cy="914399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59198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6E05-FD2E-4E26-A67D-FE9A37D1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Conducting an Application with the M3 Core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361D-49DD-4571-8D75-4C68B33572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66044" y="1211580"/>
            <a:ext cx="4647178" cy="5012056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Initialize System</a:t>
            </a:r>
          </a:p>
          <a:p>
            <a:pPr marL="744855" lvl="2" indent="-285750">
              <a:buFont typeface="Arial" panose="020B0503030403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Enable UART, DMA engines, etc.</a:t>
            </a:r>
            <a:endParaRPr lang="en-US"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ＭＳ Ｐゴシック"/>
                <a:cs typeface="Arial"/>
              </a:rPr>
              <a:t>Select</a:t>
            </a:r>
            <a:r>
              <a:rPr lang="en-US">
                <a:ea typeface="ＭＳ Ｐゴシック"/>
                <a:cs typeface="Arial"/>
              </a:rPr>
              <a:t> </a:t>
            </a:r>
            <a:r>
              <a:rPr lang="en-US">
                <a:solidFill>
                  <a:schemeClr val="tx1"/>
                </a:solidFill>
                <a:ea typeface="ＭＳ Ｐゴシック"/>
                <a:cs typeface="Arial"/>
              </a:rPr>
              <a:t>Clocks, Interrupts, etc.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342900" indent="-342900">
              <a:buAutoNum type="arabicPeriod"/>
            </a:pPr>
            <a:r>
              <a:rPr lang="en-US" b="1">
                <a:solidFill>
                  <a:srgbClr val="000000"/>
                </a:solidFill>
                <a:ea typeface="ＭＳ Ｐゴシック"/>
                <a:cs typeface="Arial"/>
              </a:rPr>
              <a:t>Bring in Configuration and Input Data</a:t>
            </a:r>
            <a:endParaRPr lang="en-US" b="1">
              <a:ea typeface="ＭＳ Ｐゴシック"/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r>
              <a:rPr lang="en-US" b="1" spc="27">
                <a:solidFill>
                  <a:srgbClr val="000000"/>
                </a:solidFill>
                <a:ea typeface="ＭＳ Ｐゴシック"/>
                <a:cs typeface="Arial"/>
              </a:rPr>
              <a:t>Use DMA engines to move data (bitstream, images, etc.) </a:t>
            </a:r>
          </a:p>
          <a:p>
            <a:pPr marL="744855" lvl="2" indent="-285750">
              <a:buFont typeface="Arial,Sans-Serif" panose="020B0503030403020204" pitchFamily="34" charset="0"/>
              <a:buChar char="•"/>
            </a:pPr>
            <a:r>
              <a:rPr lang="en-US" b="1" spc="27">
                <a:solidFill>
                  <a:srgbClr val="000000"/>
                </a:solidFill>
                <a:ea typeface="ＭＳ Ｐゴシック"/>
                <a:cs typeface="Arial"/>
              </a:rPr>
              <a:t>From DRAM/SRAMs to Global Buffer</a:t>
            </a:r>
            <a:r>
              <a:rPr lang="en-US" spc="27">
                <a:solidFill>
                  <a:srgbClr val="000000"/>
                </a:solidFill>
                <a:ea typeface="ＭＳ Ｐゴシック"/>
                <a:cs typeface="Arial"/>
              </a:rPr>
              <a:t> </a:t>
            </a:r>
            <a:endParaRPr lang="en-US" spc="27">
              <a:solidFill>
                <a:schemeClr val="tx1"/>
              </a:solidFill>
              <a:ea typeface="ＭＳ Ｐゴシック"/>
              <a:cs typeface="Arial"/>
            </a:endParaRPr>
          </a:p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Configure Global Buffer and Run Kernel</a:t>
            </a:r>
          </a:p>
          <a:p>
            <a:pPr marL="744855" lvl="2" indent="-285750">
              <a:buFont typeface="Arial,Sans-Serif" panose="020B0503030403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Use Parallel Configuration to send the bitstream to the CGRA</a:t>
            </a:r>
          </a:p>
          <a:p>
            <a:pPr marL="744855" lvl="2" indent="-285750">
              <a:buFont typeface="Arial,Sans-Serif" panose="020B0503030403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Stream in input data and stream out output data</a:t>
            </a:r>
            <a:endParaRPr lang="en-US" spc="27">
              <a:solidFill>
                <a:srgbClr val="000000"/>
              </a:solidFill>
              <a:cs typeface="Arial"/>
            </a:endParaRPr>
          </a:p>
          <a:p>
            <a:pPr marL="342900" indent="-342900">
              <a:buAutoNum type="arabicPeriod"/>
            </a:pPr>
            <a:r>
              <a:rPr lang="en-US" spc="0">
                <a:solidFill>
                  <a:srgbClr val="000000"/>
                </a:solidFill>
                <a:ea typeface="ＭＳ Ｐゴシック"/>
                <a:cs typeface="Arial"/>
              </a:rPr>
              <a:t>Repeat Step 2 and 3 per Application</a:t>
            </a:r>
            <a:endParaRPr lang="en-US" spc="0">
              <a:solidFill>
                <a:srgbClr val="000000"/>
              </a:solidFill>
              <a:cs typeface="Arial"/>
            </a:endParaRPr>
          </a:p>
          <a:p>
            <a:pPr marL="342900" indent="-342900">
              <a:buAutoNum type="arabicPeriod"/>
            </a:pPr>
            <a:r>
              <a:rPr lang="en-US" spc="0">
                <a:solidFill>
                  <a:srgbClr val="000000"/>
                </a:solidFill>
                <a:ea typeface="ＭＳ Ｐゴシック"/>
                <a:cs typeface="Arial"/>
              </a:rPr>
              <a:t>Finish Application</a:t>
            </a:r>
            <a:endParaRPr lang="en-US" spc="0">
              <a:ea typeface="ＭＳ Ｐゴシック"/>
              <a:cs typeface="Arial"/>
            </a:endParaRPr>
          </a:p>
          <a:p>
            <a:pPr marL="744855" lvl="2" indent="-285750">
              <a:buFont typeface="Arial,Sans-Serif" pitchFamily="2" charset="2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DMA Output Data to DRAM</a:t>
            </a:r>
          </a:p>
          <a:p>
            <a:pPr marL="744855" lvl="2" indent="-285750">
              <a:buFont typeface="Arial,Sans-Serif" pitchFamily="2" charset="2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Send done information to Host Processor</a:t>
            </a:r>
            <a:endParaRPr lang="en-US"/>
          </a:p>
          <a:p>
            <a:pPr marL="459105" lvl="2"/>
            <a:endParaRPr lang="en-US" spc="0">
              <a:solidFill>
                <a:srgbClr val="000000"/>
              </a:solidFill>
              <a:cs typeface="Arial"/>
            </a:endParaRPr>
          </a:p>
          <a:p>
            <a:pPr marL="459105" lvl="2"/>
            <a:endParaRPr lang="en-US">
              <a:solidFill>
                <a:srgbClr val="000000"/>
              </a:solidFill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endParaRPr lang="en-US" spc="27">
              <a:solidFill>
                <a:srgbClr val="000000"/>
              </a:solidFill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endParaRPr lang="en-US" spc="27">
              <a:solidFill>
                <a:srgbClr val="000000"/>
              </a:solidFill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endParaRPr lang="en-US">
              <a:cs typeface="Arial"/>
            </a:endParaRPr>
          </a:p>
          <a:p>
            <a:pPr marL="456565" indent="-456565">
              <a:buFont typeface="Arial" pitchFamily="2" charset="2"/>
              <a:buChar char="•"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pic>
        <p:nvPicPr>
          <p:cNvPr id="3231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EE8AAD-C7FF-460A-8173-27965BE6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53" y="1496855"/>
            <a:ext cx="5842087" cy="377243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C66EAA-709E-4AA6-AABD-33627DD85199}"/>
              </a:ext>
            </a:extLst>
          </p:cNvPr>
          <p:cNvCxnSpPr/>
          <p:nvPr/>
        </p:nvCxnSpPr>
        <p:spPr>
          <a:xfrm>
            <a:off x="7584255" y="3516158"/>
            <a:ext cx="13109" cy="204511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B895AF-6FF6-4569-8CCA-E205564A85E7}"/>
              </a:ext>
            </a:extLst>
          </p:cNvPr>
          <p:cNvCxnSpPr/>
          <p:nvPr/>
        </p:nvCxnSpPr>
        <p:spPr>
          <a:xfrm>
            <a:off x="7571453" y="3519742"/>
            <a:ext cx="316270" cy="4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E7FF2B-1B44-401E-AAFD-E3FEE6841A48}"/>
              </a:ext>
            </a:extLst>
          </p:cNvPr>
          <p:cNvSpPr txBox="1"/>
          <p:nvPr/>
        </p:nvSpPr>
        <p:spPr>
          <a:xfrm>
            <a:off x="6641691" y="5601110"/>
            <a:ext cx="32921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Source Sans Pro"/>
                <a:ea typeface="Source Sans Pro"/>
              </a:rPr>
              <a:t>​Off Chip: Bitstream, Input Data</a:t>
            </a:r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73581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6E05-FD2E-4E26-A67D-FE9A37D1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Conducting an Application with the M3 Core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361D-49DD-4571-8D75-4C68B33572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66044" y="1211580"/>
            <a:ext cx="4647178" cy="5012056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Initialize System</a:t>
            </a:r>
          </a:p>
          <a:p>
            <a:pPr marL="744855" lvl="2" indent="-285750">
              <a:buFont typeface="Arial" panose="020B0503030403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Enable UART, DMA engines, etc.</a:t>
            </a:r>
            <a:endParaRPr lang="en-US"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ＭＳ Ｐゴシック"/>
                <a:cs typeface="Arial"/>
              </a:rPr>
              <a:t>Select</a:t>
            </a:r>
            <a:r>
              <a:rPr lang="en-US">
                <a:ea typeface="ＭＳ Ｐゴシック"/>
                <a:cs typeface="Arial"/>
              </a:rPr>
              <a:t> </a:t>
            </a:r>
            <a:r>
              <a:rPr lang="en-US">
                <a:solidFill>
                  <a:schemeClr val="tx1"/>
                </a:solidFill>
                <a:ea typeface="ＭＳ Ｐゴシック"/>
                <a:cs typeface="Arial"/>
              </a:rPr>
              <a:t>Clocks, Interrupts, etc.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Bring in Configuration and Input Data</a:t>
            </a:r>
            <a:endParaRPr lang="en-US">
              <a:ea typeface="ＭＳ Ｐゴシック"/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r>
              <a:rPr lang="en-US" spc="27">
                <a:solidFill>
                  <a:srgbClr val="000000"/>
                </a:solidFill>
                <a:ea typeface="ＭＳ Ｐゴシック"/>
                <a:cs typeface="Arial"/>
              </a:rPr>
              <a:t>Use DMA engines to move data (bitstream, images, etc.) </a:t>
            </a:r>
          </a:p>
          <a:p>
            <a:pPr marL="744855" lvl="2" indent="-285750">
              <a:buFont typeface="Arial,Sans-Serif" panose="020B0503030403020204" pitchFamily="34" charset="0"/>
              <a:buChar char="•"/>
            </a:pPr>
            <a:r>
              <a:rPr lang="en-US" spc="27">
                <a:solidFill>
                  <a:srgbClr val="000000"/>
                </a:solidFill>
                <a:ea typeface="ＭＳ Ｐゴシック"/>
                <a:cs typeface="Arial"/>
              </a:rPr>
              <a:t>From DRAM/SRAMs to Global Buffer </a:t>
            </a:r>
            <a:endParaRPr lang="en-US" spc="27">
              <a:solidFill>
                <a:schemeClr val="tx1"/>
              </a:solidFill>
              <a:ea typeface="ＭＳ Ｐゴシック"/>
              <a:cs typeface="Arial"/>
            </a:endParaRPr>
          </a:p>
          <a:p>
            <a:pPr marL="342900" indent="-342900">
              <a:buAutoNum type="arabicPeriod"/>
            </a:pPr>
            <a:r>
              <a:rPr lang="en-US" b="1">
                <a:solidFill>
                  <a:srgbClr val="000000"/>
                </a:solidFill>
                <a:ea typeface="ＭＳ Ｐゴシック"/>
                <a:cs typeface="Arial"/>
              </a:rPr>
              <a:t>Configure Global Buffer and Run Kernel</a:t>
            </a:r>
          </a:p>
          <a:p>
            <a:pPr marL="744855" lvl="2" indent="-285750">
              <a:buFont typeface="Arial,Sans-Serif" panose="020B0503030403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ea typeface="ＭＳ Ｐゴシック"/>
                <a:cs typeface="Arial"/>
              </a:rPr>
              <a:t>Use Parallel Configuration to send the bitstream to the CGRA</a:t>
            </a:r>
          </a:p>
          <a:p>
            <a:pPr marL="744855" lvl="2" indent="-285750">
              <a:buFont typeface="Arial,Sans-Serif" panose="020B0503030403020204" pitchFamily="34" charset="0"/>
              <a:buChar char="•"/>
            </a:pPr>
            <a:r>
              <a:rPr lang="en-US" b="1">
                <a:solidFill>
                  <a:srgbClr val="000000"/>
                </a:solidFill>
                <a:ea typeface="ＭＳ Ｐゴシック"/>
                <a:cs typeface="Arial"/>
              </a:rPr>
              <a:t>Stream in input data and stream out output data</a:t>
            </a:r>
            <a:endParaRPr lang="en-US" b="1" spc="27">
              <a:solidFill>
                <a:srgbClr val="000000"/>
              </a:solidFill>
              <a:cs typeface="Arial"/>
            </a:endParaRPr>
          </a:p>
          <a:p>
            <a:pPr marL="342900" indent="-342900">
              <a:buAutoNum type="arabicPeriod"/>
            </a:pPr>
            <a:r>
              <a:rPr lang="en-US" spc="0">
                <a:solidFill>
                  <a:srgbClr val="000000"/>
                </a:solidFill>
                <a:ea typeface="ＭＳ Ｐゴシック"/>
                <a:cs typeface="Arial"/>
              </a:rPr>
              <a:t>Repeat Step 2 and 3 per Application</a:t>
            </a:r>
            <a:endParaRPr lang="en-US" spc="0">
              <a:solidFill>
                <a:srgbClr val="000000"/>
              </a:solidFill>
              <a:cs typeface="Arial"/>
            </a:endParaRPr>
          </a:p>
          <a:p>
            <a:pPr marL="342900" indent="-342900">
              <a:buAutoNum type="arabicPeriod"/>
            </a:pPr>
            <a:r>
              <a:rPr lang="en-US" spc="0">
                <a:solidFill>
                  <a:srgbClr val="000000"/>
                </a:solidFill>
                <a:ea typeface="ＭＳ Ｐゴシック"/>
                <a:cs typeface="Arial"/>
              </a:rPr>
              <a:t>Finish Application</a:t>
            </a:r>
            <a:endParaRPr lang="en-US" spc="0">
              <a:ea typeface="ＭＳ Ｐゴシック"/>
              <a:cs typeface="Arial"/>
            </a:endParaRPr>
          </a:p>
          <a:p>
            <a:pPr marL="744855" lvl="2" indent="-285750">
              <a:buFont typeface="Arial,Sans-Serif" pitchFamily="2" charset="2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DMA Output Data to DRAM</a:t>
            </a:r>
          </a:p>
          <a:p>
            <a:pPr marL="744855" lvl="2" indent="-285750">
              <a:buFont typeface="Arial,Sans-Serif" pitchFamily="2" charset="2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Send done information to Host Processor</a:t>
            </a:r>
            <a:endParaRPr lang="en-US"/>
          </a:p>
          <a:p>
            <a:pPr marL="459105" lvl="2"/>
            <a:endParaRPr lang="en-US" spc="0">
              <a:solidFill>
                <a:srgbClr val="000000"/>
              </a:solidFill>
              <a:cs typeface="Arial"/>
            </a:endParaRPr>
          </a:p>
          <a:p>
            <a:pPr marL="459105" lvl="2"/>
            <a:endParaRPr lang="en-US">
              <a:solidFill>
                <a:srgbClr val="000000"/>
              </a:solidFill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endParaRPr lang="en-US" spc="27">
              <a:solidFill>
                <a:srgbClr val="000000"/>
              </a:solidFill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endParaRPr lang="en-US" spc="27">
              <a:solidFill>
                <a:srgbClr val="000000"/>
              </a:solidFill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endParaRPr lang="en-US">
              <a:cs typeface="Arial"/>
            </a:endParaRPr>
          </a:p>
          <a:p>
            <a:pPr marL="456565" indent="-456565">
              <a:buFont typeface="Arial" pitchFamily="2" charset="2"/>
              <a:buChar char="•"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pic>
        <p:nvPicPr>
          <p:cNvPr id="3231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EE8AAD-C7FF-460A-8173-27965BE6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53" y="1496855"/>
            <a:ext cx="5842087" cy="3772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845FB1-BBC5-4C23-A952-E5D6CB33F98E}"/>
              </a:ext>
            </a:extLst>
          </p:cNvPr>
          <p:cNvSpPr txBox="1"/>
          <p:nvPr/>
        </p:nvSpPr>
        <p:spPr>
          <a:xfrm rot="16200000">
            <a:off x="6969433" y="18730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Source Sans Pro"/>
                <a:ea typeface="Source Sans Pro"/>
              </a:rPr>
              <a:t>​Bitstream, Input Data</a:t>
            </a:r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FF7974-FC86-4B38-9F57-521E334E38FB}"/>
              </a:ext>
            </a:extLst>
          </p:cNvPr>
          <p:cNvCxnSpPr/>
          <p:nvPr/>
        </p:nvCxnSpPr>
        <p:spPr>
          <a:xfrm flipV="1">
            <a:off x="8129638" y="3468328"/>
            <a:ext cx="406401" cy="11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054076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6E05-FD2E-4E26-A67D-FE9A37D1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Conducting an Application with the M3 Core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361D-49DD-4571-8D75-4C68B33572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66044" y="1211580"/>
            <a:ext cx="4647178" cy="5012056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Initialize System</a:t>
            </a:r>
          </a:p>
          <a:p>
            <a:pPr marL="744855" lvl="2" indent="-285750">
              <a:buFont typeface="Arial" panose="020B0503030403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Enable UART, DMA engines, etc.</a:t>
            </a:r>
            <a:endParaRPr lang="en-US"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ＭＳ Ｐゴシック"/>
                <a:cs typeface="Arial"/>
              </a:rPr>
              <a:t>Select</a:t>
            </a:r>
            <a:r>
              <a:rPr lang="en-US">
                <a:ea typeface="ＭＳ Ｐゴシック"/>
                <a:cs typeface="Arial"/>
              </a:rPr>
              <a:t> </a:t>
            </a:r>
            <a:r>
              <a:rPr lang="en-US">
                <a:solidFill>
                  <a:schemeClr val="tx1"/>
                </a:solidFill>
                <a:ea typeface="ＭＳ Ｐゴシック"/>
                <a:cs typeface="Arial"/>
              </a:rPr>
              <a:t>Clocks, Interrupts, etc.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Bring in Configuration and Input Data</a:t>
            </a:r>
            <a:endParaRPr lang="en-US">
              <a:ea typeface="ＭＳ Ｐゴシック"/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r>
              <a:rPr lang="en-US" spc="27">
                <a:solidFill>
                  <a:srgbClr val="000000"/>
                </a:solidFill>
                <a:ea typeface="ＭＳ Ｐゴシック"/>
                <a:cs typeface="Arial"/>
              </a:rPr>
              <a:t>Use DMA engines to move data (bitstream, images, etc.) </a:t>
            </a:r>
          </a:p>
          <a:p>
            <a:pPr marL="744855" lvl="2" indent="-285750">
              <a:buFont typeface="Arial,Sans-Serif" panose="020B0503030403020204" pitchFamily="34" charset="0"/>
              <a:buChar char="•"/>
            </a:pPr>
            <a:r>
              <a:rPr lang="en-US" spc="27">
                <a:solidFill>
                  <a:srgbClr val="000000"/>
                </a:solidFill>
                <a:ea typeface="ＭＳ Ｐゴシック"/>
                <a:cs typeface="Arial"/>
              </a:rPr>
              <a:t>From DRAM/SRAMs to Global Buffer </a:t>
            </a:r>
            <a:endParaRPr lang="en-US" spc="27">
              <a:solidFill>
                <a:schemeClr val="tx1"/>
              </a:solidFill>
              <a:ea typeface="ＭＳ Ｐゴシック"/>
              <a:cs typeface="Arial"/>
            </a:endParaRPr>
          </a:p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Configure Global Buffer and Run Kernel</a:t>
            </a:r>
          </a:p>
          <a:p>
            <a:pPr marL="744855" lvl="2" indent="-285750">
              <a:buFont typeface="Arial,Sans-Serif" panose="020B0503030403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Use Parallel Configuration to send the bitstream to the CGRA</a:t>
            </a:r>
          </a:p>
          <a:p>
            <a:pPr marL="744855" lvl="2" indent="-285750">
              <a:buFont typeface="Arial,Sans-Serif" panose="020B0503030403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Stream in input data and stream out output data</a:t>
            </a:r>
            <a:endParaRPr lang="en-US" spc="27">
              <a:solidFill>
                <a:srgbClr val="000000"/>
              </a:solidFill>
              <a:cs typeface="Arial"/>
            </a:endParaRPr>
          </a:p>
          <a:p>
            <a:pPr marL="342900" indent="-342900">
              <a:buAutoNum type="arabicPeriod"/>
            </a:pPr>
            <a:r>
              <a:rPr lang="en-US" b="1" spc="0">
                <a:solidFill>
                  <a:srgbClr val="000000"/>
                </a:solidFill>
                <a:ea typeface="ＭＳ Ｐゴシック"/>
                <a:cs typeface="Arial"/>
              </a:rPr>
              <a:t>Repeat Step 2 and 3 per Application</a:t>
            </a:r>
            <a:endParaRPr lang="en-US" b="1" spc="0">
              <a:solidFill>
                <a:srgbClr val="000000"/>
              </a:solidFill>
              <a:cs typeface="Arial"/>
            </a:endParaRPr>
          </a:p>
          <a:p>
            <a:pPr marL="342900" indent="-342900">
              <a:buAutoNum type="arabicPeriod"/>
            </a:pPr>
            <a:r>
              <a:rPr lang="en-US" spc="0">
                <a:solidFill>
                  <a:srgbClr val="000000"/>
                </a:solidFill>
                <a:ea typeface="ＭＳ Ｐゴシック"/>
                <a:cs typeface="Arial"/>
              </a:rPr>
              <a:t>Finish Application</a:t>
            </a:r>
            <a:endParaRPr lang="en-US" spc="0">
              <a:ea typeface="ＭＳ Ｐゴシック"/>
              <a:cs typeface="Arial"/>
            </a:endParaRPr>
          </a:p>
          <a:p>
            <a:pPr marL="744855" lvl="2" indent="-285750">
              <a:buFont typeface="Arial,Sans-Serif" pitchFamily="2" charset="2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DMA Output Data to DRAM</a:t>
            </a:r>
          </a:p>
          <a:p>
            <a:pPr marL="744855" lvl="2" indent="-285750">
              <a:buFont typeface="Arial,Sans-Serif" pitchFamily="2" charset="2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Send done information to Host Processor</a:t>
            </a:r>
            <a:endParaRPr lang="en-US"/>
          </a:p>
          <a:p>
            <a:pPr marL="459105" lvl="2"/>
            <a:endParaRPr lang="en-US" spc="0">
              <a:solidFill>
                <a:srgbClr val="000000"/>
              </a:solidFill>
              <a:cs typeface="Arial"/>
            </a:endParaRPr>
          </a:p>
          <a:p>
            <a:pPr marL="459105" lvl="2"/>
            <a:endParaRPr lang="en-US">
              <a:solidFill>
                <a:srgbClr val="000000"/>
              </a:solidFill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endParaRPr lang="en-US" spc="27">
              <a:solidFill>
                <a:srgbClr val="000000"/>
              </a:solidFill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endParaRPr lang="en-US" spc="27">
              <a:solidFill>
                <a:srgbClr val="000000"/>
              </a:solidFill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endParaRPr lang="en-US">
              <a:cs typeface="Arial"/>
            </a:endParaRPr>
          </a:p>
          <a:p>
            <a:pPr marL="456565" indent="-456565">
              <a:buFont typeface="Arial" pitchFamily="2" charset="2"/>
              <a:buChar char="•"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31BD61-AA15-4543-A518-F85BFF7D3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325147"/>
              </p:ext>
            </p:extLst>
          </p:nvPr>
        </p:nvGraphicFramePr>
        <p:xfrm>
          <a:off x="5358578" y="1485489"/>
          <a:ext cx="6464709" cy="388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458506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3684-C484-BD48-ACF0-D88E046F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6D29-AA5E-A14A-A0DE-5495E6B7FD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74238" y="1211580"/>
            <a:ext cx="7546490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 Review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Quick Overview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Spatial Virtualization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Temporal Virtualization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48003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6E05-FD2E-4E26-A67D-FE9A37D1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Conducting an Application with the M3 Core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361D-49DD-4571-8D75-4C68B33572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66044" y="1211580"/>
            <a:ext cx="4647178" cy="5012056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Initialize System</a:t>
            </a:r>
          </a:p>
          <a:p>
            <a:pPr marL="744855" lvl="2" indent="-285750">
              <a:buFont typeface="Arial" panose="020B0503030403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Enable UART, DMA engines, etc.</a:t>
            </a:r>
            <a:endParaRPr lang="en-US"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ＭＳ Ｐゴシック"/>
                <a:cs typeface="Arial"/>
              </a:rPr>
              <a:t>Select</a:t>
            </a:r>
            <a:r>
              <a:rPr lang="en-US">
                <a:ea typeface="ＭＳ Ｐゴシック"/>
                <a:cs typeface="Arial"/>
              </a:rPr>
              <a:t> </a:t>
            </a:r>
            <a:r>
              <a:rPr lang="en-US">
                <a:solidFill>
                  <a:schemeClr val="tx1"/>
                </a:solidFill>
                <a:ea typeface="ＭＳ Ｐゴシック"/>
                <a:cs typeface="Arial"/>
              </a:rPr>
              <a:t>Clocks, Interrupts, etc.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Bring in Configuration and Input Data</a:t>
            </a:r>
            <a:endParaRPr lang="en-US">
              <a:ea typeface="ＭＳ Ｐゴシック"/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r>
              <a:rPr lang="en-US" spc="27">
                <a:solidFill>
                  <a:srgbClr val="000000"/>
                </a:solidFill>
                <a:ea typeface="ＭＳ Ｐゴシック"/>
                <a:cs typeface="Arial"/>
              </a:rPr>
              <a:t>Use DMA engines to move data (bitstream, images, etc.) </a:t>
            </a:r>
          </a:p>
          <a:p>
            <a:pPr marL="744855" lvl="2" indent="-285750">
              <a:buFont typeface="Arial,Sans-Serif" panose="020B0503030403020204" pitchFamily="34" charset="0"/>
              <a:buChar char="•"/>
            </a:pPr>
            <a:r>
              <a:rPr lang="en-US" spc="27">
                <a:solidFill>
                  <a:srgbClr val="000000"/>
                </a:solidFill>
                <a:ea typeface="ＭＳ Ｐゴシック"/>
                <a:cs typeface="Arial"/>
              </a:rPr>
              <a:t>From DRAM/SRAMs to Global Buffer </a:t>
            </a:r>
            <a:endParaRPr lang="en-US" spc="27">
              <a:solidFill>
                <a:schemeClr val="tx1"/>
              </a:solidFill>
              <a:ea typeface="ＭＳ Ｐゴシック"/>
              <a:cs typeface="Arial"/>
            </a:endParaRPr>
          </a:p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Configure Global Buffer and Run Kernel</a:t>
            </a:r>
          </a:p>
          <a:p>
            <a:pPr marL="744855" lvl="2" indent="-285750">
              <a:buFont typeface="Arial,Sans-Serif" panose="020B0503030403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Use Parallel Configuration to send the bitstream to the CGRA</a:t>
            </a:r>
          </a:p>
          <a:p>
            <a:pPr marL="744855" lvl="2" indent="-285750">
              <a:buFont typeface="Arial,Sans-Serif" panose="020B0503030403020204" pitchFamily="34" charset="0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Stream in input data and stream out output data</a:t>
            </a:r>
            <a:endParaRPr lang="en-US" spc="27">
              <a:solidFill>
                <a:srgbClr val="000000"/>
              </a:solidFill>
              <a:cs typeface="Arial"/>
            </a:endParaRPr>
          </a:p>
          <a:p>
            <a:pPr marL="342900" indent="-342900">
              <a:buAutoNum type="arabicPeriod"/>
            </a:pPr>
            <a:r>
              <a:rPr lang="en-US" spc="0">
                <a:solidFill>
                  <a:srgbClr val="000000"/>
                </a:solidFill>
                <a:ea typeface="ＭＳ Ｐゴシック"/>
                <a:cs typeface="Arial"/>
              </a:rPr>
              <a:t>Repeat Step 2 and 3 per Application</a:t>
            </a:r>
            <a:endParaRPr lang="en-US" spc="0">
              <a:solidFill>
                <a:srgbClr val="000000"/>
              </a:solidFill>
              <a:cs typeface="Arial"/>
            </a:endParaRPr>
          </a:p>
          <a:p>
            <a:pPr marL="342900" indent="-342900">
              <a:buAutoNum type="arabicPeriod"/>
            </a:pPr>
            <a:r>
              <a:rPr lang="en-US" b="1" spc="0">
                <a:solidFill>
                  <a:srgbClr val="000000"/>
                </a:solidFill>
                <a:ea typeface="ＭＳ Ｐゴシック"/>
                <a:cs typeface="Arial"/>
              </a:rPr>
              <a:t>Finish Application</a:t>
            </a:r>
            <a:endParaRPr lang="en-US" b="1" spc="0">
              <a:ea typeface="ＭＳ Ｐゴシック"/>
              <a:cs typeface="Arial"/>
            </a:endParaRPr>
          </a:p>
          <a:p>
            <a:pPr marL="744855" lvl="2" indent="-285750">
              <a:buFont typeface="Arial,Sans-Serif" pitchFamily="2" charset="2"/>
              <a:buChar char="•"/>
            </a:pPr>
            <a:r>
              <a:rPr lang="en-US" b="1">
                <a:solidFill>
                  <a:srgbClr val="000000"/>
                </a:solidFill>
                <a:ea typeface="ＭＳ Ｐゴシック"/>
                <a:cs typeface="Arial"/>
              </a:rPr>
              <a:t>DMA Output Data to DRAM</a:t>
            </a:r>
          </a:p>
          <a:p>
            <a:pPr marL="744855" lvl="2" indent="-285750">
              <a:buFont typeface="Arial,Sans-Serif" pitchFamily="2" charset="2"/>
              <a:buChar char="•"/>
            </a:pPr>
            <a:r>
              <a:rPr lang="en-US" b="1">
                <a:solidFill>
                  <a:srgbClr val="000000"/>
                </a:solidFill>
                <a:ea typeface="ＭＳ Ｐゴシック"/>
                <a:cs typeface="Arial"/>
              </a:rPr>
              <a:t>Send done information to Host Processor</a:t>
            </a:r>
            <a:endParaRPr lang="en-US" b="1"/>
          </a:p>
          <a:p>
            <a:pPr marL="459105" lvl="2"/>
            <a:endParaRPr lang="en-US" spc="0">
              <a:solidFill>
                <a:srgbClr val="000000"/>
              </a:solidFill>
              <a:cs typeface="Arial"/>
            </a:endParaRPr>
          </a:p>
          <a:p>
            <a:pPr marL="459105" lvl="2"/>
            <a:endParaRPr lang="en-US">
              <a:solidFill>
                <a:srgbClr val="000000"/>
              </a:solidFill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endParaRPr lang="en-US" spc="27">
              <a:solidFill>
                <a:srgbClr val="000000"/>
              </a:solidFill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endParaRPr lang="en-US" spc="27">
              <a:solidFill>
                <a:srgbClr val="000000"/>
              </a:solidFill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endParaRPr lang="en-US">
              <a:cs typeface="Arial"/>
            </a:endParaRPr>
          </a:p>
          <a:p>
            <a:pPr marL="456565" indent="-456565">
              <a:buFont typeface="Arial" pitchFamily="2" charset="2"/>
              <a:buChar char="•"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pic>
        <p:nvPicPr>
          <p:cNvPr id="3231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EE8AAD-C7FF-460A-8173-27965BE6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53" y="1496855"/>
            <a:ext cx="5842087" cy="37724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A015CC-DD2D-4083-A99E-F7A0D7548D0F}"/>
              </a:ext>
            </a:extLst>
          </p:cNvPr>
          <p:cNvSpPr txBox="1"/>
          <p:nvPr/>
        </p:nvSpPr>
        <p:spPr>
          <a:xfrm>
            <a:off x="6625303" y="55847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Source Sans Pro"/>
                <a:ea typeface="Source Sans Pro"/>
              </a:rPr>
              <a:t>​Output Data</a:t>
            </a:r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1B15F9-7CB4-42CA-8721-A4210E6C29E3}"/>
              </a:ext>
            </a:extLst>
          </p:cNvPr>
          <p:cNvCxnSpPr/>
          <p:nvPr/>
        </p:nvCxnSpPr>
        <p:spPr>
          <a:xfrm flipV="1">
            <a:off x="7654413" y="3722326"/>
            <a:ext cx="209755" cy="327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1C9C3-AB22-4D37-A707-54685EC62CF9}"/>
              </a:ext>
            </a:extLst>
          </p:cNvPr>
          <p:cNvCxnSpPr/>
          <p:nvPr/>
        </p:nvCxnSpPr>
        <p:spPr>
          <a:xfrm>
            <a:off x="7649805" y="3720997"/>
            <a:ext cx="21303" cy="1889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466750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7DE2-A586-BE43-A1A2-3301148F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Virtualization</a:t>
            </a:r>
          </a:p>
        </p:txBody>
      </p:sp>
      <p:pic>
        <p:nvPicPr>
          <p:cNvPr id="5" name="Content Placeholder 4" descr="Smart Phone with solid fill">
            <a:extLst>
              <a:ext uri="{FF2B5EF4-FFF2-40B4-BE49-F238E27FC236}">
                <a16:creationId xmlns:a16="http://schemas.microsoft.com/office/drawing/2014/main" id="{3F7ACC48-80A1-1B49-B023-463D21EB28F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9098" y="4040211"/>
            <a:ext cx="1897285" cy="1897285"/>
          </a:xfrm>
        </p:spPr>
      </p:pic>
      <p:pic>
        <p:nvPicPr>
          <p:cNvPr id="7" name="Graphic 6" descr="Volume outline">
            <a:extLst>
              <a:ext uri="{FF2B5EF4-FFF2-40B4-BE49-F238E27FC236}">
                <a16:creationId xmlns:a16="http://schemas.microsoft.com/office/drawing/2014/main" id="{293FD845-1DEE-C647-8DEB-35946D7F0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0248" y="4074454"/>
            <a:ext cx="914400" cy="914400"/>
          </a:xfrm>
          <a:prstGeom prst="rect">
            <a:avLst/>
          </a:prstGeom>
        </p:spPr>
      </p:pic>
      <p:pic>
        <p:nvPicPr>
          <p:cNvPr id="9" name="Graphic 8" descr="Images with solid fill">
            <a:extLst>
              <a:ext uri="{FF2B5EF4-FFF2-40B4-BE49-F238E27FC236}">
                <a16:creationId xmlns:a16="http://schemas.microsoft.com/office/drawing/2014/main" id="{985C5FDA-E995-DA47-89F3-ABD3336066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0248" y="5039050"/>
            <a:ext cx="914400" cy="914400"/>
          </a:xfrm>
          <a:prstGeom prst="rect">
            <a:avLst/>
          </a:prstGeom>
        </p:spPr>
      </p:pic>
      <p:pic>
        <p:nvPicPr>
          <p:cNvPr id="11" name="Graphic 10" descr="Syncing cloud outline">
            <a:extLst>
              <a:ext uri="{FF2B5EF4-FFF2-40B4-BE49-F238E27FC236}">
                <a16:creationId xmlns:a16="http://schemas.microsoft.com/office/drawing/2014/main" id="{8B2B842D-FD52-9140-942B-2E2C7AA61A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41669" y="1410128"/>
            <a:ext cx="1260666" cy="1260666"/>
          </a:xfrm>
          <a:prstGeom prst="rect">
            <a:avLst/>
          </a:prstGeom>
        </p:spPr>
      </p:pic>
      <p:pic>
        <p:nvPicPr>
          <p:cNvPr id="13" name="Graphic 12" descr="Laptop with solid fill">
            <a:extLst>
              <a:ext uri="{FF2B5EF4-FFF2-40B4-BE49-F238E27FC236}">
                <a16:creationId xmlns:a16="http://schemas.microsoft.com/office/drawing/2014/main" id="{C66664BF-2F64-0D46-A055-87DF43C078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91617" y="1130087"/>
            <a:ext cx="914400" cy="914400"/>
          </a:xfrm>
          <a:prstGeom prst="rect">
            <a:avLst/>
          </a:prstGeom>
        </p:spPr>
      </p:pic>
      <p:pic>
        <p:nvPicPr>
          <p:cNvPr id="14" name="Graphic 13" descr="Laptop with solid fill">
            <a:extLst>
              <a:ext uri="{FF2B5EF4-FFF2-40B4-BE49-F238E27FC236}">
                <a16:creationId xmlns:a16="http://schemas.microsoft.com/office/drawing/2014/main" id="{77134725-613A-034B-A7D7-9D951C019F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91617" y="2245654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C12509-D1A5-D64E-B434-BBDA44E02DD4}"/>
              </a:ext>
            </a:extLst>
          </p:cNvPr>
          <p:cNvCxnSpPr/>
          <p:nvPr/>
        </p:nvCxnSpPr>
        <p:spPr>
          <a:xfrm>
            <a:off x="8906017" y="1587287"/>
            <a:ext cx="694944" cy="305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CBCBFF-B409-B942-A8A0-D51E59AD739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8906017" y="2415612"/>
            <a:ext cx="665298" cy="287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53D640-D54A-1B40-A6ED-0342D9706F18}"/>
              </a:ext>
            </a:extLst>
          </p:cNvPr>
          <p:cNvCxnSpPr>
            <a:cxnSpLocks/>
          </p:cNvCxnSpPr>
          <p:nvPr/>
        </p:nvCxnSpPr>
        <p:spPr>
          <a:xfrm flipV="1">
            <a:off x="9004209" y="5127092"/>
            <a:ext cx="665298" cy="287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D4B009-3A6B-5349-979F-96649D740FC3}"/>
              </a:ext>
            </a:extLst>
          </p:cNvPr>
          <p:cNvCxnSpPr/>
          <p:nvPr/>
        </p:nvCxnSpPr>
        <p:spPr>
          <a:xfrm>
            <a:off x="8965002" y="4529857"/>
            <a:ext cx="694944" cy="305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586627-B4DE-3A45-9B37-99EA2D14C502}"/>
              </a:ext>
            </a:extLst>
          </p:cNvPr>
          <p:cNvSpPr txBox="1"/>
          <p:nvPr/>
        </p:nvSpPr>
        <p:spPr>
          <a:xfrm>
            <a:off x="1508760" y="1410128"/>
            <a:ext cx="44531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Two users access server for application acceleration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Most domain specific accelerators will schedule one after the other with high PE utilization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CGRA gives us opportunity to do both in parallel, to achieve high PE utilization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Two sensors need immediate 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CGRA gives us opportunity to do both in parallel on the same accelerator, simplifying SoC architecture and scheduling management</a:t>
            </a:r>
          </a:p>
        </p:txBody>
      </p:sp>
    </p:spTree>
    <p:extLst>
      <p:ext uri="{BB962C8B-B14F-4D97-AF65-F5344CB8AC3E}">
        <p14:creationId xmlns:p14="http://schemas.microsoft.com/office/powerpoint/2010/main" val="2680824231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01DD-0252-B14C-BCD7-9B879DC3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62B1-2561-1E4F-ADD9-15D2F29F4C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37466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6E05-FD2E-4E26-A67D-FE9A37D1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Temporal Scheduling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361D-49DD-4571-8D75-4C68B33572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66044" y="1211580"/>
            <a:ext cx="4262082" cy="3783024"/>
          </a:xfrm>
        </p:spPr>
        <p:txBody>
          <a:bodyPr vert="horz" lIns="0" tIns="45720" rIns="0" bIns="45720" rtlCol="0" anchor="t">
            <a:normAutofit/>
          </a:bodyPr>
          <a:lstStyle/>
          <a:p>
            <a:pPr marL="285750" indent="-285750">
              <a:buFont typeface="Arial" pitchFamily="2" charset="2"/>
              <a:buChar char="•"/>
            </a:pPr>
            <a:r>
              <a:rPr lang="en-US">
                <a:ea typeface="ＭＳ Ｐゴシック"/>
                <a:cs typeface="Arial"/>
              </a:rPr>
              <a:t>The M3 and Global Buffer pairing allow us to efficiently schedule applications</a:t>
            </a:r>
            <a:endParaRPr lang="en-US">
              <a:solidFill>
                <a:schemeClr val="tx1"/>
              </a:solidFill>
              <a:cs typeface="Arial"/>
            </a:endParaRPr>
          </a:p>
          <a:p>
            <a:pPr marL="285750" indent="-285750">
              <a:buFont typeface="Arial" pitchFamily="2" charset="2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For example: a batch of images with the same kernel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Arial" pitchFamily="2" charset="2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Cycles to put an image in GB ≈ cycles to stream an image to the fabric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Arial" pitchFamily="2" charset="2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Can Send Output 1 and Load Image 3 at same time with 2 DMAs 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lvl="1"/>
            <a:endParaRPr lang="en-US">
              <a:solidFill>
                <a:srgbClr val="000000"/>
              </a:solidFill>
              <a:cs typeface="Arial"/>
            </a:endParaRPr>
          </a:p>
          <a:p>
            <a:pPr marL="456565" indent="-456565"/>
            <a:endParaRPr lang="en-US">
              <a:solidFill>
                <a:srgbClr val="000000"/>
              </a:solidFill>
              <a:cs typeface="Arial"/>
            </a:endParaRPr>
          </a:p>
          <a:p>
            <a:pPr marL="459105" lvl="2"/>
            <a:endParaRPr lang="en-US">
              <a:solidFill>
                <a:srgbClr val="000000"/>
              </a:solidFill>
              <a:cs typeface="Arial"/>
            </a:endParaRPr>
          </a:p>
          <a:p>
            <a:pPr marL="459105" lvl="2"/>
            <a:endParaRPr lang="en-US">
              <a:solidFill>
                <a:srgbClr val="000000"/>
              </a:solidFill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endParaRPr lang="en-US" spc="27">
              <a:solidFill>
                <a:srgbClr val="000000"/>
              </a:solidFill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endParaRPr lang="en-US" spc="27">
              <a:solidFill>
                <a:srgbClr val="000000"/>
              </a:solidFill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endParaRPr lang="en-US">
              <a:cs typeface="Arial"/>
            </a:endParaRPr>
          </a:p>
          <a:p>
            <a:pPr marL="456565" indent="-456565">
              <a:buFont typeface="Arial" pitchFamily="2" charset="2"/>
              <a:buChar char="•"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graphicFrame>
        <p:nvGraphicFramePr>
          <p:cNvPr id="2950" name="Diagram 2949">
            <a:extLst>
              <a:ext uri="{FF2B5EF4-FFF2-40B4-BE49-F238E27FC236}">
                <a16:creationId xmlns:a16="http://schemas.microsoft.com/office/drawing/2014/main" id="{C426892A-4D5D-4E7F-A1F9-D8513CC1CC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73200"/>
              </p:ext>
            </p:extLst>
          </p:nvPr>
        </p:nvGraphicFramePr>
        <p:xfrm>
          <a:off x="5710903" y="1788649"/>
          <a:ext cx="2359741" cy="1833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800" name="Diagram 5799">
            <a:extLst>
              <a:ext uri="{FF2B5EF4-FFF2-40B4-BE49-F238E27FC236}">
                <a16:creationId xmlns:a16="http://schemas.microsoft.com/office/drawing/2014/main" id="{78EEEA5C-379C-4DCD-BDF9-772706693F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049671"/>
              </p:ext>
            </p:extLst>
          </p:nvPr>
        </p:nvGraphicFramePr>
        <p:xfrm>
          <a:off x="7677354" y="2468713"/>
          <a:ext cx="2359741" cy="1833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849" name="Diagram 5848">
            <a:extLst>
              <a:ext uri="{FF2B5EF4-FFF2-40B4-BE49-F238E27FC236}">
                <a16:creationId xmlns:a16="http://schemas.microsoft.com/office/drawing/2014/main" id="{BBA50ECF-87E2-4BA2-BA8B-384999B23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086834"/>
              </p:ext>
            </p:extLst>
          </p:nvPr>
        </p:nvGraphicFramePr>
        <p:xfrm>
          <a:off x="9627418" y="3165164"/>
          <a:ext cx="2359741" cy="1833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5943" name="Picture 5943" descr="Graphical user interface&#10;&#10;Description automatically generated">
            <a:extLst>
              <a:ext uri="{FF2B5EF4-FFF2-40B4-BE49-F238E27FC236}">
                <a16:creationId xmlns:a16="http://schemas.microsoft.com/office/drawing/2014/main" id="{234187C2-537B-48F1-8C54-203D4005838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37110" y="4282962"/>
            <a:ext cx="7520038" cy="17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10516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D6E4-8B3F-EC41-A48B-257A4212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PE Utilization stream slide from DARPA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89AF-A579-0F46-A3E4-954CC334D6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74440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6E05-FD2E-4E26-A67D-FE9A37D1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Spatial Scheduling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361D-49DD-4571-8D75-4C68B33572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66044" y="1211580"/>
            <a:ext cx="4262082" cy="3783024"/>
          </a:xfrm>
        </p:spPr>
        <p:txBody>
          <a:bodyPr vert="horz" lIns="0" tIns="45720" rIns="0" bIns="45720" rtlCol="0" anchor="t">
            <a:normAutofit/>
          </a:bodyPr>
          <a:lstStyle/>
          <a:p>
            <a:pPr marL="285750" indent="-285750">
              <a:buFont typeface="Arial" pitchFamily="2" charset="2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With the M3 we can place more than one kernel onto the fabric at once</a:t>
            </a:r>
            <a:endParaRPr lang="en-US"/>
          </a:p>
          <a:p>
            <a:pPr marL="285750" indent="-285750">
              <a:buFont typeface="Arial" pitchFamily="2" charset="2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For example: a conv3x3 and harris configured to two halves of the CGRA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Arial" pitchFamily="2" charset="2"/>
              <a:buChar char="•"/>
            </a:pPr>
            <a:r>
              <a:rPr lang="en-US">
                <a:solidFill>
                  <a:srgbClr val="000000"/>
                </a:solidFill>
                <a:ea typeface="ＭＳ Ｐゴシック"/>
                <a:cs typeface="Arial"/>
              </a:rPr>
              <a:t>With 2 DMAs we can run both applications independently</a:t>
            </a:r>
          </a:p>
          <a:p>
            <a:pPr lvl="1"/>
            <a:endParaRPr lang="en-US">
              <a:solidFill>
                <a:srgbClr val="000000"/>
              </a:solidFill>
              <a:cs typeface="Arial"/>
            </a:endParaRPr>
          </a:p>
          <a:p>
            <a:pPr marL="456565" indent="-456565"/>
            <a:endParaRPr lang="en-US">
              <a:solidFill>
                <a:srgbClr val="000000"/>
              </a:solidFill>
              <a:cs typeface="Arial"/>
            </a:endParaRPr>
          </a:p>
          <a:p>
            <a:pPr marL="459105" lvl="2"/>
            <a:endParaRPr lang="en-US">
              <a:solidFill>
                <a:srgbClr val="000000"/>
              </a:solidFill>
              <a:cs typeface="Arial"/>
            </a:endParaRPr>
          </a:p>
          <a:p>
            <a:pPr marL="459105" lvl="2"/>
            <a:endParaRPr lang="en-US">
              <a:solidFill>
                <a:srgbClr val="000000"/>
              </a:solidFill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endParaRPr lang="en-US" spc="27">
              <a:solidFill>
                <a:srgbClr val="000000"/>
              </a:solidFill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endParaRPr lang="en-US" spc="27">
              <a:solidFill>
                <a:srgbClr val="000000"/>
              </a:solidFill>
              <a:cs typeface="Arial"/>
            </a:endParaRPr>
          </a:p>
          <a:p>
            <a:pPr marL="744855" lvl="2" indent="-285750">
              <a:buFont typeface="Arial" panose="020B0503030403020204" pitchFamily="34" charset="0"/>
              <a:buChar char="•"/>
            </a:pPr>
            <a:endParaRPr lang="en-US">
              <a:cs typeface="Arial"/>
            </a:endParaRPr>
          </a:p>
          <a:p>
            <a:pPr marL="456565" indent="-456565">
              <a:buFont typeface="Arial" pitchFamily="2" charset="2"/>
              <a:buChar char="•"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3A335CBC-17A3-45D7-ABF1-7CC13E612970}"/>
              </a:ext>
            </a:extLst>
          </p:cNvPr>
          <p:cNvGrpSpPr/>
          <p:nvPr/>
        </p:nvGrpSpPr>
        <p:grpSpPr>
          <a:xfrm>
            <a:off x="7508363" y="177696"/>
            <a:ext cx="3131983" cy="3960975"/>
            <a:chOff x="1510686" y="1824599"/>
            <a:chExt cx="3131983" cy="3960975"/>
          </a:xfrm>
        </p:grpSpPr>
        <p:pic>
          <p:nvPicPr>
            <p:cNvPr id="34" name="Picture 6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10910842-5194-4ECD-B573-4FF0C2908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897" b="182"/>
            <a:stretch/>
          </p:blipFill>
          <p:spPr>
            <a:xfrm>
              <a:off x="1626807" y="1824599"/>
              <a:ext cx="2785857" cy="3207086"/>
            </a:xfrm>
            <a:prstGeom prst="rect">
              <a:avLst/>
            </a:prstGeom>
          </p:spPr>
        </p:pic>
        <p:pic>
          <p:nvPicPr>
            <p:cNvPr id="36" name="Picture 37" descr="Icon&#10;&#10;Description automatically generated">
              <a:extLst>
                <a:ext uri="{FF2B5EF4-FFF2-40B4-BE49-F238E27FC236}">
                  <a16:creationId xmlns:a16="http://schemas.microsoft.com/office/drawing/2014/main" id="{449D3BC6-F48D-4F52-ACD2-A9C819B3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20286" y="4423492"/>
              <a:ext cx="495300" cy="1714500"/>
            </a:xfrm>
            <a:prstGeom prst="rect">
              <a:avLst/>
            </a:prstGeom>
          </p:spPr>
        </p:pic>
        <p:pic>
          <p:nvPicPr>
            <p:cNvPr id="41" name="Picture 37" descr="Icon&#10;&#10;Description automatically generated">
              <a:extLst>
                <a:ext uri="{FF2B5EF4-FFF2-40B4-BE49-F238E27FC236}">
                  <a16:creationId xmlns:a16="http://schemas.microsoft.com/office/drawing/2014/main" id="{B0B9B5E1-C98F-4E6E-836E-F5B5E8143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3537769" y="4423492"/>
              <a:ext cx="495300" cy="17145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BB22AFC-A92F-4855-AC67-9795FBF81051}"/>
                </a:ext>
              </a:extLst>
            </p:cNvPr>
            <p:cNvSpPr txBox="1"/>
            <p:nvPr/>
          </p:nvSpPr>
          <p:spPr>
            <a:xfrm>
              <a:off x="1753726" y="5416242"/>
              <a:ext cx="111268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Source Sans Pro"/>
                  <a:ea typeface="ＭＳ Ｐゴシック"/>
                </a:rPr>
                <a:t>Conv 3x3</a:t>
              </a:r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66AFEF-14F1-4B5F-BB20-3C7793943DD7}"/>
                </a:ext>
              </a:extLst>
            </p:cNvPr>
            <p:cNvSpPr txBox="1"/>
            <p:nvPr/>
          </p:nvSpPr>
          <p:spPr>
            <a:xfrm>
              <a:off x="3367855" y="5416242"/>
              <a:ext cx="111268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Harris</a:t>
              </a:r>
            </a:p>
          </p:txBody>
        </p:sp>
      </p:grpSp>
      <p:graphicFrame>
        <p:nvGraphicFramePr>
          <p:cNvPr id="5783" name="Diagram 5782">
            <a:extLst>
              <a:ext uri="{FF2B5EF4-FFF2-40B4-BE49-F238E27FC236}">
                <a16:creationId xmlns:a16="http://schemas.microsoft.com/office/drawing/2014/main" id="{2B01D2FF-D60C-4E8C-981A-7C078F594E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261721"/>
              </p:ext>
            </p:extLst>
          </p:nvPr>
        </p:nvGraphicFramePr>
        <p:xfrm>
          <a:off x="6980903" y="4205746"/>
          <a:ext cx="2359741" cy="1833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12" name="Diagram 411">
            <a:extLst>
              <a:ext uri="{FF2B5EF4-FFF2-40B4-BE49-F238E27FC236}">
                <a16:creationId xmlns:a16="http://schemas.microsoft.com/office/drawing/2014/main" id="{B7DDD52D-6AA3-4AEB-9227-053D23348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2017475"/>
              </p:ext>
            </p:extLst>
          </p:nvPr>
        </p:nvGraphicFramePr>
        <p:xfrm>
          <a:off x="8668773" y="4205746"/>
          <a:ext cx="2359741" cy="1833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6144" name="Picture 6144" descr="Text&#10;&#10;Description automatically generated">
            <a:extLst>
              <a:ext uri="{FF2B5EF4-FFF2-40B4-BE49-F238E27FC236}">
                <a16:creationId xmlns:a16="http://schemas.microsoft.com/office/drawing/2014/main" id="{00311183-E85B-496D-9947-AE725AF2CC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55174" y="3722049"/>
            <a:ext cx="4103329" cy="177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42075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2C22-86B5-374B-9D05-DD7BE172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</a:t>
            </a:r>
            <a:r>
              <a:rPr lang="en-US" dirty="0" err="1"/>
              <a:t>Demosaic</a:t>
            </a:r>
            <a:r>
              <a:rPr lang="en-US" dirty="0"/>
              <a:t> + Conv3x3 Slides from DARPA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EFB0-DFEB-F141-9504-152BB8B79B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57699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AC65-F6DD-DC44-A070-594365AA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Scheduling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7AEE-2763-F245-8038-2B3CA216C8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8092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ED7D-69DD-8444-90FA-15F902B6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Autoscheduling</a:t>
            </a:r>
            <a:r>
              <a:rPr lang="en-US" dirty="0"/>
              <a:t>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0F2FF-ACA7-1A4D-AAB1-C9D77348A1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8109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16AB-7998-408B-9909-0BAE4171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Virtualization Summary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FE92-F5A1-4A8E-A730-1A6595F972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6565" indent="-456565">
              <a:buFont typeface="Arial" pitchFamily="2" charset="2"/>
              <a:buChar char="•"/>
            </a:pPr>
            <a:r>
              <a:rPr lang="en-US" dirty="0">
                <a:ea typeface="ＭＳ Ｐゴシック"/>
              </a:rPr>
              <a:t>Variety of scheduling decisions due to the complexity of our system (DMA, GLB, CGRA, etc.) </a:t>
            </a:r>
          </a:p>
          <a:p>
            <a:pPr marL="759460" lvl="2" indent="-300355">
              <a:buFont typeface="Arial" pitchFamily="2" charset="2"/>
              <a:buChar char="•"/>
            </a:pPr>
            <a:r>
              <a:rPr lang="en-US" spc="27" dirty="0">
                <a:solidFill>
                  <a:srgbClr val="000000"/>
                </a:solidFill>
                <a:ea typeface="ＭＳ Ｐゴシック"/>
                <a:cs typeface="Arial"/>
              </a:rPr>
              <a:t>Tiling at DRAM level</a:t>
            </a:r>
            <a:endParaRPr lang="en-US" dirty="0">
              <a:ea typeface="ＭＳ Ｐゴシック"/>
              <a:cs typeface="Arial"/>
            </a:endParaRPr>
          </a:p>
          <a:p>
            <a:pPr marL="759460" lvl="2" indent="-300355">
              <a:buFont typeface="Arial" pitchFamily="2" charset="2"/>
              <a:buChar char="•"/>
            </a:pPr>
            <a:r>
              <a:rPr lang="en-US" spc="27" dirty="0">
                <a:solidFill>
                  <a:srgbClr val="000000"/>
                </a:solidFill>
                <a:ea typeface="ＭＳ Ｐゴシック"/>
                <a:cs typeface="Arial"/>
              </a:rPr>
              <a:t>Tiling at Global Buffer level</a:t>
            </a:r>
            <a:endParaRPr lang="en-US" dirty="0">
              <a:ea typeface="ＭＳ Ｐゴシック"/>
              <a:cs typeface="Arial"/>
            </a:endParaRPr>
          </a:p>
          <a:p>
            <a:pPr marL="759460" lvl="2" indent="-300355">
              <a:buFont typeface="Arial" pitchFamily="2" charset="2"/>
              <a:buChar char="•"/>
            </a:pPr>
            <a:r>
              <a:rPr lang="en-US" spc="27" dirty="0">
                <a:solidFill>
                  <a:srgbClr val="000000"/>
                </a:solidFill>
                <a:ea typeface="ＭＳ Ｐゴシック"/>
                <a:cs typeface="Arial"/>
              </a:rPr>
              <a:t>Overlapping of Data Movement, Kernels, Configuration etc.</a:t>
            </a:r>
            <a:endParaRPr lang="en-US" dirty="0">
              <a:ea typeface="ＭＳ Ｐゴシック"/>
              <a:cs typeface="Arial"/>
            </a:endParaRPr>
          </a:p>
          <a:p>
            <a:pPr marL="456565" indent="-456565">
              <a:buFont typeface="Arial" pitchFamily="2" charset="2"/>
              <a:buChar char="•"/>
            </a:pPr>
            <a:r>
              <a:rPr lang="en-US" dirty="0">
                <a:ea typeface="ＭＳ Ｐゴシック"/>
              </a:rPr>
              <a:t>Currently most of our applications are scheduled statically, but ... </a:t>
            </a:r>
          </a:p>
          <a:p>
            <a:pPr marL="456565" indent="-456565">
              <a:buFont typeface="Arial" pitchFamily="2" charset="2"/>
              <a:buChar char="•"/>
            </a:pPr>
            <a:r>
              <a:rPr lang="en-US" dirty="0" err="1">
                <a:ea typeface="ＭＳ Ｐゴシック"/>
              </a:rPr>
              <a:t>Autoscheduling</a:t>
            </a:r>
            <a:r>
              <a:rPr lang="en-US" dirty="0">
                <a:ea typeface="ＭＳ Ｐゴシック"/>
              </a:rPr>
              <a:t> is the next step</a:t>
            </a:r>
            <a:endParaRPr lang="en-US" dirty="0"/>
          </a:p>
          <a:p>
            <a:pPr marL="0" indent="0"/>
            <a:endParaRPr lang="en-US" dirty="0">
              <a:cs typeface="Arial"/>
            </a:endParaRPr>
          </a:p>
          <a:p>
            <a:pPr marL="456565" indent="-456565">
              <a:buFont typeface="Arial" pitchFamily="2" charset="2"/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29499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465A4CE-58E9-404A-A0E2-00834D34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</p:spPr>
        <p:txBody>
          <a:bodyPr wrap="square" anchor="b">
            <a:normAutofit/>
          </a:bodyPr>
          <a:lstStyle/>
          <a:p>
            <a:r>
              <a:rPr lang="en-US" dirty="0">
                <a:ea typeface="ＭＳ Ｐゴシック"/>
              </a:rPr>
              <a:t>Amber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0B981-BACF-4E58-8729-1823EB9339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06139" y="1238317"/>
            <a:ext cx="4254946" cy="5012056"/>
          </a:xfrm>
        </p:spPr>
        <p:txBody>
          <a:bodyPr vert="horz" lIns="0" tIns="45720" rIns="0" bIns="45720" rtlCol="0" anchor="t">
            <a:normAutofit/>
          </a:bodyPr>
          <a:lstStyle/>
          <a:p>
            <a:pPr marL="456565" indent="-456565"/>
            <a:r>
              <a:rPr lang="ko-KR" altLang="en-US" b="1"/>
              <a:t>Processor Subsystem</a:t>
            </a:r>
          </a:p>
          <a:p>
            <a:pPr marL="456565" indent="-456565"/>
            <a:r>
              <a:rPr lang="ko-KR" altLang="en-US"/>
              <a:t>  - ARM Cortex-M3</a:t>
            </a:r>
          </a:p>
          <a:p>
            <a:pPr marL="456565" indent="-456565"/>
            <a:r>
              <a:rPr lang="ko-KR">
                <a:cs typeface="Arial"/>
              </a:rPr>
              <a:t>  - Runs software to control CGRA</a:t>
            </a:r>
          </a:p>
          <a:p>
            <a:pPr marL="456565" indent="-456565"/>
            <a:endParaRPr lang="ko-KR" altLang="en-US"/>
          </a:p>
          <a:p>
            <a:pPr marL="456565" indent="-456565"/>
            <a:r>
              <a:rPr lang="ko-KR" b="1"/>
              <a:t>CGRA Subsystem</a:t>
            </a:r>
          </a:p>
          <a:p>
            <a:pPr marL="456565" indent="-456565"/>
            <a:r>
              <a:rPr lang="ko-KR" altLang="en-US" b="1"/>
              <a:t>  </a:t>
            </a:r>
            <a:r>
              <a:rPr lang="ko-KR" altLang="en-US"/>
              <a:t>- Global Buffer</a:t>
            </a:r>
            <a:endParaRPr lang="ko-KR"/>
          </a:p>
          <a:p>
            <a:pPr marL="456565" indent="-456565"/>
            <a:r>
              <a:rPr lang="en-US" altLang="ko-KR">
                <a:ea typeface="ＭＳ Ｐゴシック"/>
              </a:rPr>
              <a:t>  - Global Controller</a:t>
            </a:r>
            <a:endParaRPr lang="en-US" altLang="ko-KR"/>
          </a:p>
          <a:p>
            <a:pPr marL="456565" indent="-456565"/>
            <a:r>
              <a:rPr lang="en-US" altLang="ko-KR">
                <a:ea typeface="ＭＳ Ｐゴシック"/>
              </a:rPr>
              <a:t>  - Tile Array (PE, MEM)</a:t>
            </a:r>
          </a:p>
          <a:p>
            <a:pPr marL="456565" indent="-456565"/>
            <a:r>
              <a:rPr lang="en-US" altLang="ko-KR">
                <a:ea typeface="ＭＳ Ｐゴシック"/>
              </a:rPr>
              <a:t>  - Hardware acceleration occurs</a:t>
            </a:r>
          </a:p>
          <a:p>
            <a:pPr marL="456565" indent="-456565"/>
            <a:endParaRPr lang="ko-KR" altLang="en-US">
              <a:ea typeface="ＭＳ Ｐゴシック"/>
            </a:endParaRPr>
          </a:p>
          <a:p>
            <a:pPr marL="456565" indent="-456565"/>
            <a:r>
              <a:rPr lang="en-US" altLang="ko-KR" b="1">
                <a:ea typeface="ＭＳ Ｐゴシック"/>
              </a:rPr>
              <a:t>DMA Subsystem</a:t>
            </a:r>
            <a:endParaRPr lang="ko-KR" b="1"/>
          </a:p>
          <a:p>
            <a:pPr marL="456565" indent="-456565"/>
            <a:r>
              <a:rPr lang="en-US" altLang="ko-KR">
                <a:ea typeface="ＭＳ Ｐゴシック"/>
              </a:rPr>
              <a:t>  - Two DMAs</a:t>
            </a:r>
          </a:p>
          <a:p>
            <a:pPr marL="456565" indent="-456565"/>
            <a:endParaRPr lang="en-US" altLang="ko-KR">
              <a:ea typeface="ＭＳ Ｐゴシック"/>
            </a:endParaRPr>
          </a:p>
          <a:p>
            <a:pPr marL="456565" indent="-456565"/>
            <a:r>
              <a:rPr lang="ko-KR" altLang="en-US"/>
              <a:t>Peripheral Subsystem</a:t>
            </a:r>
          </a:p>
          <a:p>
            <a:pPr marL="456565" indent="-456565"/>
            <a:r>
              <a:rPr lang="ko-KR" altLang="en-US"/>
              <a:t>TLX Subsystem</a:t>
            </a:r>
          </a:p>
          <a:p>
            <a:pPr marL="456565" indent="-456565"/>
            <a:endParaRPr lang="ko-KR" altLang="en-US"/>
          </a:p>
        </p:txBody>
      </p:sp>
      <p:pic>
        <p:nvPicPr>
          <p:cNvPr id="3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365DB30-6862-4F31-A97F-CDDBE621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454" y="1198783"/>
            <a:ext cx="5267046" cy="4823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564661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465A4CE-58E9-404A-A0E2-00834D34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</p:spPr>
        <p:txBody>
          <a:bodyPr wrap="square" anchor="b">
            <a:normAutofit/>
          </a:bodyPr>
          <a:lstStyle/>
          <a:p>
            <a:r>
              <a:rPr lang="en-US">
                <a:ea typeface="ＭＳ Ｐゴシック"/>
              </a:rPr>
              <a:t>SoC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0B981-BACF-4E58-8729-1823EB9339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06139" y="1238317"/>
            <a:ext cx="4254946" cy="5012056"/>
          </a:xfrm>
        </p:spPr>
        <p:txBody>
          <a:bodyPr vert="horz" lIns="0" tIns="45720" rIns="0" bIns="45720" rtlCol="0" anchor="t">
            <a:normAutofit/>
          </a:bodyPr>
          <a:lstStyle/>
          <a:p>
            <a:pPr marL="456565" indent="-456565"/>
            <a:r>
              <a:rPr lang="ko-KR" altLang="en-US" b="1">
                <a:solidFill>
                  <a:srgbClr val="0070C0"/>
                </a:solidFill>
              </a:rPr>
              <a:t>Processor Subsystem</a:t>
            </a:r>
          </a:p>
          <a:p>
            <a:pPr marL="456565" indent="-456565"/>
            <a:r>
              <a:rPr lang="ko-KR" altLang="en-US">
                <a:solidFill>
                  <a:srgbClr val="0070C0"/>
                </a:solidFill>
              </a:rPr>
              <a:t>  - ARM Cortex-M3</a:t>
            </a:r>
          </a:p>
          <a:p>
            <a:pPr marL="456565" indent="-456565"/>
            <a:r>
              <a:rPr lang="ko-KR" altLang="en-US">
                <a:solidFill>
                  <a:srgbClr val="0070C0"/>
                </a:solidFill>
              </a:rPr>
              <a:t>  - Runs software to control CGRA</a:t>
            </a:r>
          </a:p>
          <a:p>
            <a:pPr marL="456565" indent="-456565"/>
            <a:endParaRPr lang="ko-KR" altLang="en-US"/>
          </a:p>
          <a:p>
            <a:pPr marL="456565" indent="-456565"/>
            <a:r>
              <a:rPr lang="ko-KR" b="1"/>
              <a:t>CGRA Subsystem</a:t>
            </a:r>
          </a:p>
          <a:p>
            <a:pPr marL="456565" indent="-456565"/>
            <a:r>
              <a:rPr lang="ko-KR" altLang="en-US" b="1"/>
              <a:t>  </a:t>
            </a:r>
            <a:r>
              <a:rPr lang="ko-KR" altLang="en-US"/>
              <a:t>- Global Buffer</a:t>
            </a:r>
            <a:endParaRPr lang="ko-KR"/>
          </a:p>
          <a:p>
            <a:pPr marL="456565" indent="-456565"/>
            <a:r>
              <a:rPr lang="en-US" altLang="ko-KR">
                <a:ea typeface="ＭＳ Ｐゴシック"/>
              </a:rPr>
              <a:t>  - Global Controller</a:t>
            </a:r>
            <a:endParaRPr lang="en-US" altLang="ko-KR"/>
          </a:p>
          <a:p>
            <a:pPr marL="456565" indent="-456565"/>
            <a:r>
              <a:rPr lang="en-US" altLang="ko-KR">
                <a:ea typeface="ＭＳ Ｐゴシック"/>
              </a:rPr>
              <a:t>  - Tile Array (PE, MEM)</a:t>
            </a:r>
          </a:p>
          <a:p>
            <a:pPr marL="456565" indent="-456565"/>
            <a:r>
              <a:rPr lang="en-US">
                <a:cs typeface="Arial"/>
              </a:rPr>
              <a:t>  - Hardware acceleration occurs</a:t>
            </a:r>
          </a:p>
          <a:p>
            <a:pPr marL="456565" indent="-456565"/>
            <a:endParaRPr lang="ko-KR" altLang="en-US"/>
          </a:p>
          <a:p>
            <a:pPr marL="456565" indent="-456565"/>
            <a:r>
              <a:rPr lang="en-US" altLang="ko-KR" b="1">
                <a:ea typeface="ＭＳ Ｐゴシック"/>
              </a:rPr>
              <a:t>DMA Subsystem</a:t>
            </a:r>
            <a:endParaRPr lang="ko-KR" b="1"/>
          </a:p>
          <a:p>
            <a:pPr marL="456565" indent="-456565"/>
            <a:r>
              <a:rPr lang="en-US" altLang="ko-KR">
                <a:ea typeface="ＭＳ Ｐゴシック"/>
              </a:rPr>
              <a:t>  - Two DMAs</a:t>
            </a:r>
          </a:p>
          <a:p>
            <a:pPr marL="456565" indent="-456565"/>
            <a:endParaRPr lang="en-US" altLang="ko-KR">
              <a:ea typeface="ＭＳ Ｐゴシック"/>
            </a:endParaRPr>
          </a:p>
          <a:p>
            <a:pPr marL="456565" indent="-456565"/>
            <a:r>
              <a:rPr lang="ko-KR" altLang="en-US"/>
              <a:t>Peripheral Subsystem</a:t>
            </a:r>
          </a:p>
          <a:p>
            <a:pPr marL="456565" indent="-456565"/>
            <a:r>
              <a:rPr lang="ko-KR" altLang="en-US"/>
              <a:t>TLX Subsystem</a:t>
            </a:r>
          </a:p>
          <a:p>
            <a:pPr marL="456565" indent="-456565"/>
            <a:endParaRPr lang="ko-KR" altLang="en-US"/>
          </a:p>
        </p:txBody>
      </p:sp>
      <p:pic>
        <p:nvPicPr>
          <p:cNvPr id="3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365DB30-6862-4F31-A97F-CDDBE621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454" y="1198783"/>
            <a:ext cx="5267046" cy="4823757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888551-C780-4206-BD07-143712835E99}"/>
              </a:ext>
            </a:extLst>
          </p:cNvPr>
          <p:cNvSpPr/>
          <p:nvPr/>
        </p:nvSpPr>
        <p:spPr>
          <a:xfrm>
            <a:off x="5612063" y="1200484"/>
            <a:ext cx="2157662" cy="1509293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2826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465A4CE-58E9-404A-A0E2-00834D34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</p:spPr>
        <p:txBody>
          <a:bodyPr wrap="square" anchor="b">
            <a:normAutofit/>
          </a:bodyPr>
          <a:lstStyle/>
          <a:p>
            <a:r>
              <a:rPr lang="en-US">
                <a:ea typeface="ＭＳ Ｐゴシック"/>
              </a:rPr>
              <a:t>SoC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0B981-BACF-4E58-8729-1823EB9339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06139" y="1238317"/>
            <a:ext cx="4254946" cy="5012056"/>
          </a:xfrm>
        </p:spPr>
        <p:txBody>
          <a:bodyPr vert="horz" lIns="0" tIns="45720" rIns="0" bIns="45720" rtlCol="0" anchor="t">
            <a:normAutofit/>
          </a:bodyPr>
          <a:lstStyle/>
          <a:p>
            <a:pPr marL="456565" indent="-456565"/>
            <a:r>
              <a:rPr lang="ko-KR" altLang="en-US" b="1">
                <a:solidFill>
                  <a:srgbClr val="0070C0"/>
                </a:solidFill>
              </a:rPr>
              <a:t>Processor Subsystem</a:t>
            </a:r>
          </a:p>
          <a:p>
            <a:pPr marL="456565" indent="-456565"/>
            <a:r>
              <a:rPr lang="ko-KR" altLang="en-US">
                <a:solidFill>
                  <a:srgbClr val="0070C0"/>
                </a:solidFill>
              </a:rPr>
              <a:t>  - ARM Cortex-M3</a:t>
            </a:r>
          </a:p>
          <a:p>
            <a:pPr marL="456565" indent="-456565"/>
            <a:r>
              <a:rPr lang="ko-KR" altLang="en-US">
                <a:solidFill>
                  <a:srgbClr val="0070C0"/>
                </a:solidFill>
              </a:rPr>
              <a:t>  - Runs software to control CGRA</a:t>
            </a:r>
          </a:p>
          <a:p>
            <a:pPr marL="456565" indent="-456565"/>
            <a:endParaRPr lang="ko-KR" altLang="en-US"/>
          </a:p>
          <a:p>
            <a:pPr marL="456565" indent="-456565"/>
            <a:r>
              <a:rPr lang="ko-KR" b="1">
                <a:solidFill>
                  <a:srgbClr val="FF0000"/>
                </a:solidFill>
              </a:rPr>
              <a:t>CGRA Subsystem</a:t>
            </a:r>
          </a:p>
          <a:p>
            <a:pPr marL="456565" indent="-456565"/>
            <a:r>
              <a:rPr lang="ko-KR" altLang="en-US" b="1">
                <a:solidFill>
                  <a:srgbClr val="FF0000"/>
                </a:solidFill>
              </a:rPr>
              <a:t>  </a:t>
            </a:r>
            <a:r>
              <a:rPr lang="ko-KR" altLang="en-US">
                <a:solidFill>
                  <a:srgbClr val="FF0000"/>
                </a:solidFill>
              </a:rPr>
              <a:t>- Global Buffer</a:t>
            </a:r>
            <a:endParaRPr lang="ko-KR">
              <a:solidFill>
                <a:srgbClr val="FF0000"/>
              </a:solidFill>
            </a:endParaRPr>
          </a:p>
          <a:p>
            <a:pPr marL="456565" indent="-456565"/>
            <a:r>
              <a:rPr lang="en-US" altLang="ko-KR">
                <a:solidFill>
                  <a:srgbClr val="FF0000"/>
                </a:solidFill>
                <a:ea typeface="ＭＳ Ｐゴシック"/>
              </a:rPr>
              <a:t>  - Global Controller</a:t>
            </a:r>
            <a:endParaRPr lang="en-US" altLang="ko-KR">
              <a:solidFill>
                <a:srgbClr val="FF0000"/>
              </a:solidFill>
            </a:endParaRPr>
          </a:p>
          <a:p>
            <a:pPr marL="456565" indent="-456565"/>
            <a:r>
              <a:rPr lang="en-US" altLang="ko-KR">
                <a:solidFill>
                  <a:srgbClr val="FF0000"/>
                </a:solidFill>
                <a:ea typeface="ＭＳ Ｐゴシック"/>
              </a:rPr>
              <a:t>  - Tile Array (PE, MEM)</a:t>
            </a:r>
          </a:p>
          <a:p>
            <a:pPr marL="456565" indent="-456565"/>
            <a:r>
              <a:rPr lang="en-US">
                <a:solidFill>
                  <a:srgbClr val="FF0000"/>
                </a:solidFill>
                <a:ea typeface="ＭＳ Ｐゴシック"/>
                <a:cs typeface="Arial"/>
              </a:rPr>
              <a:t>  - Hardware acceleration occurs</a:t>
            </a:r>
          </a:p>
          <a:p>
            <a:pPr marL="456565" indent="-456565"/>
            <a:endParaRPr lang="ko-KR" altLang="en-US">
              <a:solidFill>
                <a:srgbClr val="000000"/>
              </a:solidFill>
            </a:endParaRPr>
          </a:p>
          <a:p>
            <a:pPr marL="456565" indent="-456565"/>
            <a:r>
              <a:rPr lang="en-US" altLang="ko-KR" b="1">
                <a:ea typeface="ＭＳ Ｐゴシック"/>
              </a:rPr>
              <a:t>DMA Subsystem</a:t>
            </a:r>
            <a:endParaRPr lang="ko-KR" b="1"/>
          </a:p>
          <a:p>
            <a:pPr marL="456565" indent="-456565"/>
            <a:r>
              <a:rPr lang="en-US" altLang="ko-KR">
                <a:ea typeface="ＭＳ Ｐゴシック"/>
              </a:rPr>
              <a:t>  - Two DMAs</a:t>
            </a:r>
          </a:p>
          <a:p>
            <a:pPr marL="456565" indent="-456565"/>
            <a:endParaRPr lang="en-US" altLang="ko-KR">
              <a:ea typeface="ＭＳ Ｐゴシック"/>
            </a:endParaRPr>
          </a:p>
          <a:p>
            <a:pPr marL="456565" indent="-456565"/>
            <a:r>
              <a:rPr lang="ko-KR" altLang="en-US"/>
              <a:t>Peripheral Subsystem</a:t>
            </a:r>
          </a:p>
          <a:p>
            <a:pPr marL="456565" indent="-456565"/>
            <a:r>
              <a:rPr lang="ko-KR" altLang="en-US"/>
              <a:t>TLX Subsystem</a:t>
            </a:r>
          </a:p>
          <a:p>
            <a:pPr marL="456565" indent="-456565"/>
            <a:endParaRPr lang="ko-KR" altLang="en-US"/>
          </a:p>
        </p:txBody>
      </p:sp>
      <p:pic>
        <p:nvPicPr>
          <p:cNvPr id="3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365DB30-6862-4F31-A97F-CDDBE621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454" y="1198783"/>
            <a:ext cx="5267046" cy="4823757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888551-C780-4206-BD07-143712835E99}"/>
              </a:ext>
            </a:extLst>
          </p:cNvPr>
          <p:cNvSpPr/>
          <p:nvPr/>
        </p:nvSpPr>
        <p:spPr>
          <a:xfrm>
            <a:off x="5612063" y="1200484"/>
            <a:ext cx="2157662" cy="1509293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E3B42-1735-4B15-BF42-8EA4FA5EA976}"/>
              </a:ext>
            </a:extLst>
          </p:cNvPr>
          <p:cNvSpPr/>
          <p:nvPr/>
        </p:nvSpPr>
        <p:spPr>
          <a:xfrm>
            <a:off x="9254958" y="1200484"/>
            <a:ext cx="1769978" cy="150929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59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D227-5202-DC41-BCDA-AB0333DA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12904" cy="2387600"/>
          </a:xfrm>
        </p:spPr>
        <p:txBody>
          <a:bodyPr/>
          <a:lstStyle/>
          <a:p>
            <a:r>
              <a:rPr lang="en-US" dirty="0">
                <a:ea typeface="ＭＳ Ｐゴシック"/>
              </a:rPr>
              <a:t>CGRA Architecture</a:t>
            </a:r>
            <a:br>
              <a:rPr lang="en-US" dirty="0">
                <a:ea typeface="ＭＳ Ｐゴシック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605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82E5-74B1-C04A-A429-4B61C9C3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Arial"/>
              </a:rPr>
              <a:t>CGRA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B54B43-2161-4B94-A5BD-84AC77E602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6565" indent="-456565"/>
            <a:endParaRPr lang="en-US"/>
          </a:p>
          <a:p>
            <a:pPr marL="456565" indent="-456565"/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BB1DDED-0C75-4B67-B51B-FBCAEA5CCC76}"/>
              </a:ext>
            </a:extLst>
          </p:cNvPr>
          <p:cNvSpPr txBox="1">
            <a:spLocks/>
          </p:cNvSpPr>
          <p:nvPr/>
        </p:nvSpPr>
        <p:spPr>
          <a:xfrm>
            <a:off x="1406139" y="1238317"/>
            <a:ext cx="4254946" cy="501205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457189" indent="-457189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defRPr kern="1200" spc="27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0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/>
              <a:buNone/>
              <a:defRPr kern="1200" baseline="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2pPr>
            <a:lvl3pPr marL="459306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anose="020B0503030403020204" pitchFamily="34" charset="0"/>
              <a:buNone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3pPr>
            <a:lvl4pPr marL="916493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None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4pPr>
            <a:lvl5pPr marL="1375799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anose="020B0503030403020204" pitchFamily="34" charset="0"/>
              <a:buNone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endParaRPr lang="ko-KR" altLang="en-US" b="1">
              <a:solidFill>
                <a:srgbClr val="0070C0"/>
              </a:solidFill>
            </a:endParaRPr>
          </a:p>
          <a:p>
            <a:pPr marL="456565" indent="-456565"/>
            <a:endParaRPr lang="ko-KR" altLang="en-US"/>
          </a:p>
        </p:txBody>
      </p:sp>
      <p:pic>
        <p:nvPicPr>
          <p:cNvPr id="10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16CB7E32-7CCC-4B18-A297-BE9D941FA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366" y="1412881"/>
            <a:ext cx="4971569" cy="467897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35A4D-F23F-4C58-9BF4-E298EAFC6A7A}"/>
              </a:ext>
            </a:extLst>
          </p:cNvPr>
          <p:cNvSpPr txBox="1">
            <a:spLocks/>
          </p:cNvSpPr>
          <p:nvPr/>
        </p:nvSpPr>
        <p:spPr>
          <a:xfrm>
            <a:off x="1558539" y="1390717"/>
            <a:ext cx="4254946" cy="501205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457189" indent="-457189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defRPr kern="1200" spc="27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0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/>
              <a:buNone/>
              <a:defRPr kern="1200" baseline="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2pPr>
            <a:lvl3pPr marL="459306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anose="020B0503030403020204" pitchFamily="34" charset="0"/>
              <a:buNone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3pPr>
            <a:lvl4pPr marL="916493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None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4pPr>
            <a:lvl5pPr marL="1375799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anose="020B0503030403020204" pitchFamily="34" charset="0"/>
              <a:buNone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ko-KR" altLang="en-US" dirty="0"/>
              <a:t>Global </a:t>
            </a:r>
            <a:r>
              <a:rPr lang="ko-KR" altLang="en-US" dirty="0" err="1"/>
              <a:t>Buffer</a:t>
            </a:r>
            <a:endParaRPr lang="ko-KR" altLang="en-US" dirty="0">
              <a:ea typeface="ＭＳ Ｐゴシック"/>
            </a:endParaRPr>
          </a:p>
          <a:p>
            <a:pPr marL="456565" indent="-456565"/>
            <a:r>
              <a:rPr lang="ko-KR" altLang="en-US" dirty="0"/>
              <a:t>   - </a:t>
            </a:r>
            <a:r>
              <a:rPr lang="ko-KR" altLang="en-US" dirty="0" err="1"/>
              <a:t>Communicate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SoC</a:t>
            </a:r>
            <a:r>
              <a:rPr lang="ko-KR" altLang="en-US" dirty="0"/>
              <a:t> </a:t>
            </a:r>
            <a:r>
              <a:rPr lang="ko-KR" altLang="en-US" dirty="0" err="1"/>
              <a:t>system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AXI4 and AXI4-Lite </a:t>
            </a:r>
            <a:r>
              <a:rPr lang="ko-KR" altLang="en-US" dirty="0" err="1"/>
              <a:t>interface</a:t>
            </a:r>
            <a:endParaRPr lang="ko-KR" dirty="0"/>
          </a:p>
          <a:p>
            <a:pPr marL="456565" indent="-456565"/>
            <a:r>
              <a:rPr lang="ko-KR" altLang="en-US" dirty="0"/>
              <a:t>   - 1D </a:t>
            </a:r>
            <a:r>
              <a:rPr lang="ko-KR" altLang="en-US" dirty="0" err="1"/>
              <a:t>array</a:t>
            </a:r>
            <a:r>
              <a:rPr lang="ko-KR" altLang="en-US" dirty="0"/>
              <a:t> of GLB </a:t>
            </a:r>
            <a:r>
              <a:rPr lang="ko-KR" altLang="en-US" dirty="0" err="1"/>
              <a:t>Tiles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two</a:t>
            </a:r>
            <a:r>
              <a:rPr lang="ko-KR" altLang="en-US" dirty="0"/>
              <a:t> </a:t>
            </a:r>
            <a:r>
              <a:rPr lang="ko-KR" altLang="en-US" dirty="0" err="1"/>
              <a:t>banks</a:t>
            </a:r>
            <a:endParaRPr lang="ko-KR" dirty="0"/>
          </a:p>
          <a:p>
            <a:pPr marL="456565" indent="-456565"/>
            <a:r>
              <a:rPr lang="ko-KR" altLang="en-US" dirty="0"/>
              <a:t>   - </a:t>
            </a:r>
            <a:r>
              <a:rPr lang="ko-KR" altLang="en-US" dirty="0" err="1"/>
              <a:t>I</a:t>
            </a:r>
            <a:r>
              <a:rPr lang="ko-KR" altLang="en-US" dirty="0"/>
              <a:t>/</a:t>
            </a:r>
            <a:r>
              <a:rPr lang="ko-KR" altLang="en-US" dirty="0" err="1"/>
              <a:t>O</a:t>
            </a:r>
            <a:r>
              <a:rPr lang="ko-KR" altLang="en-US" dirty="0"/>
              <a:t> </a:t>
            </a:r>
            <a:r>
              <a:rPr lang="ko-KR" altLang="en-US" dirty="0" err="1"/>
              <a:t>controller</a:t>
            </a:r>
            <a:r>
              <a:rPr lang="ko-KR" altLang="en-US" dirty="0"/>
              <a:t> </a:t>
            </a:r>
            <a:r>
              <a:rPr lang="ko-KR" altLang="en-US" dirty="0" err="1"/>
              <a:t>streams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/</a:t>
            </a:r>
            <a:r>
              <a:rPr lang="ko-KR" altLang="en-US" dirty="0" err="1"/>
              <a:t>out</a:t>
            </a:r>
            <a:r>
              <a:rPr lang="ko-KR" altLang="en-US" dirty="0"/>
              <a:t> of CGRA</a:t>
            </a:r>
          </a:p>
          <a:p>
            <a:pPr marL="456565" indent="-456565"/>
            <a:r>
              <a:rPr lang="ko-KR" altLang="en-US" dirty="0"/>
              <a:t>   - </a:t>
            </a:r>
            <a:r>
              <a:rPr lang="ko-KR" altLang="en-US" dirty="0" err="1"/>
              <a:t>It</a:t>
            </a:r>
            <a:r>
              <a:rPr lang="ko-KR" altLang="en-US" dirty="0"/>
              <a:t> </a:t>
            </a:r>
            <a:r>
              <a:rPr lang="ko-KR" altLang="en-US" dirty="0" err="1"/>
              <a:t>streams</a:t>
            </a:r>
            <a:r>
              <a:rPr lang="ko-KR" altLang="en-US" dirty="0"/>
              <a:t> </a:t>
            </a:r>
            <a:r>
              <a:rPr lang="en-US" altLang="ko-KR" dirty="0"/>
              <a:t>the </a:t>
            </a:r>
            <a:r>
              <a:rPr lang="ko-KR" altLang="en-US" dirty="0" err="1"/>
              <a:t>bitstream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CGRA</a:t>
            </a:r>
            <a:endParaRPr lang="en-US" altLang="ko-KR" dirty="0"/>
          </a:p>
          <a:p>
            <a:pPr marL="456565" indent="-456565"/>
            <a:endParaRPr lang="ko-KR" altLang="en-US" dirty="0"/>
          </a:p>
          <a:p>
            <a:pPr marL="456565" indent="-456565"/>
            <a:r>
              <a:rPr lang="ko-KR" altLang="en-US" dirty="0"/>
              <a:t>CGRA </a:t>
            </a:r>
            <a:endParaRPr lang="en-US" altLang="ko-KR" dirty="0"/>
          </a:p>
          <a:p>
            <a:pPr marL="456565" indent="-456565"/>
            <a:r>
              <a:rPr lang="ko-KR" altLang="en-US" dirty="0"/>
              <a:t>   - </a:t>
            </a:r>
            <a:r>
              <a:rPr lang="ko-KR" altLang="en-US" dirty="0" err="1"/>
              <a:t>Island-style</a:t>
            </a:r>
            <a:r>
              <a:rPr lang="ko-KR" altLang="en-US" dirty="0"/>
              <a:t> </a:t>
            </a:r>
            <a:r>
              <a:rPr lang="ko-KR" altLang="en-US" dirty="0" err="1"/>
              <a:t>mesh</a:t>
            </a:r>
            <a:r>
              <a:rPr lang="ko-KR" altLang="en-US" dirty="0"/>
              <a:t> </a:t>
            </a:r>
            <a:r>
              <a:rPr lang="ko-KR" altLang="en-US" dirty="0" err="1"/>
              <a:t>network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PE </a:t>
            </a:r>
            <a:r>
              <a:rPr lang="ko-KR" altLang="en-US" dirty="0" err="1"/>
              <a:t>node</a:t>
            </a:r>
            <a:r>
              <a:rPr lang="en-US" altLang="ko-KR" dirty="0"/>
              <a:t>s</a:t>
            </a:r>
            <a:r>
              <a:rPr lang="ko-KR" altLang="en-US" dirty="0"/>
              <a:t> and MEM </a:t>
            </a:r>
            <a:r>
              <a:rPr lang="ko-KR" altLang="en-US" dirty="0" err="1"/>
              <a:t>node</a:t>
            </a:r>
            <a:r>
              <a:rPr lang="en-US" altLang="ko-KR" dirty="0"/>
              <a:t>s</a:t>
            </a:r>
            <a:endParaRPr lang="ko-KR" altLang="en-US" dirty="0"/>
          </a:p>
          <a:p>
            <a:pPr marL="456565" indent="-456565"/>
            <a:r>
              <a:rPr lang="ko-KR" altLang="en-US" dirty="0"/>
              <a:t>   - </a:t>
            </a:r>
            <a:r>
              <a:rPr lang="ko-KR" altLang="en-US" dirty="0" err="1"/>
              <a:t>Divided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groups</a:t>
            </a:r>
            <a:r>
              <a:rPr lang="ko-KR" altLang="en-US" dirty="0"/>
              <a:t> of </a:t>
            </a:r>
            <a:r>
              <a:rPr lang="ko-KR" altLang="en-US" dirty="0" err="1"/>
              <a:t>columns</a:t>
            </a:r>
            <a:endParaRPr lang="ko-KR" altLang="en-US" dirty="0"/>
          </a:p>
          <a:p>
            <a:pPr marL="456565" indent="-456565"/>
            <a:r>
              <a:rPr lang="ko-KR" altLang="en-US" dirty="0"/>
              <a:t>   </a:t>
            </a:r>
          </a:p>
          <a:p>
            <a:pPr marL="456565" indent="-45656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59410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6E05-FD2E-4E26-A67D-FE9A37D1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The basic control flow to run an application on CGRA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361D-49DD-4571-8D75-4C68B33572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45951" y="1211580"/>
            <a:ext cx="4190095" cy="5012056"/>
          </a:xfrm>
        </p:spPr>
        <p:txBody>
          <a:bodyPr vert="horz" lIns="0" tIns="45720" rIns="0" bIns="45720" rtlCol="0" anchor="t">
            <a:normAutofit/>
          </a:bodyPr>
          <a:lstStyle/>
          <a:p>
            <a:pPr marL="456565" indent="-456565"/>
            <a:endParaRPr lang="en-US" dirty="0"/>
          </a:p>
          <a:p>
            <a:pPr marL="456565" indent="-456565"/>
            <a:r>
              <a:rPr lang="en-US" b="1" dirty="0">
                <a:solidFill>
                  <a:srgbClr val="C00000"/>
                </a:solidFill>
                <a:ea typeface="ＭＳ Ｐゴシック"/>
              </a:rPr>
              <a:t>1. DMA streams bitstream to GLB</a:t>
            </a:r>
            <a:endParaRPr lang="en-US" b="1" dirty="0">
              <a:solidFill>
                <a:srgbClr val="C00000"/>
              </a:solidFill>
            </a:endParaRPr>
          </a:p>
          <a:p>
            <a:pPr marL="456565" indent="-456565"/>
            <a:r>
              <a:rPr lang="en-US" b="1" dirty="0">
                <a:solidFill>
                  <a:srgbClr val="C00000"/>
                </a:solidFill>
                <a:ea typeface="ＭＳ Ｐゴシック"/>
              </a:rPr>
              <a:t>2. DMA streams to input data GLB</a:t>
            </a:r>
            <a:endParaRPr lang="en-US" b="1" dirty="0">
              <a:solidFill>
                <a:srgbClr val="C00000"/>
              </a:solidFill>
            </a:endParaRPr>
          </a:p>
          <a:p>
            <a:pPr marL="456565" indent="-456565"/>
            <a:endParaRPr lang="en-US" dirty="0">
              <a:ea typeface="ＭＳ Ｐゴシック"/>
            </a:endParaRPr>
          </a:p>
          <a:p>
            <a:pPr marL="456565" indent="-456565"/>
            <a:r>
              <a:rPr lang="en-US" dirty="0">
                <a:ea typeface="ＭＳ Ｐゴシック"/>
              </a:rPr>
              <a:t>3. M3 configures I/O controller</a:t>
            </a:r>
          </a:p>
          <a:p>
            <a:pPr marL="456565" indent="-456565"/>
            <a:r>
              <a:rPr lang="en-US" dirty="0">
                <a:ea typeface="ＭＳ Ｐゴシック"/>
              </a:rPr>
              <a:t>4. M3 sends </a:t>
            </a:r>
            <a:r>
              <a:rPr lang="en-US" dirty="0" err="1">
                <a:ea typeface="ＭＳ Ｐゴシック"/>
              </a:rPr>
              <a:t>config_start</a:t>
            </a:r>
            <a:r>
              <a:rPr lang="en-US" dirty="0">
                <a:ea typeface="ＭＳ Ｐゴシック"/>
              </a:rPr>
              <a:t> signal I/O controller</a:t>
            </a:r>
            <a:endParaRPr lang="ko-KR" altLang="en-US" dirty="0">
              <a:ea typeface="ＭＳ Ｐゴシック"/>
            </a:endParaRPr>
          </a:p>
          <a:p>
            <a:pPr marL="456565" indent="-456565"/>
            <a:r>
              <a:rPr lang="en-US" dirty="0">
                <a:ea typeface="ＭＳ Ｐゴシック"/>
              </a:rPr>
              <a:t>5. M3 sends </a:t>
            </a:r>
            <a:r>
              <a:rPr lang="en-US" dirty="0" err="1">
                <a:ea typeface="ＭＳ Ｐゴシック"/>
              </a:rPr>
              <a:t>kernel_start</a:t>
            </a:r>
            <a:r>
              <a:rPr lang="en-US" dirty="0">
                <a:ea typeface="ＭＳ Ｐゴシック"/>
              </a:rPr>
              <a:t> signal to I/O controller</a:t>
            </a:r>
          </a:p>
          <a:p>
            <a:pPr marL="456565" indent="-456565"/>
            <a:endParaRPr lang="en-US" dirty="0">
              <a:ea typeface="ＭＳ Ｐゴシック"/>
            </a:endParaRPr>
          </a:p>
          <a:p>
            <a:pPr marL="456565" indent="-456565"/>
            <a:r>
              <a:rPr lang="en-US" dirty="0">
                <a:ea typeface="ＭＳ Ｐゴシック"/>
              </a:rPr>
              <a:t>6. CGRA array runs a kernel</a:t>
            </a:r>
          </a:p>
          <a:p>
            <a:pPr marL="456565" indent="-456565"/>
            <a:endParaRPr lang="en-US" dirty="0">
              <a:ea typeface="ＭＳ Ｐゴシック"/>
            </a:endParaRPr>
          </a:p>
          <a:p>
            <a:pPr marL="456565" indent="-456565"/>
            <a:r>
              <a:rPr lang="en-US" dirty="0">
                <a:ea typeface="ＭＳ Ｐゴシック"/>
              </a:rPr>
              <a:t>7. I/O controller sends an interrupt signal to M3</a:t>
            </a:r>
          </a:p>
          <a:p>
            <a:pPr marL="456565" indent="-456565"/>
            <a:r>
              <a:rPr lang="en-US" dirty="0">
                <a:ea typeface="ＭＳ Ｐゴシック"/>
              </a:rPr>
              <a:t>8. DMA streams output data out of GLB</a:t>
            </a:r>
            <a:endParaRPr lang="en-US" dirty="0"/>
          </a:p>
        </p:txBody>
      </p:sp>
      <p:pic>
        <p:nvPicPr>
          <p:cNvPr id="5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5280BE7A-B82F-46F5-A4A3-634923E6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366" y="1412881"/>
            <a:ext cx="4971569" cy="46789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705CC4-F3A1-450D-8C29-2D11BEB66A18}"/>
              </a:ext>
            </a:extLst>
          </p:cNvPr>
          <p:cNvSpPr/>
          <p:nvPr/>
        </p:nvSpPr>
        <p:spPr>
          <a:xfrm>
            <a:off x="6289097" y="2353371"/>
            <a:ext cx="978078" cy="790247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68E77-8FC3-417D-9998-8F55076CF603}"/>
              </a:ext>
            </a:extLst>
          </p:cNvPr>
          <p:cNvSpPr/>
          <p:nvPr/>
        </p:nvSpPr>
        <p:spPr>
          <a:xfrm>
            <a:off x="8284810" y="1758362"/>
            <a:ext cx="711983" cy="421343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AF586BC-F6E5-4885-9B8F-3E4812562D3D}"/>
              </a:ext>
            </a:extLst>
          </p:cNvPr>
          <p:cNvSpPr/>
          <p:nvPr/>
        </p:nvSpPr>
        <p:spPr>
          <a:xfrm>
            <a:off x="1416038" y="1562705"/>
            <a:ext cx="149401" cy="7753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71CBB-5D11-43ED-A833-281194A1F255}"/>
              </a:ext>
            </a:extLst>
          </p:cNvPr>
          <p:cNvSpPr txBox="1"/>
          <p:nvPr/>
        </p:nvSpPr>
        <p:spPr>
          <a:xfrm>
            <a:off x="821417" y="174065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C00000"/>
                </a:solidFill>
                <a:latin typeface="Source Sans Pro"/>
                <a:ea typeface="ＭＳ Ｐゴシック"/>
              </a:rPr>
              <a:t>data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9D1AA3FC-2851-4BD5-9B60-CA76F9560676}"/>
              </a:ext>
            </a:extLst>
          </p:cNvPr>
          <p:cNvSpPr/>
          <p:nvPr/>
        </p:nvSpPr>
        <p:spPr>
          <a:xfrm>
            <a:off x="1452323" y="2548466"/>
            <a:ext cx="113116" cy="14586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89FDEB-8F94-4C88-8D96-8B67564C4D1E}"/>
              </a:ext>
            </a:extLst>
          </p:cNvPr>
          <p:cNvSpPr txBox="1"/>
          <p:nvPr/>
        </p:nvSpPr>
        <p:spPr>
          <a:xfrm>
            <a:off x="627892" y="309532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Source Sans Pro"/>
                <a:ea typeface="ＭＳ Ｐゴシック"/>
              </a:rPr>
              <a:t>control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A6A1AD8-0565-4E50-991B-B0C90CC89619}"/>
              </a:ext>
            </a:extLst>
          </p:cNvPr>
          <p:cNvSpPr/>
          <p:nvPr/>
        </p:nvSpPr>
        <p:spPr>
          <a:xfrm>
            <a:off x="1452322" y="4278084"/>
            <a:ext cx="113116" cy="4910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19371-45DF-4F92-90AF-1641F41F27BF}"/>
              </a:ext>
            </a:extLst>
          </p:cNvPr>
          <p:cNvSpPr txBox="1"/>
          <p:nvPr/>
        </p:nvSpPr>
        <p:spPr>
          <a:xfrm>
            <a:off x="706511" y="4322988"/>
            <a:ext cx="807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Source Sans Pro"/>
                <a:ea typeface="ＭＳ Ｐゴシック"/>
              </a:rPr>
              <a:t>comp.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13C57AA-D731-4FF5-A021-0A899A30DEBA}"/>
              </a:ext>
            </a:extLst>
          </p:cNvPr>
          <p:cNvSpPr/>
          <p:nvPr/>
        </p:nvSpPr>
        <p:spPr>
          <a:xfrm>
            <a:off x="1416037" y="5118704"/>
            <a:ext cx="149401" cy="7753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984A3-0EC7-4B16-A84E-2DAA898DD8A5}"/>
              </a:ext>
            </a:extLst>
          </p:cNvPr>
          <p:cNvSpPr txBox="1"/>
          <p:nvPr/>
        </p:nvSpPr>
        <p:spPr>
          <a:xfrm>
            <a:off x="821416" y="52906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Source Sans Pro"/>
                <a:ea typeface="ＭＳ Ｐゴシック"/>
              </a:rPr>
              <a:t>data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7732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6E05-FD2E-4E26-A67D-FE9A37D1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The basic control flow to run an application on CGRA</a:t>
            </a:r>
            <a:endParaRPr lang="en-US"/>
          </a:p>
        </p:txBody>
      </p:sp>
      <p:pic>
        <p:nvPicPr>
          <p:cNvPr id="5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5280BE7A-B82F-46F5-A4A3-634923E6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366" y="1412881"/>
            <a:ext cx="4971569" cy="46789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705CC4-F3A1-450D-8C29-2D11BEB66A18}"/>
              </a:ext>
            </a:extLst>
          </p:cNvPr>
          <p:cNvSpPr/>
          <p:nvPr/>
        </p:nvSpPr>
        <p:spPr>
          <a:xfrm>
            <a:off x="6240716" y="3119077"/>
            <a:ext cx="1080887" cy="421343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C2B956-2B1F-4ADD-B8D5-E767F250B2EC}"/>
              </a:ext>
            </a:extLst>
          </p:cNvPr>
          <p:cNvSpPr txBox="1">
            <a:spLocks/>
          </p:cNvSpPr>
          <p:nvPr/>
        </p:nvSpPr>
        <p:spPr>
          <a:xfrm>
            <a:off x="1745951" y="1211580"/>
            <a:ext cx="4190095" cy="501205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457189" indent="-457189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defRPr kern="1200" spc="27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0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/>
              <a:buNone/>
              <a:defRPr kern="1200" baseline="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2pPr>
            <a:lvl3pPr marL="459306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anose="020B0503030403020204" pitchFamily="34" charset="0"/>
              <a:buNone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3pPr>
            <a:lvl4pPr marL="916493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None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4pPr>
            <a:lvl5pPr marL="1375799" indent="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anose="020B0503030403020204" pitchFamily="34" charset="0"/>
              <a:buNone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endParaRPr lang="en-US"/>
          </a:p>
          <a:p>
            <a:pPr marL="456565" indent="-456565"/>
            <a:r>
              <a:rPr lang="en-US">
                <a:ea typeface="ＭＳ Ｐゴシック"/>
              </a:rPr>
              <a:t>1. DMA streams input data to GLB</a:t>
            </a:r>
            <a:endParaRPr lang="en-US"/>
          </a:p>
          <a:p>
            <a:pPr marL="456565" indent="-456565"/>
            <a:r>
              <a:rPr lang="en-US">
                <a:ea typeface="ＭＳ Ｐゴシック"/>
              </a:rPr>
              <a:t>2. DMA streams bitstream to GLB</a:t>
            </a:r>
            <a:endParaRPr lang="en-US"/>
          </a:p>
          <a:p>
            <a:pPr marL="456565" indent="-456565"/>
            <a:endParaRPr lang="en-US">
              <a:ea typeface="ＭＳ Ｐゴシック"/>
            </a:endParaRPr>
          </a:p>
          <a:p>
            <a:pPr marL="456565" indent="-456565"/>
            <a:r>
              <a:rPr lang="en-US" b="1">
                <a:solidFill>
                  <a:srgbClr val="C00000"/>
                </a:solidFill>
                <a:ea typeface="ＭＳ Ｐゴシック"/>
              </a:rPr>
              <a:t>3. M3 configures I/O controller</a:t>
            </a:r>
          </a:p>
          <a:p>
            <a:pPr marL="456565" indent="-456565"/>
            <a:r>
              <a:rPr lang="en-US">
                <a:ea typeface="ＭＳ Ｐゴシック"/>
              </a:rPr>
              <a:t>4. M3 sends </a:t>
            </a:r>
            <a:r>
              <a:rPr lang="en-US" err="1">
                <a:ea typeface="ＭＳ Ｐゴシック"/>
              </a:rPr>
              <a:t>config_start</a:t>
            </a:r>
            <a:r>
              <a:rPr lang="en-US">
                <a:ea typeface="ＭＳ Ｐゴシック"/>
              </a:rPr>
              <a:t> signal I/O controller</a:t>
            </a:r>
            <a:endParaRPr lang="ko-KR" altLang="en-US">
              <a:ea typeface="ＭＳ Ｐゴシック"/>
            </a:endParaRPr>
          </a:p>
          <a:p>
            <a:pPr marL="456565" indent="-456565"/>
            <a:r>
              <a:rPr lang="en-US">
                <a:ea typeface="ＭＳ Ｐゴシック"/>
              </a:rPr>
              <a:t>5. M3 sends </a:t>
            </a:r>
            <a:r>
              <a:rPr lang="en-US" err="1">
                <a:ea typeface="ＭＳ Ｐゴシック"/>
              </a:rPr>
              <a:t>kernel_start</a:t>
            </a:r>
            <a:r>
              <a:rPr lang="en-US">
                <a:ea typeface="ＭＳ Ｐゴシック"/>
              </a:rPr>
              <a:t> signal to I/O controller</a:t>
            </a:r>
          </a:p>
          <a:p>
            <a:pPr marL="456565" indent="-456565"/>
            <a:endParaRPr lang="en-US">
              <a:ea typeface="ＭＳ Ｐゴシック"/>
            </a:endParaRPr>
          </a:p>
          <a:p>
            <a:pPr marL="456565" indent="-456565"/>
            <a:r>
              <a:rPr lang="en-US">
                <a:ea typeface="ＭＳ Ｐゴシック"/>
              </a:rPr>
              <a:t>6. CGRA array runs a kernel</a:t>
            </a:r>
          </a:p>
          <a:p>
            <a:pPr marL="456565" indent="-456565"/>
            <a:endParaRPr lang="en-US">
              <a:ea typeface="ＭＳ Ｐゴシック"/>
            </a:endParaRPr>
          </a:p>
          <a:p>
            <a:pPr marL="456565" indent="-456565"/>
            <a:r>
              <a:rPr lang="en-US">
                <a:ea typeface="ＭＳ Ｐゴシック"/>
              </a:rPr>
              <a:t>7. I/O controller sends an interrupt signal to M3</a:t>
            </a:r>
          </a:p>
          <a:p>
            <a:pPr marL="456565" indent="-456565"/>
            <a:r>
              <a:rPr lang="en-US">
                <a:ea typeface="ＭＳ Ｐゴシック"/>
              </a:rPr>
              <a:t>8. DMA streams output data out of GLB</a:t>
            </a:r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A2385C8-2AAF-4CBC-A4DE-57DB7E5E5277}"/>
              </a:ext>
            </a:extLst>
          </p:cNvPr>
          <p:cNvSpPr/>
          <p:nvPr/>
        </p:nvSpPr>
        <p:spPr>
          <a:xfrm>
            <a:off x="1416038" y="1562705"/>
            <a:ext cx="149401" cy="7753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748386-F6CB-495E-ADBD-24E444B87F68}"/>
              </a:ext>
            </a:extLst>
          </p:cNvPr>
          <p:cNvSpPr txBox="1"/>
          <p:nvPr/>
        </p:nvSpPr>
        <p:spPr>
          <a:xfrm>
            <a:off x="821417" y="174065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Source Sans Pro"/>
                <a:ea typeface="ＭＳ Ｐゴシック"/>
              </a:rPr>
              <a:t>data</a:t>
            </a:r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546BFE55-3E00-48CE-9964-8681C1E86DB8}"/>
              </a:ext>
            </a:extLst>
          </p:cNvPr>
          <p:cNvSpPr/>
          <p:nvPr/>
        </p:nvSpPr>
        <p:spPr>
          <a:xfrm>
            <a:off x="1452323" y="2548466"/>
            <a:ext cx="113116" cy="14586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2CFA03-50B1-43B2-A20C-2A03A29878D2}"/>
              </a:ext>
            </a:extLst>
          </p:cNvPr>
          <p:cNvSpPr txBox="1"/>
          <p:nvPr/>
        </p:nvSpPr>
        <p:spPr>
          <a:xfrm>
            <a:off x="627892" y="309532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C00000"/>
                </a:solidFill>
                <a:latin typeface="Source Sans Pro"/>
                <a:ea typeface="ＭＳ Ｐゴシック"/>
              </a:rPr>
              <a:t>control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DD46B0B2-9DCD-4DF3-9A45-B70E1CC76DA1}"/>
              </a:ext>
            </a:extLst>
          </p:cNvPr>
          <p:cNvSpPr/>
          <p:nvPr/>
        </p:nvSpPr>
        <p:spPr>
          <a:xfrm>
            <a:off x="1452322" y="4278084"/>
            <a:ext cx="113116" cy="4910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3B9500-0FC5-4F0B-8AC9-26EBAC669B36}"/>
              </a:ext>
            </a:extLst>
          </p:cNvPr>
          <p:cNvSpPr txBox="1"/>
          <p:nvPr/>
        </p:nvSpPr>
        <p:spPr>
          <a:xfrm>
            <a:off x="706511" y="4322988"/>
            <a:ext cx="807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Source Sans Pro"/>
                <a:ea typeface="ＭＳ Ｐゴシック"/>
              </a:rPr>
              <a:t>comp.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B801B039-445C-4F69-B3A0-62908C622400}"/>
              </a:ext>
            </a:extLst>
          </p:cNvPr>
          <p:cNvSpPr/>
          <p:nvPr/>
        </p:nvSpPr>
        <p:spPr>
          <a:xfrm>
            <a:off x="1416037" y="5118704"/>
            <a:ext cx="149401" cy="7753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B7ECFE-8730-4469-A570-25141153211F}"/>
              </a:ext>
            </a:extLst>
          </p:cNvPr>
          <p:cNvSpPr txBox="1"/>
          <p:nvPr/>
        </p:nvSpPr>
        <p:spPr>
          <a:xfrm>
            <a:off x="821416" y="52906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Source Sans Pro"/>
                <a:ea typeface="ＭＳ Ｐゴシック"/>
              </a:rPr>
              <a:t>data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53461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1623</Words>
  <Application>Microsoft Macintosh PowerPoint</Application>
  <PresentationFormat>Widescreen</PresentationFormat>
  <Paragraphs>329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Arial,Sans-Serif</vt:lpstr>
      <vt:lpstr>Calibri</vt:lpstr>
      <vt:lpstr>Source Sans Pro</vt:lpstr>
      <vt:lpstr>Source Sans Pro Semibold</vt:lpstr>
      <vt:lpstr>Wingdings</vt:lpstr>
      <vt:lpstr>SU_Preso_16x9_v6</vt:lpstr>
      <vt:lpstr>SU_Template_TopBar</vt:lpstr>
      <vt:lpstr>CGRA Virtualization </vt:lpstr>
      <vt:lpstr>Outline </vt:lpstr>
      <vt:lpstr>Amber architecture</vt:lpstr>
      <vt:lpstr>SoC architecture</vt:lpstr>
      <vt:lpstr>SoC architecture</vt:lpstr>
      <vt:lpstr>CGRA Architecture </vt:lpstr>
      <vt:lpstr>CGRA architecture</vt:lpstr>
      <vt:lpstr>The basic control flow to run an application on CGRA</vt:lpstr>
      <vt:lpstr>The basic control flow to run an application on CGRA</vt:lpstr>
      <vt:lpstr>The basic control flow to run an application on CGRA</vt:lpstr>
      <vt:lpstr>The basic control flow to run an application on CGRA</vt:lpstr>
      <vt:lpstr>The basic control flow to run an application on CGRA</vt:lpstr>
      <vt:lpstr>Flexible buffer allocation</vt:lpstr>
      <vt:lpstr>Multiple kernels in parallel</vt:lpstr>
      <vt:lpstr>End-to-End Applications </vt:lpstr>
      <vt:lpstr>Conducting an Application with the M3 Core</vt:lpstr>
      <vt:lpstr>Conducting an Application with the M3 Core</vt:lpstr>
      <vt:lpstr>Conducting an Application with the M3 Core</vt:lpstr>
      <vt:lpstr>Conducting an Application with the M3 Core</vt:lpstr>
      <vt:lpstr>Conducting an Application with the M3 Core</vt:lpstr>
      <vt:lpstr>Motivation for Virtualization</vt:lpstr>
      <vt:lpstr>Partitioning Algorithm </vt:lpstr>
      <vt:lpstr>Temporal Scheduling</vt:lpstr>
      <vt:lpstr>Place PE Utilization stream slide from DARPA</vt:lpstr>
      <vt:lpstr>Spatial Scheduling</vt:lpstr>
      <vt:lpstr>Place Demosaic + Conv3x3 Slides from DARPA</vt:lpstr>
      <vt:lpstr>Dynamic Scheduling Slide</vt:lpstr>
      <vt:lpstr>Autoscheduling Slide</vt:lpstr>
      <vt:lpstr>Virtualization Summary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Taeyoung Kong</dc:creator>
  <cp:lastModifiedBy>Kalhan Koul</cp:lastModifiedBy>
  <cp:revision>35</cp:revision>
  <dcterms:created xsi:type="dcterms:W3CDTF">2020-10-20T20:33:22Z</dcterms:created>
  <dcterms:modified xsi:type="dcterms:W3CDTF">2021-01-30T22:38:10Z</dcterms:modified>
</cp:coreProperties>
</file>