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62" r:id="rId2"/>
    <p:sldId id="281" r:id="rId3"/>
    <p:sldId id="283" r:id="rId4"/>
    <p:sldId id="285" r:id="rId5"/>
    <p:sldId id="284" r:id="rId6"/>
    <p:sldId id="276" r:id="rId7"/>
    <p:sldId id="256" r:id="rId8"/>
    <p:sldId id="291" r:id="rId9"/>
    <p:sldId id="264" r:id="rId10"/>
    <p:sldId id="315" r:id="rId11"/>
    <p:sldId id="272" r:id="rId12"/>
    <p:sldId id="273" r:id="rId13"/>
    <p:sldId id="292" r:id="rId14"/>
    <p:sldId id="263" r:id="rId15"/>
    <p:sldId id="316" r:id="rId16"/>
    <p:sldId id="322" r:id="rId17"/>
    <p:sldId id="317" r:id="rId18"/>
    <p:sldId id="320" r:id="rId19"/>
    <p:sldId id="319" r:id="rId20"/>
    <p:sldId id="324" r:id="rId21"/>
    <p:sldId id="318" r:id="rId22"/>
    <p:sldId id="323" r:id="rId23"/>
    <p:sldId id="325" r:id="rId24"/>
    <p:sldId id="313" r:id="rId25"/>
    <p:sldId id="274" r:id="rId26"/>
    <p:sldId id="293" r:id="rId27"/>
    <p:sldId id="314" r:id="rId28"/>
    <p:sldId id="294" r:id="rId29"/>
    <p:sldId id="326" r:id="rId30"/>
    <p:sldId id="266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21" r:id="rId39"/>
    <p:sldId id="296" r:id="rId40"/>
    <p:sldId id="297" r:id="rId41"/>
    <p:sldId id="307" r:id="rId42"/>
    <p:sldId id="270" r:id="rId43"/>
    <p:sldId id="277" r:id="rId44"/>
    <p:sldId id="299" r:id="rId45"/>
    <p:sldId id="308" r:id="rId46"/>
    <p:sldId id="309" r:id="rId47"/>
    <p:sldId id="310" r:id="rId48"/>
    <p:sldId id="311" r:id="rId49"/>
    <p:sldId id="312" r:id="rId50"/>
    <p:sldId id="279" r:id="rId51"/>
    <p:sldId id="26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D0CECE"/>
    <a:srgbClr val="9AEBEA"/>
    <a:srgbClr val="C882FF"/>
    <a:srgbClr val="45AECD"/>
    <a:srgbClr val="A7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/>
    <p:restoredTop sz="95833"/>
  </p:normalViewPr>
  <p:slideViewPr>
    <p:cSldViewPr snapToGrid="0" snapToObjects="1">
      <p:cViewPr varScale="1">
        <p:scale>
          <a:sx n="107" d="100"/>
          <a:sy n="107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9E-3156-5047-9489-061FDE5930DE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2124-01AA-DB4A-8752-8434A788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0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4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5/10/19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99-5564-C147-B1B7-FF660586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Garnet: The Next Generation CGRA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56ED-D5B8-0943-AC0A-1F3767B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Priyanka Raina</a:t>
            </a:r>
          </a:p>
          <a:p>
            <a:endParaRPr lang="en-US" dirty="0"/>
          </a:p>
          <a:p>
            <a:r>
              <a:rPr lang="en-US"/>
              <a:t>May 10,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0495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87104" y="1735152"/>
            <a:ext cx="4356619" cy="46553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6F65322-FC66-1A4C-AEA8-C29BDE3882E1}"/>
              </a:ext>
            </a:extLst>
          </p:cNvPr>
          <p:cNvGrpSpPr/>
          <p:nvPr/>
        </p:nvGrpSpPr>
        <p:grpSpPr>
          <a:xfrm>
            <a:off x="4961169" y="3344486"/>
            <a:ext cx="1954535" cy="1365007"/>
            <a:chOff x="4791057" y="3468408"/>
            <a:chExt cx="1954535" cy="1365007"/>
          </a:xfrm>
          <a:solidFill>
            <a:schemeClr val="bg2"/>
          </a:solidFill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2848ECA-3D6F-E646-A689-A1185F9238B3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5465287" y="3468408"/>
              <a:ext cx="179166" cy="182662"/>
            </a:xfrm>
            <a:prstGeom prst="line">
              <a:avLst/>
            </a:prstGeom>
            <a:grpFill/>
            <a:ln w="28575">
              <a:solidFill>
                <a:schemeClr val="bg2">
                  <a:lumMod val="50000"/>
                </a:schemeClr>
              </a:solidFill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D65D349-7F0A-794F-AA02-2898F32E801C}"/>
                </a:ext>
              </a:extLst>
            </p:cNvPr>
            <p:cNvSpPr/>
            <p:nvPr/>
          </p:nvSpPr>
          <p:spPr>
            <a:xfrm rot="2688808">
              <a:off x="4791057" y="4613787"/>
              <a:ext cx="217424" cy="219628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3673EAD2-506F-A04F-A0D2-5D0627B564EE}"/>
                </a:ext>
              </a:extLst>
            </p:cNvPr>
            <p:cNvCxnSpPr>
              <a:cxnSpLocks/>
              <a:stCxn id="180" idx="0"/>
              <a:endCxn id="222" idx="1"/>
            </p:cNvCxnSpPr>
            <p:nvPr/>
          </p:nvCxnSpPr>
          <p:spPr>
            <a:xfrm flipV="1">
              <a:off x="4977166" y="4409454"/>
              <a:ext cx="219421" cy="236244"/>
            </a:xfrm>
            <a:prstGeom prst="straightConnector1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BD601CE5-FDCE-9B4E-9B94-A9AEFBB0915D}"/>
                </a:ext>
              </a:extLst>
            </p:cNvPr>
            <p:cNvSpPr/>
            <p:nvPr/>
          </p:nvSpPr>
          <p:spPr>
            <a:xfrm rot="18921226">
              <a:off x="4859304" y="3586197"/>
              <a:ext cx="1886288" cy="449663"/>
            </a:xfrm>
            <a:prstGeom prst="trapezoid">
              <a:avLst>
                <a:gd name="adj" fmla="val 40728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F8B69A0-1618-184A-8240-C14257C091B2}"/>
              </a:ext>
            </a:extLst>
          </p:cNvPr>
          <p:cNvGrpSpPr/>
          <p:nvPr/>
        </p:nvGrpSpPr>
        <p:grpSpPr>
          <a:xfrm>
            <a:off x="4943457" y="3384794"/>
            <a:ext cx="3412624" cy="2992960"/>
            <a:chOff x="4791057" y="3232394"/>
            <a:chExt cx="3412624" cy="2992960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60F50B-C4E5-7143-AD18-4530D8CAEB02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>
              <a:off x="5465287" y="3468408"/>
              <a:ext cx="179166" cy="18266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0D97BA9-EA40-FD41-9884-9C80C50B5D18}"/>
                </a:ext>
              </a:extLst>
            </p:cNvPr>
            <p:cNvSpPr/>
            <p:nvPr/>
          </p:nvSpPr>
          <p:spPr>
            <a:xfrm rot="2688808">
              <a:off x="4791057" y="4613787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B057323-E5BA-3C4D-A247-58F6ABFF7F2D}"/>
                </a:ext>
              </a:extLst>
            </p:cNvPr>
            <p:cNvCxnSpPr>
              <a:cxnSpLocks/>
              <a:stCxn id="135" idx="0"/>
              <a:endCxn id="177" idx="1"/>
            </p:cNvCxnSpPr>
            <p:nvPr/>
          </p:nvCxnSpPr>
          <p:spPr>
            <a:xfrm flipV="1">
              <a:off x="4977166" y="4409454"/>
              <a:ext cx="219421" cy="236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7D02657-59BA-AE40-8E06-F9321EB99F1E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04332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0C343CD-F6FA-3840-8B37-CB31C50E61CF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270081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4394182-5AB0-F747-B4D4-0D6CA4BBF130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496841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E17A844-13D0-0F40-A626-9383104CE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837103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F83EA90-E0EB-BC4D-82AD-1A1075D83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4083" y="4723601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EFBA79B-BB50-C641-91DD-D14EF2AB4641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383461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96AFFA5-1906-6444-88AE-6419379D068A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61022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6FE00B9-08C0-344D-871D-2018317521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950486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5825886-DB4D-6444-A42F-EBF6C10FDBA1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4156701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C192E19-7E76-7840-8A73-56E541B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7124083" y="3927806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6243FAB-5DC3-5749-945F-382D8E2E1B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48039" y="5635666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31F7EAD-335C-B549-8D42-9702870887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16214" y="553455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87B226C-5C62-2B4E-BDFC-419C35A3C2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84388" y="5433453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B4C94E6-4F4F-C747-BFE6-3D596996F7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87193" y="5281128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512ED30-1562-5649-AF95-3190416C6B0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952502" y="5332285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F094B64-BD85-324D-9CE1-98C904138E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50966" y="5483341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E4E47BD-FD8A-B147-B0B7-ED194D3363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19141" y="5382234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973CD4C-3D7C-C543-A14F-91DAF12C73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35185" y="5231239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87B62F2-AB6A-934D-BEF5-7EF36EB056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82792" y="5584447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B05C6C8-BC60-2642-ACA2-6508333F0E8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5687" y="568448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1E009D1-B44A-1841-BF30-A705195A7B74}"/>
                </a:ext>
              </a:extLst>
            </p:cNvPr>
            <p:cNvCxnSpPr>
              <a:cxnSpLocks/>
            </p:cNvCxnSpPr>
            <p:nvPr/>
          </p:nvCxnSpPr>
          <p:spPr>
            <a:xfrm>
              <a:off x="6498005" y="3411112"/>
              <a:ext cx="634127" cy="633289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631B2FA-8B81-7648-A098-343662FBC3B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117" y="3526000"/>
              <a:ext cx="747282" cy="75210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5D587D4-8CEA-2246-8217-0983F11EB9C3}"/>
                </a:ext>
              </a:extLst>
            </p:cNvPr>
            <p:cNvCxnSpPr>
              <a:cxnSpLocks/>
            </p:cNvCxnSpPr>
            <p:nvPr/>
          </p:nvCxnSpPr>
          <p:spPr>
            <a:xfrm>
              <a:off x="6268229" y="3640888"/>
              <a:ext cx="855854" cy="855953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ED7F0C4-7DFB-AF4A-A965-692FBDD88ED0}"/>
                </a:ext>
              </a:extLst>
            </p:cNvPr>
            <p:cNvCxnSpPr>
              <a:cxnSpLocks/>
            </p:cNvCxnSpPr>
            <p:nvPr/>
          </p:nvCxnSpPr>
          <p:spPr>
            <a:xfrm>
              <a:off x="6095811" y="3813306"/>
              <a:ext cx="1028272" cy="101964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D2272F6-0FFD-C842-B91D-1AEFAD1C5477}"/>
                </a:ext>
              </a:extLst>
            </p:cNvPr>
            <p:cNvCxnSpPr>
              <a:cxnSpLocks/>
            </p:cNvCxnSpPr>
            <p:nvPr/>
          </p:nvCxnSpPr>
          <p:spPr>
            <a:xfrm>
              <a:off x="6153255" y="3755862"/>
              <a:ext cx="970828" cy="970778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4744A5-D302-C041-B0D3-DEC2A0C9682B}"/>
                </a:ext>
              </a:extLst>
            </p:cNvPr>
            <p:cNvCxnSpPr>
              <a:cxnSpLocks/>
            </p:cNvCxnSpPr>
            <p:nvPr/>
          </p:nvCxnSpPr>
          <p:spPr>
            <a:xfrm>
              <a:off x="6325673" y="3583444"/>
              <a:ext cx="806459" cy="80379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ED3CA4-71A3-5A42-9887-AA6B2BE5BFBE}"/>
                </a:ext>
              </a:extLst>
            </p:cNvPr>
            <p:cNvCxnSpPr>
              <a:cxnSpLocks/>
            </p:cNvCxnSpPr>
            <p:nvPr/>
          </p:nvCxnSpPr>
          <p:spPr>
            <a:xfrm>
              <a:off x="6210785" y="3698332"/>
              <a:ext cx="921347" cy="919496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2E592EC-E324-4949-A781-CB457B334A37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814737" y="4410644"/>
              <a:ext cx="152704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3FE5C3-34F5-2F45-97D2-370AA07FA7E1}"/>
                </a:ext>
              </a:extLst>
            </p:cNvPr>
            <p:cNvCxnSpPr>
              <a:cxnSpLocks/>
            </p:cNvCxnSpPr>
            <p:nvPr/>
          </p:nvCxnSpPr>
          <p:spPr>
            <a:xfrm>
              <a:off x="6440561" y="3468556"/>
              <a:ext cx="689838" cy="683503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C52D270-8137-0747-A893-72741B1D957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435684" y="3642806"/>
              <a:ext cx="822960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F37627-966B-524B-B0B4-D1315311C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9833" y="4099381"/>
              <a:ext cx="1040473" cy="1061181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B4004DE-B126-E64C-BBBF-E3964AB02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4945" y="4214270"/>
              <a:ext cx="918102" cy="935163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24A792C-72BD-1044-87D4-362AEABB5F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0057" y="4329157"/>
              <a:ext cx="805561" cy="82359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1DC1896-FCEF-4846-829B-B92E44B9C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97639" y="4501575"/>
              <a:ext cx="627412" cy="64130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B180DD1-0CC9-5847-8779-452FD715D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5169" y="4444045"/>
              <a:ext cx="686073" cy="698787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B7B77CB-9DB0-0044-B018-6C6DDDC8A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7501" y="4271713"/>
              <a:ext cx="859081" cy="881036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0DBA42A-B40D-DC40-A3D5-FA2200B8F8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2613" y="4386601"/>
              <a:ext cx="747567" cy="756231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1B94FDA-5BA8-3F4C-8CF7-FB23DC1DF1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0200" y="4559014"/>
              <a:ext cx="587361" cy="60557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1B3237B-E421-ED4E-B81F-788150ACEF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2389" y="4156825"/>
              <a:ext cx="974050" cy="99181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EC4F1F-E586-7748-B5C9-7A27B1E05C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7276" y="4041937"/>
              <a:ext cx="1104936" cy="1103818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7" name="Trapezoid 176">
              <a:extLst>
                <a:ext uri="{FF2B5EF4-FFF2-40B4-BE49-F238E27FC236}">
                  <a16:creationId xmlns:a16="http://schemas.microsoft.com/office/drawing/2014/main" id="{2FF210A2-4872-5C4D-A1D5-C361F162C55C}"/>
                </a:ext>
              </a:extLst>
            </p:cNvPr>
            <p:cNvSpPr/>
            <p:nvPr/>
          </p:nvSpPr>
          <p:spPr>
            <a:xfrm rot="18921226">
              <a:off x="4859304" y="3586197"/>
              <a:ext cx="188628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 - Garnet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313299" y="2357721"/>
            <a:ext cx="1294244" cy="12511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4748991" y="1991124"/>
            <a:ext cx="211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20-to-1 </a:t>
            </a:r>
            <a:r>
              <a:rPr lang="en-US" dirty="0" err="1"/>
              <a:t>muxes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 rot="18922821">
            <a:off x="5389787" y="2443197"/>
            <a:ext cx="22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(identical mux as A)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5C196D6F-1E9F-1543-8A8A-E281FE5CC020}"/>
              </a:ext>
            </a:extLst>
          </p:cNvPr>
          <p:cNvGrpSpPr/>
          <p:nvPr/>
        </p:nvGrpSpPr>
        <p:grpSpPr>
          <a:xfrm rot="16200000" flipH="1">
            <a:off x="5769714" y="3308117"/>
            <a:ext cx="808853" cy="4827685"/>
            <a:chOff x="7451643" y="1504107"/>
            <a:chExt cx="808853" cy="4827685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83300633-CC48-6949-AED3-500C1C94970C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2509732"/>
              <a:chOff x="7451643" y="1504107"/>
              <a:chExt cx="808853" cy="2509732"/>
            </a:xfrm>
          </p:grpSpPr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B77E5D49-0C78-764C-A0AD-45AF77AF275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6253440-DCCE-1C42-A370-6604CC017B3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FBB0FF9-1377-8B48-A137-4579F7F75348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7738CE73-142F-D744-B346-ADDD4717430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D61486C-BE61-2F4A-9683-D5DA37E77AE6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ACCC8A81-C532-194C-88E8-BB1270E8F282}"/>
                </a:ext>
              </a:extLst>
            </p:cNvPr>
            <p:cNvGrpSpPr/>
            <p:nvPr/>
          </p:nvGrpSpPr>
          <p:grpSpPr>
            <a:xfrm>
              <a:off x="7451643" y="3822060"/>
              <a:ext cx="808853" cy="2509732"/>
              <a:chOff x="7463112" y="1526872"/>
              <a:chExt cx="808853" cy="4804920"/>
            </a:xfrm>
          </p:grpSpPr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D0131710-F0C4-C143-8675-201672BE194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D9760E9B-AD31-494F-9BED-AE05A5F7085E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046A9AF-DED1-F34C-86CF-12E99FE0ACD0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B452046F-1044-A340-A9A7-6AB4412E41BB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5BBBA6E3-3FE9-034C-B135-D380C24B1DC6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38497F45-6E16-1244-8161-2C13A7776281}"/>
              </a:ext>
            </a:extLst>
          </p:cNvPr>
          <p:cNvGrpSpPr/>
          <p:nvPr/>
        </p:nvGrpSpPr>
        <p:grpSpPr>
          <a:xfrm rot="16200000" flipH="1" flipV="1">
            <a:off x="6797310" y="4435490"/>
            <a:ext cx="808853" cy="2772491"/>
            <a:chOff x="7451643" y="1504107"/>
            <a:chExt cx="808853" cy="2509732"/>
          </a:xfrm>
        </p:grpSpPr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DE4EFA8-7C9D-2145-A3D1-E11E6DEF0F40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80CC9879-99D6-5749-BE06-C72AC5CF25C9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EDF94A7-3652-3F43-B7FF-49F8D2A1E2C3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6BEAE19-7D3A-2F48-B13B-99D77AF31598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FC77677-152A-A843-9EE7-F0E147342784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1E8126AA-1897-F840-9B40-50D3C249B1F9}"/>
              </a:ext>
            </a:extLst>
          </p:cNvPr>
          <p:cNvGrpSpPr/>
          <p:nvPr/>
        </p:nvGrpSpPr>
        <p:grpSpPr>
          <a:xfrm rot="16200000" flipH="1" flipV="1">
            <a:off x="4489396" y="4688209"/>
            <a:ext cx="808853" cy="2267051"/>
            <a:chOff x="7463112" y="1526872"/>
            <a:chExt cx="808853" cy="4804920"/>
          </a:xfrm>
        </p:grpSpPr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7BDE99-F2BC-FF4B-97CE-384A3C1DE0C4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EE9CE7E4-B809-9141-A3E8-78CCC8EB918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BEC2791-3D5A-094D-AD98-E46FAEDEE41F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328240A-2D9E-2D49-A431-8A294EAFC325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0489B67-2750-BE4E-8FE8-0A79B3516D67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F6F02E4-E6BC-7644-AF23-DD867A4465E6}"/>
              </a:ext>
            </a:extLst>
          </p:cNvPr>
          <p:cNvSpPr txBox="1"/>
          <p:nvPr/>
        </p:nvSpPr>
        <p:spPr>
          <a:xfrm rot="19141898">
            <a:off x="5480828" y="3832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9275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6290316" y="714762"/>
            <a:ext cx="1525107" cy="339342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527499-DCC1-2A4C-BEBF-B28EF6D10CF3}"/>
              </a:ext>
            </a:extLst>
          </p:cNvPr>
          <p:cNvCxnSpPr/>
          <p:nvPr/>
        </p:nvCxnSpPr>
        <p:spPr>
          <a:xfrm rot="5400000">
            <a:off x="6240214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68693-810E-0442-B259-BE7FB04B4A3F}"/>
              </a:ext>
            </a:extLst>
          </p:cNvPr>
          <p:cNvCxnSpPr/>
          <p:nvPr/>
        </p:nvCxnSpPr>
        <p:spPr>
          <a:xfrm rot="5400000">
            <a:off x="5096385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CF6256-69AD-A644-927E-D343176398E1}"/>
              </a:ext>
            </a:extLst>
          </p:cNvPr>
          <p:cNvCxnSpPr/>
          <p:nvPr/>
        </p:nvCxnSpPr>
        <p:spPr>
          <a:xfrm rot="5400000">
            <a:off x="5858938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6755AB-CF3C-EE4E-8DD1-784AC23135F9}"/>
              </a:ext>
            </a:extLst>
          </p:cNvPr>
          <p:cNvCxnSpPr/>
          <p:nvPr/>
        </p:nvCxnSpPr>
        <p:spPr>
          <a:xfrm rot="5400000">
            <a:off x="5477661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6478446" y="1773573"/>
            <a:ext cx="1525107" cy="2294870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6478446" y="1009480"/>
            <a:ext cx="1525107" cy="826072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9080" y="3024661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4031" y="1855374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4131" y="1844138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5676" y="2434521"/>
            <a:ext cx="2260046" cy="2244238"/>
          </a:xfrm>
          <a:prstGeom prst="rect">
            <a:avLst/>
          </a:prstGeom>
          <a:solidFill>
            <a:srgbClr val="45AECD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59634" y="1757222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51563" y="365125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41171" y="6106171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7945" y="6365238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4772" y="3443227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7286" y="3269900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4483" y="3426810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6997" y="3253483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C075D64-F76E-C84C-BFF3-3CB1D7387E4D}"/>
              </a:ext>
            </a:extLst>
          </p:cNvPr>
          <p:cNvCxnSpPr>
            <a:cxnSpLocks/>
          </p:cNvCxnSpPr>
          <p:nvPr/>
        </p:nvCxnSpPr>
        <p:spPr>
          <a:xfrm>
            <a:off x="7813588" y="1016069"/>
            <a:ext cx="0" cy="150355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7275464" y="252870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42593EA-9A9C-3D48-A656-74DB592D755A}"/>
              </a:ext>
            </a:extLst>
          </p:cNvPr>
          <p:cNvCxnSpPr>
            <a:cxnSpLocks/>
            <a:stCxn id="439" idx="3"/>
            <a:endCxn id="396" idx="3"/>
          </p:cNvCxnSpPr>
          <p:nvPr/>
        </p:nvCxnSpPr>
        <p:spPr>
          <a:xfrm>
            <a:off x="7435515" y="2608610"/>
            <a:ext cx="186939" cy="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AFADDED-99BB-3E4B-8543-4F348EBB9C7B}"/>
              </a:ext>
            </a:extLst>
          </p:cNvPr>
          <p:cNvSpPr/>
          <p:nvPr/>
        </p:nvSpPr>
        <p:spPr>
          <a:xfrm>
            <a:off x="7532374" y="2840793"/>
            <a:ext cx="339164" cy="155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rapezoid 395">
            <a:extLst>
              <a:ext uri="{FF2B5EF4-FFF2-40B4-BE49-F238E27FC236}">
                <a16:creationId xmlns:a16="http://schemas.microsoft.com/office/drawing/2014/main" id="{3024FD87-D678-104E-964C-CF1E9823EE90}"/>
              </a:ext>
            </a:extLst>
          </p:cNvPr>
          <p:cNvSpPr/>
          <p:nvPr/>
        </p:nvSpPr>
        <p:spPr>
          <a:xfrm flipH="1">
            <a:off x="7558183" y="2526536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8" name="Trapezoid 397">
            <a:extLst>
              <a:ext uri="{FF2B5EF4-FFF2-40B4-BE49-F238E27FC236}">
                <a16:creationId xmlns:a16="http://schemas.microsoft.com/office/drawing/2014/main" id="{5C149541-3EFF-B749-BC15-67BB5B9E8F44}"/>
              </a:ext>
            </a:extLst>
          </p:cNvPr>
          <p:cNvSpPr/>
          <p:nvPr/>
        </p:nvSpPr>
        <p:spPr>
          <a:xfrm flipH="1">
            <a:off x="7442514" y="3178055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A173B6FE-E547-2247-8C7D-17FEFC1BF43C}"/>
              </a:ext>
            </a:extLst>
          </p:cNvPr>
          <p:cNvCxnSpPr/>
          <p:nvPr/>
        </p:nvCxnSpPr>
        <p:spPr>
          <a:xfrm flipV="1">
            <a:off x="7695826" y="2696574"/>
            <a:ext cx="0" cy="1349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0D0648B5-3558-DF4B-8860-C7A3788BAEBE}"/>
              </a:ext>
            </a:extLst>
          </p:cNvPr>
          <p:cNvCxnSpPr>
            <a:cxnSpLocks/>
            <a:stCxn id="398" idx="0"/>
            <a:endCxn id="325" idx="2"/>
          </p:cNvCxnSpPr>
          <p:nvPr/>
        </p:nvCxnSpPr>
        <p:spPr>
          <a:xfrm flipH="1" flipV="1">
            <a:off x="7701956" y="2996049"/>
            <a:ext cx="809" cy="18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2F07C35-FABD-1746-839B-31B470A650D2}"/>
              </a:ext>
            </a:extLst>
          </p:cNvPr>
          <p:cNvSpPr/>
          <p:nvPr/>
        </p:nvSpPr>
        <p:spPr>
          <a:xfrm>
            <a:off x="7162741" y="318054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ADBB337-51A9-8C42-877B-A704E7D95D8A}"/>
              </a:ext>
            </a:extLst>
          </p:cNvPr>
          <p:cNvCxnSpPr>
            <a:cxnSpLocks/>
            <a:stCxn id="409" idx="3"/>
            <a:endCxn id="398" idx="3"/>
          </p:cNvCxnSpPr>
          <p:nvPr/>
        </p:nvCxnSpPr>
        <p:spPr>
          <a:xfrm>
            <a:off x="7322792" y="3260450"/>
            <a:ext cx="183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3DA5502-6201-DF4B-AEE3-D24F7AFDD513}"/>
              </a:ext>
            </a:extLst>
          </p:cNvPr>
          <p:cNvCxnSpPr>
            <a:cxnSpLocks/>
            <a:stCxn id="398" idx="0"/>
          </p:cNvCxnSpPr>
          <p:nvPr/>
        </p:nvCxnSpPr>
        <p:spPr>
          <a:xfrm rot="5400000" flipH="1" flipV="1">
            <a:off x="7589145" y="2810195"/>
            <a:ext cx="481481" cy="254240"/>
          </a:xfrm>
          <a:prstGeom prst="bentConnector3">
            <a:avLst>
              <a:gd name="adj1" fmla="val 106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D1469BB-8F08-E547-9F43-A9AF4714E667}"/>
              </a:ext>
            </a:extLst>
          </p:cNvPr>
          <p:cNvSpPr txBox="1"/>
          <p:nvPr/>
        </p:nvSpPr>
        <p:spPr>
          <a:xfrm>
            <a:off x="6643148" y="2621500"/>
            <a:ext cx="102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Pipeline register</a:t>
            </a:r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BE15C155-975C-D541-9DD5-F5138CCAACB8}"/>
              </a:ext>
            </a:extLst>
          </p:cNvPr>
          <p:cNvSpPr/>
          <p:nvPr/>
        </p:nvSpPr>
        <p:spPr>
          <a:xfrm rot="5400000">
            <a:off x="7526082" y="2871218"/>
            <a:ext cx="117009" cy="9806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79731700-6AB7-9C4A-B89E-08A939F8CE16}"/>
              </a:ext>
            </a:extLst>
          </p:cNvPr>
          <p:cNvCxnSpPr>
            <a:cxnSpLocks/>
            <a:stCxn id="578" idx="1"/>
            <a:endCxn id="444" idx="2"/>
          </p:cNvCxnSpPr>
          <p:nvPr/>
        </p:nvCxnSpPr>
        <p:spPr>
          <a:xfrm rot="10800000">
            <a:off x="7823745" y="3335009"/>
            <a:ext cx="453377" cy="105478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0C466B4-B1C3-E74D-AC96-EF90B1A28E6C}"/>
              </a:ext>
            </a:extLst>
          </p:cNvPr>
          <p:cNvSpPr/>
          <p:nvPr/>
        </p:nvSpPr>
        <p:spPr>
          <a:xfrm>
            <a:off x="7507976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04EEBDE-310E-854A-B548-593F29B30052}"/>
              </a:ext>
            </a:extLst>
          </p:cNvPr>
          <p:cNvSpPr/>
          <p:nvPr/>
        </p:nvSpPr>
        <p:spPr>
          <a:xfrm>
            <a:off x="7586557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1B132A5-2536-5A40-AA95-F1AD4A3EF7A6}"/>
              </a:ext>
            </a:extLst>
          </p:cNvPr>
          <p:cNvSpPr/>
          <p:nvPr/>
        </p:nvSpPr>
        <p:spPr>
          <a:xfrm>
            <a:off x="766513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928A230-8971-8E49-91F5-995A3FF87CFA}"/>
              </a:ext>
            </a:extLst>
          </p:cNvPr>
          <p:cNvSpPr/>
          <p:nvPr/>
        </p:nvSpPr>
        <p:spPr>
          <a:xfrm>
            <a:off x="774371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FFFEC9C7-6626-6E4F-9327-4C2BCF2AFF18}"/>
              </a:ext>
            </a:extLst>
          </p:cNvPr>
          <p:cNvCxnSpPr>
            <a:cxnSpLocks/>
            <a:stCxn id="580" idx="0"/>
            <a:endCxn id="443" idx="2"/>
          </p:cNvCxnSpPr>
          <p:nvPr/>
        </p:nvCxnSpPr>
        <p:spPr>
          <a:xfrm rot="5400000" flipH="1" flipV="1">
            <a:off x="6334335" y="3272432"/>
            <a:ext cx="1348252" cy="1473405"/>
          </a:xfrm>
          <a:prstGeom prst="bentConnector3">
            <a:avLst>
              <a:gd name="adj1" fmla="val 3092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>
            <a:extLst>
              <a:ext uri="{FF2B5EF4-FFF2-40B4-BE49-F238E27FC236}">
                <a16:creationId xmlns:a16="http://schemas.microsoft.com/office/drawing/2014/main" id="{723D4A62-FF5D-1C46-8AD1-16E89F409F84}"/>
              </a:ext>
            </a:extLst>
          </p:cNvPr>
          <p:cNvCxnSpPr>
            <a:cxnSpLocks/>
            <a:stCxn id="581" idx="3"/>
            <a:endCxn id="442" idx="2"/>
          </p:cNvCxnSpPr>
          <p:nvPr/>
        </p:nvCxnSpPr>
        <p:spPr>
          <a:xfrm>
            <a:off x="6003053" y="2657645"/>
            <a:ext cx="1663530" cy="677363"/>
          </a:xfrm>
          <a:prstGeom prst="bentConnector4">
            <a:avLst>
              <a:gd name="adj1" fmla="val 11523"/>
              <a:gd name="adj2" fmla="val 2170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5315DEC2-DAB2-D645-89FB-8CD92BDD010D}"/>
              </a:ext>
            </a:extLst>
          </p:cNvPr>
          <p:cNvCxnSpPr>
            <a:cxnSpLocks/>
            <a:endCxn id="438" idx="2"/>
          </p:cNvCxnSpPr>
          <p:nvPr/>
        </p:nvCxnSpPr>
        <p:spPr>
          <a:xfrm>
            <a:off x="6351784" y="2696574"/>
            <a:ext cx="1236218" cy="638434"/>
          </a:xfrm>
          <a:prstGeom prst="bentConnector4">
            <a:avLst>
              <a:gd name="adj1" fmla="val 99"/>
              <a:gd name="adj2" fmla="val 20501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62BE121-F644-834E-8CD4-B5E46C56FE33}"/>
              </a:ext>
            </a:extLst>
          </p:cNvPr>
          <p:cNvSpPr/>
          <p:nvPr/>
        </p:nvSpPr>
        <p:spPr>
          <a:xfrm>
            <a:off x="8277121" y="4309886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A0079705-5D54-7542-BFBD-501B2D2D10BB}"/>
              </a:ext>
            </a:extLst>
          </p:cNvPr>
          <p:cNvSpPr/>
          <p:nvPr/>
        </p:nvSpPr>
        <p:spPr>
          <a:xfrm>
            <a:off x="6191733" y="4683260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BEA3627-D6D5-3B43-A3C9-23F198C41FF9}"/>
              </a:ext>
            </a:extLst>
          </p:cNvPr>
          <p:cNvSpPr/>
          <p:nvPr/>
        </p:nvSpPr>
        <p:spPr>
          <a:xfrm>
            <a:off x="5843002" y="257774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FE05063C-1999-C74F-9EDF-58E9C46A7106}"/>
              </a:ext>
            </a:extLst>
          </p:cNvPr>
          <p:cNvCxnSpPr/>
          <p:nvPr/>
        </p:nvCxnSpPr>
        <p:spPr>
          <a:xfrm>
            <a:off x="6003053" y="2428942"/>
            <a:ext cx="348731" cy="259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A9AD7-721A-8240-8491-D8992592EEE3}"/>
              </a:ext>
            </a:extLst>
          </p:cNvPr>
          <p:cNvSpPr/>
          <p:nvPr/>
        </p:nvSpPr>
        <p:spPr>
          <a:xfrm>
            <a:off x="4665747" y="106369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01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C5A63D-ADA4-2F48-9AD8-DE133EF9BD00}"/>
              </a:ext>
            </a:extLst>
          </p:cNvPr>
          <p:cNvGrpSpPr/>
          <p:nvPr/>
        </p:nvGrpSpPr>
        <p:grpSpPr>
          <a:xfrm>
            <a:off x="6288719" y="866541"/>
            <a:ext cx="1713237" cy="3353681"/>
            <a:chOff x="6187620" y="1690688"/>
            <a:chExt cx="908629" cy="17786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F73A2-7E5F-7444-B20E-5A513E4492C6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DCECFACA-07A5-BF4A-B275-4118DC2813A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FC65DC2-420A-7A40-AFC4-26B0943BB57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BDA733B-433D-7442-BD06-53CAB218FA7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58624D-8B29-D341-8C07-64AE75E7DB2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D186A8B-E43E-AB4D-B8F4-8DA9E8ED2179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786349-9BB7-8A41-9D91-35E9FCFD59B3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3527499-DCC1-2A4C-BEBF-B28EF6D10CF3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F68693-810E-0442-B259-BE7FB04B4A3F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ECF6256-69AD-A644-927E-D343176398E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B6755AB-CF3C-EE4E-8DD1-784AC23135F9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C075D64-F76E-C84C-BFF3-3CB1D7387E4D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0F2FFBB-C858-F647-BBC5-E7CD4C7F8FA3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2229569-7BDC-2F46-9BF6-1FBBD5CB37F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CC55DCCB-EFEA-2843-894D-79BE5F992E8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4E77EDE-AF11-1D46-AA95-F83370F16ADA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7888E23-806C-5B47-BA1E-259FE282D33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43A2BE6-45A1-2745-97A0-D615202534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28479A6-A600-F445-8E98-507D285A7564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671F501-6E17-2B42-A7C9-D14ABEE1258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83E59629-B2E4-1B42-9CFF-2C1BC77371C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EB65C64-4AAF-3645-B4E3-2A852CC65BC8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1FF9AB9E-FD89-D349-AEA2-DA1F7140C4D2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8DDD14C-8BF5-8A40-9AFD-BB5DB0F689A8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7483" y="3176440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2434" y="2007153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2534" y="1995917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4079" y="2586300"/>
            <a:ext cx="2260046" cy="224423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61123" y="1899794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49966" y="516904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39574" y="6257950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6348" y="6517017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3175" y="3595006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5689" y="3421679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2886" y="3578589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5400" y="3405262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E487F08-642D-CE41-94F8-2043D9B9E297}"/>
              </a:ext>
            </a:extLst>
          </p:cNvPr>
          <p:cNvCxnSpPr>
            <a:cxnSpLocks/>
          </p:cNvCxnSpPr>
          <p:nvPr/>
        </p:nvCxnSpPr>
        <p:spPr>
          <a:xfrm>
            <a:off x="7820381" y="2586300"/>
            <a:ext cx="443744" cy="1959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A83643-6394-CE42-8A0A-45D8DC9360EA}"/>
              </a:ext>
            </a:extLst>
          </p:cNvPr>
          <p:cNvCxnSpPr>
            <a:cxnSpLocks/>
          </p:cNvCxnSpPr>
          <p:nvPr/>
        </p:nvCxnSpPr>
        <p:spPr>
          <a:xfrm flipH="1">
            <a:off x="6272467" y="2586300"/>
            <a:ext cx="1541359" cy="2240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2AA356-4568-C341-94AD-9F8179F13CC3}"/>
              </a:ext>
            </a:extLst>
          </p:cNvPr>
          <p:cNvCxnSpPr>
            <a:cxnSpLocks/>
          </p:cNvCxnSpPr>
          <p:nvPr/>
        </p:nvCxnSpPr>
        <p:spPr>
          <a:xfrm flipH="1">
            <a:off x="5999953" y="2581429"/>
            <a:ext cx="1813873" cy="23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3D94AC1-0058-6844-9D50-453FD48193C1}"/>
              </a:ext>
            </a:extLst>
          </p:cNvPr>
          <p:cNvCxnSpPr>
            <a:cxnSpLocks/>
          </p:cNvCxnSpPr>
          <p:nvPr/>
        </p:nvCxnSpPr>
        <p:spPr>
          <a:xfrm>
            <a:off x="5992471" y="3004268"/>
            <a:ext cx="2271654" cy="1546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811103-1166-0741-980F-B36BF76B9847}"/>
              </a:ext>
            </a:extLst>
          </p:cNvPr>
          <p:cNvCxnSpPr>
            <a:cxnSpLocks/>
          </p:cNvCxnSpPr>
          <p:nvPr/>
        </p:nvCxnSpPr>
        <p:spPr>
          <a:xfrm flipV="1">
            <a:off x="6465613" y="4550128"/>
            <a:ext cx="1798512" cy="284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1E66BB-EC3A-5C4E-9ABB-5DE1029DAC17}"/>
              </a:ext>
            </a:extLst>
          </p:cNvPr>
          <p:cNvCxnSpPr>
            <a:cxnSpLocks/>
          </p:cNvCxnSpPr>
          <p:nvPr/>
        </p:nvCxnSpPr>
        <p:spPr>
          <a:xfrm flipV="1">
            <a:off x="6272466" y="4358696"/>
            <a:ext cx="1991659" cy="473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03DAA6B-4D60-4D4C-ABD9-0822002A604D}"/>
              </a:ext>
            </a:extLst>
          </p:cNvPr>
          <p:cNvCxnSpPr>
            <a:cxnSpLocks/>
          </p:cNvCxnSpPr>
          <p:nvPr/>
        </p:nvCxnSpPr>
        <p:spPr>
          <a:xfrm flipH="1" flipV="1">
            <a:off x="5999952" y="3004267"/>
            <a:ext cx="279598" cy="1829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B7E0AC9-FCE8-BD40-BF5E-73E6B3C55A9D}"/>
              </a:ext>
            </a:extLst>
          </p:cNvPr>
          <p:cNvCxnSpPr>
            <a:cxnSpLocks/>
          </p:cNvCxnSpPr>
          <p:nvPr/>
        </p:nvCxnSpPr>
        <p:spPr>
          <a:xfrm flipH="1" flipV="1">
            <a:off x="5997524" y="2820213"/>
            <a:ext cx="2270727" cy="1532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2905136-238B-A547-9F8E-6CCBC424A0DA}"/>
              </a:ext>
            </a:extLst>
          </p:cNvPr>
          <p:cNvCxnSpPr>
            <a:cxnSpLocks/>
          </p:cNvCxnSpPr>
          <p:nvPr/>
        </p:nvCxnSpPr>
        <p:spPr>
          <a:xfrm flipH="1" flipV="1">
            <a:off x="5997376" y="2816921"/>
            <a:ext cx="468237" cy="2016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91B4ABC-9413-AF45-AE6C-405C7706A820}"/>
              </a:ext>
            </a:extLst>
          </p:cNvPr>
          <p:cNvCxnSpPr>
            <a:cxnSpLocks/>
          </p:cNvCxnSpPr>
          <p:nvPr/>
        </p:nvCxnSpPr>
        <p:spPr>
          <a:xfrm flipH="1" flipV="1">
            <a:off x="8001918" y="2582229"/>
            <a:ext cx="262207" cy="177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E4B7B16-4DE5-F94E-B012-AD8C9B1C6751}"/>
              </a:ext>
            </a:extLst>
          </p:cNvPr>
          <p:cNvCxnSpPr>
            <a:cxnSpLocks/>
          </p:cNvCxnSpPr>
          <p:nvPr/>
        </p:nvCxnSpPr>
        <p:spPr>
          <a:xfrm flipV="1">
            <a:off x="6467641" y="2586299"/>
            <a:ext cx="1534277" cy="2255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6569BFA-7FF9-2B4C-828D-526FBBA97DD5}"/>
              </a:ext>
            </a:extLst>
          </p:cNvPr>
          <p:cNvCxnSpPr>
            <a:cxnSpLocks/>
          </p:cNvCxnSpPr>
          <p:nvPr/>
        </p:nvCxnSpPr>
        <p:spPr>
          <a:xfrm flipV="1">
            <a:off x="5992433" y="2583771"/>
            <a:ext cx="2014539" cy="420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91C72A-47DB-C34B-8205-93E2DC0C1303}"/>
              </a:ext>
            </a:extLst>
          </p:cNvPr>
          <p:cNvSpPr txBox="1"/>
          <p:nvPr/>
        </p:nvSpPr>
        <p:spPr>
          <a:xfrm>
            <a:off x="437597" y="5334620"/>
            <a:ext cx="481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shows connectivity for ‘0’ tracks</a:t>
            </a:r>
          </a:p>
          <a:p>
            <a:r>
              <a:rPr lang="en-US" dirty="0"/>
              <a:t>Similar connectivity for all other numbered tracks</a:t>
            </a:r>
          </a:p>
          <a:p>
            <a:r>
              <a:rPr lang="en-US" dirty="0"/>
              <a:t>PE output goes to all </a:t>
            </a:r>
            <a:r>
              <a:rPr lang="en-US" dirty="0" err="1"/>
              <a:t>muxes</a:t>
            </a:r>
            <a:r>
              <a:rPr lang="en-US" dirty="0"/>
              <a:t>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017A9D8-73CE-754B-8B0A-2A7AECC8F140}"/>
              </a:ext>
            </a:extLst>
          </p:cNvPr>
          <p:cNvSpPr/>
          <p:nvPr/>
        </p:nvSpPr>
        <p:spPr>
          <a:xfrm>
            <a:off x="4630590" y="117694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3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29A9-E7C6-4A40-87FF-05F1767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D1AC-D320-9D45-A424-60C81B79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Nikhil </a:t>
            </a:r>
            <a:r>
              <a:rPr lang="en-US" dirty="0" err="1"/>
              <a:t>Bhagdikar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BA340D-5495-8945-95F4-75690912DD64}"/>
              </a:ext>
            </a:extLst>
          </p:cNvPr>
          <p:cNvSpPr/>
          <p:nvPr/>
        </p:nvSpPr>
        <p:spPr>
          <a:xfrm>
            <a:off x="2575124" y="2563027"/>
            <a:ext cx="7574603" cy="3627531"/>
          </a:xfrm>
          <a:prstGeom prst="roundRect">
            <a:avLst>
              <a:gd name="adj" fmla="val 8899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F39BE4-7772-5347-BA76-AA120DB6A0F9}"/>
              </a:ext>
            </a:extLst>
          </p:cNvPr>
          <p:cNvSpPr/>
          <p:nvPr/>
        </p:nvSpPr>
        <p:spPr>
          <a:xfrm>
            <a:off x="3114255" y="3943599"/>
            <a:ext cx="2954650" cy="1645269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(PE) in Diablo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B74AA5-1FAF-494B-922D-D48345E7BA4A}"/>
              </a:ext>
            </a:extLst>
          </p:cNvPr>
          <p:cNvGrpSpPr/>
          <p:nvPr/>
        </p:nvGrpSpPr>
        <p:grpSpPr>
          <a:xfrm>
            <a:off x="2910953" y="1980189"/>
            <a:ext cx="1181096" cy="1631364"/>
            <a:chOff x="3928491" y="1707224"/>
            <a:chExt cx="1181096" cy="16313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ABD285-5E89-184B-A6D2-EFD8B5A45F6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op_a_reg</a:t>
              </a:r>
              <a:endParaRPr lang="en-US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0775F-21E2-6A47-8BE6-62D9BAD42EAB}"/>
                </a:ext>
              </a:extLst>
            </p:cNvPr>
            <p:cNvSpPr txBox="1"/>
            <p:nvPr/>
          </p:nvSpPr>
          <p:spPr>
            <a:xfrm>
              <a:off x="4161047" y="1707224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8CC8DA-1584-A04E-A164-9080E80C115D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>
              <a:off x="4519415" y="2076556"/>
              <a:ext cx="3690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DCC84F-04A0-944E-A31F-EA59F0226A7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AEB687A0-89CC-0F42-8DF2-B230D54C14A4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D8271B5-6677-CB41-B352-4DB5ED90BA7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4203210" y="2392760"/>
              <a:ext cx="1077098" cy="444689"/>
            </a:xfrm>
            <a:prstGeom prst="bentConnector3">
              <a:avLst>
                <a:gd name="adj1" fmla="val 2721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B5CFC-AD9F-2544-95F4-867807731916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851A9-5958-904E-B69B-5E1B7A23B9AC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95A590-8D34-4E46-8AF2-C387EA8445F2}"/>
              </a:ext>
            </a:extLst>
          </p:cNvPr>
          <p:cNvGrpSpPr/>
          <p:nvPr/>
        </p:nvGrpSpPr>
        <p:grpSpPr>
          <a:xfrm>
            <a:off x="4192622" y="2349521"/>
            <a:ext cx="1181096" cy="1262032"/>
            <a:chOff x="3928491" y="2076556"/>
            <a:chExt cx="1181096" cy="12620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7AEAA8-C386-954A-9D3D-8CA202DC0E76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op_b_reg</a:t>
              </a:r>
              <a:endParaRPr lang="en-US" sz="11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2F1F6BC-B266-C54F-8E36-73E132A629B5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4519097" y="2076556"/>
              <a:ext cx="4008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BC93C4-EFFB-D04E-8D53-C8542D4E036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46DC28FA-78B9-AC41-AA30-305E076B396E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41EDB57A-01E8-6349-91EB-5647715AAD3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00430" y="2395223"/>
              <a:ext cx="1077098" cy="439764"/>
            </a:xfrm>
            <a:prstGeom prst="bentConnector3">
              <a:avLst>
                <a:gd name="adj1" fmla="val 2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9604C-F591-314F-864B-68F0A9FF6A6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17E90A-880F-644F-BFD2-04FE2060203E}"/>
                </a:ext>
              </a:extLst>
            </p:cNvPr>
            <p:cNvCxnSpPr>
              <a:cxnSpLocks/>
              <a:stCxn id="56" idx="3"/>
              <a:endCxn id="54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45DCE8-D5C9-3348-B3A7-02922CF9F059}"/>
              </a:ext>
            </a:extLst>
          </p:cNvPr>
          <p:cNvSpPr txBox="1"/>
          <p:nvPr/>
        </p:nvSpPr>
        <p:spPr>
          <a:xfrm>
            <a:off x="3114255" y="1631198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16 bit operands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A40C6D-B5AA-3D43-8A65-B85868F4B209}"/>
              </a:ext>
            </a:extLst>
          </p:cNvPr>
          <p:cNvGrpSpPr/>
          <p:nvPr/>
        </p:nvGrpSpPr>
        <p:grpSpPr>
          <a:xfrm>
            <a:off x="6231036" y="2349521"/>
            <a:ext cx="1181096" cy="1262032"/>
            <a:chOff x="3928491" y="2076556"/>
            <a:chExt cx="1181096" cy="12620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6B95E9-65FD-4448-A03C-D962F3285074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op_d_reg</a:t>
              </a:r>
              <a:endParaRPr lang="en-US" sz="11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00329E-A862-4B4D-A9CA-AC56D9AD6C70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520074" y="2076556"/>
              <a:ext cx="3031" cy="480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49C7DD6-F321-C947-AD47-A21BD2FB0DCA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7246DA8-1377-3845-ACF0-F7F97DF6BE86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CFC5A58D-35D8-A24C-B8C6-9123562E24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96997" y="2399632"/>
              <a:ext cx="1077098" cy="430945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8F6BFB-7ED6-714C-AC78-FFAE09742AA0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EBBB4CC-3506-EB4F-BA96-2FCB858B739E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0EDE9F-DCCB-794E-9D19-01E23F5CAED1}"/>
              </a:ext>
            </a:extLst>
          </p:cNvPr>
          <p:cNvGrpSpPr/>
          <p:nvPr/>
        </p:nvGrpSpPr>
        <p:grpSpPr>
          <a:xfrm>
            <a:off x="7512705" y="2349801"/>
            <a:ext cx="1181096" cy="1261752"/>
            <a:chOff x="3928491" y="2076836"/>
            <a:chExt cx="1181096" cy="126175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52E1B5-ED2A-5742-B72D-4D5196A6FBD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/>
                <a:t>op_e_reg</a:t>
              </a:r>
              <a:endParaRPr lang="en-US" sz="11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76768C6-C101-E546-8F04-52D95E5728CF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4520576" y="2076836"/>
              <a:ext cx="2529" cy="48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ADFB388-F8C8-CC4B-ABBB-37224B413839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043415D-D79C-B148-8A80-D43DC6E3C508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C19C2D4-C76D-1E46-8EE6-1F1AC006B16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05114" y="2392298"/>
              <a:ext cx="1077098" cy="446174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D10301-F89E-C745-8594-143CA53E7D5E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99D6C1-8123-044E-BE37-FA0F73B0E7AB}"/>
                </a:ext>
              </a:extLst>
            </p:cNvPr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3018D5B-A50A-9548-A560-61982870B730}"/>
              </a:ext>
            </a:extLst>
          </p:cNvPr>
          <p:cNvSpPr txBox="1"/>
          <p:nvPr/>
        </p:nvSpPr>
        <p:spPr>
          <a:xfrm>
            <a:off x="7097559" y="1635945"/>
            <a:ext cx="213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1 bit operands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5B3A11-0519-4E43-AF0D-E580B40C7C0D}"/>
              </a:ext>
            </a:extLst>
          </p:cNvPr>
          <p:cNvGrpSpPr/>
          <p:nvPr/>
        </p:nvGrpSpPr>
        <p:grpSpPr>
          <a:xfrm>
            <a:off x="8794374" y="2372909"/>
            <a:ext cx="1181096" cy="1238644"/>
            <a:chOff x="3928491" y="2099944"/>
            <a:chExt cx="1181096" cy="123864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A9803-4AF7-AC41-93BC-FEB5354FDEDE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op_f_reg</a:t>
              </a:r>
              <a:endParaRPr lang="en-US" sz="12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0C10D3-7E0E-324E-9342-279AF68BF0BB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520403" y="2099944"/>
              <a:ext cx="2702" cy="457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8C16561-9E88-0248-ABF6-EED1AAB32CB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apezoid 86">
              <a:extLst>
                <a:ext uri="{FF2B5EF4-FFF2-40B4-BE49-F238E27FC236}">
                  <a16:creationId xmlns:a16="http://schemas.microsoft.com/office/drawing/2014/main" id="{D61AAD20-48B9-EE41-B23E-B375D95E5D13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CE2F856-B319-B944-8EBB-C53FE9F8E2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06545" y="2413802"/>
              <a:ext cx="1077098" cy="449382"/>
            </a:xfrm>
            <a:prstGeom prst="bentConnector3">
              <a:avLst>
                <a:gd name="adj1" fmla="val 28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76880E-233B-4B4E-B14D-83D6BC10E4D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7EC7815-217F-D941-8545-16F3D067A789}"/>
                </a:ext>
              </a:extLst>
            </p:cNvPr>
            <p:cNvCxnSpPr>
              <a:cxnSpLocks/>
              <a:stCxn id="89" idx="3"/>
              <a:endCxn id="8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FFD44B-D2ED-E545-9DE6-32BBABB8642B}"/>
              </a:ext>
            </a:extLst>
          </p:cNvPr>
          <p:cNvCxnSpPr>
            <a:cxnSpLocks/>
            <a:stCxn id="68" idx="0"/>
            <a:endCxn id="105" idx="0"/>
          </p:cNvCxnSpPr>
          <p:nvPr/>
        </p:nvCxnSpPr>
        <p:spPr>
          <a:xfrm rot="16200000" flipH="1">
            <a:off x="7207707" y="3428951"/>
            <a:ext cx="416353" cy="752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BBA0B8-DFFA-B84C-8B27-6144A46298C4}"/>
              </a:ext>
            </a:extLst>
          </p:cNvPr>
          <p:cNvSpPr/>
          <p:nvPr/>
        </p:nvSpPr>
        <p:spPr>
          <a:xfrm>
            <a:off x="7683592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93075B-2F78-5044-8619-C55E1145D400}"/>
              </a:ext>
            </a:extLst>
          </p:cNvPr>
          <p:cNvSpPr/>
          <p:nvPr/>
        </p:nvSpPr>
        <p:spPr>
          <a:xfrm>
            <a:off x="8030161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91EEC1-FB65-B649-B64A-CDA5529A73FB}"/>
              </a:ext>
            </a:extLst>
          </p:cNvPr>
          <p:cNvSpPr/>
          <p:nvPr/>
        </p:nvSpPr>
        <p:spPr>
          <a:xfrm>
            <a:off x="8376730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9819205-6D0E-F249-B7BB-CD2B623BADD6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>
            <a:off x="8028683" y="3706744"/>
            <a:ext cx="401996" cy="18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96BE3DA-7E02-1949-B356-7E3DEFE84E6C}"/>
              </a:ext>
            </a:extLst>
          </p:cNvPr>
          <p:cNvCxnSpPr>
            <a:cxnSpLocks/>
            <a:stCxn id="87" idx="0"/>
            <a:endCxn id="107" idx="0"/>
          </p:cNvCxnSpPr>
          <p:nvPr/>
        </p:nvCxnSpPr>
        <p:spPr>
          <a:xfrm rot="5400000">
            <a:off x="8835945" y="3246693"/>
            <a:ext cx="416353" cy="1117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82BB368-0D51-584E-AFDA-17B9728865C6}"/>
              </a:ext>
            </a:extLst>
          </p:cNvPr>
          <p:cNvSpPr/>
          <p:nvPr/>
        </p:nvSpPr>
        <p:spPr>
          <a:xfrm>
            <a:off x="7442588" y="4013549"/>
            <a:ext cx="1406281" cy="953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entry </a:t>
            </a:r>
          </a:p>
          <a:p>
            <a:pPr algn="ctr"/>
            <a:r>
              <a:rPr lang="en-US" dirty="0"/>
              <a:t>1 bit </a:t>
            </a:r>
            <a:r>
              <a:rPr lang="en-US" dirty="0" err="1"/>
              <a:t>lut</a:t>
            </a:r>
            <a:r>
              <a:rPr lang="en-US" dirty="0"/>
              <a:t> register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06AD828-E550-5643-837D-F9181D711403}"/>
              </a:ext>
            </a:extLst>
          </p:cNvPr>
          <p:cNvSpPr txBox="1"/>
          <p:nvPr/>
        </p:nvSpPr>
        <p:spPr>
          <a:xfrm>
            <a:off x="4535906" y="6323181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4EAE15-3A7B-C941-B5B7-EC12A96539AC}"/>
              </a:ext>
            </a:extLst>
          </p:cNvPr>
          <p:cNvCxnSpPr>
            <a:cxnSpLocks/>
            <a:stCxn id="158" idx="0"/>
          </p:cNvCxnSpPr>
          <p:nvPr/>
        </p:nvCxnSpPr>
        <p:spPr>
          <a:xfrm>
            <a:off x="4553259" y="5163168"/>
            <a:ext cx="0" cy="67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F70F0A-7C8F-7C46-B3C6-4E968D910306}"/>
              </a:ext>
            </a:extLst>
          </p:cNvPr>
          <p:cNvCxnSpPr>
            <a:cxnSpLocks/>
            <a:stCxn id="61" idx="2"/>
            <a:endCxn id="165" idx="0"/>
          </p:cNvCxnSpPr>
          <p:nvPr/>
        </p:nvCxnSpPr>
        <p:spPr>
          <a:xfrm flipH="1">
            <a:off x="8145661" y="4967168"/>
            <a:ext cx="68" cy="262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rapezoid 157">
            <a:extLst>
              <a:ext uri="{FF2B5EF4-FFF2-40B4-BE49-F238E27FC236}">
                <a16:creationId xmlns:a16="http://schemas.microsoft.com/office/drawing/2014/main" id="{C845EA3E-2581-4641-8C3B-85D6B4B426D6}"/>
              </a:ext>
            </a:extLst>
          </p:cNvPr>
          <p:cNvSpPr/>
          <p:nvPr/>
        </p:nvSpPr>
        <p:spPr>
          <a:xfrm rot="10800000" flipH="1">
            <a:off x="4180589" y="4992592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CD99E-2CC2-0E4C-AF47-7B499E6C9EDF}"/>
              </a:ext>
            </a:extLst>
          </p:cNvPr>
          <p:cNvSpPr txBox="1"/>
          <p:nvPr/>
        </p:nvSpPr>
        <p:spPr>
          <a:xfrm>
            <a:off x="3138649" y="5219536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2E6F1-8B3A-6141-A0CE-0168E07CEDF9}"/>
              </a:ext>
            </a:extLst>
          </p:cNvPr>
          <p:cNvSpPr/>
          <p:nvPr/>
        </p:nvSpPr>
        <p:spPr>
          <a:xfrm>
            <a:off x="3302496" y="41332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ED579A-4105-8448-BBBD-24AE7FB12F6F}"/>
              </a:ext>
            </a:extLst>
          </p:cNvPr>
          <p:cNvSpPr/>
          <p:nvPr/>
        </p:nvSpPr>
        <p:spPr>
          <a:xfrm>
            <a:off x="4059745" y="41357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A8C15-5F31-0D46-95CB-C9FEDFC50271}"/>
              </a:ext>
            </a:extLst>
          </p:cNvPr>
          <p:cNvSpPr/>
          <p:nvPr/>
        </p:nvSpPr>
        <p:spPr>
          <a:xfrm>
            <a:off x="5187804" y="4133771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CF5D-9057-1445-8181-EB1FDC40AD21}"/>
              </a:ext>
            </a:extLst>
          </p:cNvPr>
          <p:cNvCxnSpPr>
            <a:cxnSpLocks/>
          </p:cNvCxnSpPr>
          <p:nvPr/>
        </p:nvCxnSpPr>
        <p:spPr>
          <a:xfrm>
            <a:off x="3472217" y="3787958"/>
            <a:ext cx="187092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DAC481-6DEF-B14C-B332-6AA40EBE4D0E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719379" y="3597196"/>
            <a:ext cx="0" cy="18968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D9811-1A08-D84D-B418-BBD8665FAECD}"/>
              </a:ext>
            </a:extLst>
          </p:cNvPr>
          <p:cNvSpPr txBox="1"/>
          <p:nvPr/>
        </p:nvSpPr>
        <p:spPr>
          <a:xfrm>
            <a:off x="4801373" y="4157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5C3D9-692B-5A4A-A79C-E0958F737499}"/>
              </a:ext>
            </a:extLst>
          </p:cNvPr>
          <p:cNvSpPr/>
          <p:nvPr/>
        </p:nvSpPr>
        <p:spPr>
          <a:xfrm>
            <a:off x="3642945" y="497823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358E4-612F-0545-878B-734C30006476}"/>
              </a:ext>
            </a:extLst>
          </p:cNvPr>
          <p:cNvCxnSpPr>
            <a:cxnSpLocks/>
            <a:stCxn id="111" idx="3"/>
            <a:endCxn id="158" idx="1"/>
          </p:cNvCxnSpPr>
          <p:nvPr/>
        </p:nvCxnSpPr>
        <p:spPr>
          <a:xfrm>
            <a:off x="3860369" y="5077880"/>
            <a:ext cx="39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511621-0D1D-C546-BBB1-F724A843D444}"/>
              </a:ext>
            </a:extLst>
          </p:cNvPr>
          <p:cNvCxnSpPr>
            <a:cxnSpLocks/>
          </p:cNvCxnSpPr>
          <p:nvPr/>
        </p:nvCxnSpPr>
        <p:spPr>
          <a:xfrm>
            <a:off x="3472217" y="3786877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B383C2-0D63-F449-BA87-A0F4FE042E2E}"/>
              </a:ext>
            </a:extLst>
          </p:cNvPr>
          <p:cNvCxnSpPr>
            <a:cxnSpLocks/>
          </p:cNvCxnSpPr>
          <p:nvPr/>
        </p:nvCxnSpPr>
        <p:spPr>
          <a:xfrm>
            <a:off x="4244734" y="3788778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C1DF0E-427F-CB45-89A7-ED5E943FF51D}"/>
              </a:ext>
            </a:extLst>
          </p:cNvPr>
          <p:cNvCxnSpPr>
            <a:cxnSpLocks/>
          </p:cNvCxnSpPr>
          <p:nvPr/>
        </p:nvCxnSpPr>
        <p:spPr>
          <a:xfrm>
            <a:off x="5343142" y="3788454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0ECCB8-40EC-6948-BDC3-DD442F7A3A63}"/>
              </a:ext>
            </a:extLst>
          </p:cNvPr>
          <p:cNvCxnSpPr>
            <a:cxnSpLocks/>
          </p:cNvCxnSpPr>
          <p:nvPr/>
        </p:nvCxnSpPr>
        <p:spPr>
          <a:xfrm>
            <a:off x="5002125" y="3597195"/>
            <a:ext cx="0" cy="2561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FB4D9A-1237-8B45-B0A5-D50A71DC63CE}"/>
              </a:ext>
            </a:extLst>
          </p:cNvPr>
          <p:cNvGrpSpPr/>
          <p:nvPr/>
        </p:nvGrpSpPr>
        <p:grpSpPr>
          <a:xfrm>
            <a:off x="3821497" y="3853348"/>
            <a:ext cx="2383601" cy="271075"/>
            <a:chOff x="3821497" y="3568680"/>
            <a:chExt cx="2383601" cy="33502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62E66B5-88B6-E74A-8DD4-AF157F639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1497" y="3568680"/>
              <a:ext cx="2383601" cy="108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0CB471A-CFE3-7749-8DB1-C83F13E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8680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FDE49DB-2DF9-DC45-AEB3-183BE3BA745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764" y="3570581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682126E-F5E9-5A4E-A9DB-B4D740A49AF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22" y="3570257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50D0B2-2BD4-8041-B740-FEE8E3A9992B}"/>
              </a:ext>
            </a:extLst>
          </p:cNvPr>
          <p:cNvCxnSpPr>
            <a:cxnSpLocks/>
          </p:cNvCxnSpPr>
          <p:nvPr/>
        </p:nvCxnSpPr>
        <p:spPr>
          <a:xfrm>
            <a:off x="4334366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F40E29-665B-8649-B032-D5C4F6145E62}"/>
              </a:ext>
            </a:extLst>
          </p:cNvPr>
          <p:cNvCxnSpPr>
            <a:cxnSpLocks/>
          </p:cNvCxnSpPr>
          <p:nvPr/>
        </p:nvCxnSpPr>
        <p:spPr>
          <a:xfrm>
            <a:off x="4553258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2C1BA5-61AD-E946-B910-FC287F5E86EB}"/>
              </a:ext>
            </a:extLst>
          </p:cNvPr>
          <p:cNvCxnSpPr>
            <a:cxnSpLocks/>
          </p:cNvCxnSpPr>
          <p:nvPr/>
        </p:nvCxnSpPr>
        <p:spPr>
          <a:xfrm>
            <a:off x="4756959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D7D92DE-5176-524C-99B0-E4D07A03EB90}"/>
              </a:ext>
            </a:extLst>
          </p:cNvPr>
          <p:cNvCxnSpPr/>
          <p:nvPr/>
        </p:nvCxnSpPr>
        <p:spPr>
          <a:xfrm>
            <a:off x="3638649" y="4620308"/>
            <a:ext cx="695717" cy="194680"/>
          </a:xfrm>
          <a:prstGeom prst="bentConnector3">
            <a:avLst>
              <a:gd name="adj1" fmla="val 5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652DADC-DACA-1F4D-B464-C411E4BE9177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4374974" y="4643731"/>
            <a:ext cx="199206" cy="1573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D67C1EF-DAA5-D247-BAE0-9879921C30F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5039850" y="4337909"/>
            <a:ext cx="201216" cy="766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A6E97-23B4-6449-ACE9-1F3DFB3E9159}"/>
              </a:ext>
            </a:extLst>
          </p:cNvPr>
          <p:cNvCxnSpPr>
            <a:cxnSpLocks/>
            <a:stCxn id="165" idx="2"/>
            <a:endCxn id="94" idx="0"/>
          </p:cNvCxnSpPr>
          <p:nvPr/>
        </p:nvCxnSpPr>
        <p:spPr>
          <a:xfrm>
            <a:off x="8145661" y="5706552"/>
            <a:ext cx="67" cy="593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BAE0F7-AE14-1446-AA53-5EC9C1A7E1B4}"/>
              </a:ext>
            </a:extLst>
          </p:cNvPr>
          <p:cNvSpPr/>
          <p:nvPr/>
        </p:nvSpPr>
        <p:spPr>
          <a:xfrm>
            <a:off x="7062087" y="536916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8EEC4A-EDDE-C74E-8252-0F94D882EE60}"/>
              </a:ext>
            </a:extLst>
          </p:cNvPr>
          <p:cNvCxnSpPr>
            <a:cxnSpLocks/>
            <a:stCxn id="154" idx="3"/>
            <a:endCxn id="165" idx="1"/>
          </p:cNvCxnSpPr>
          <p:nvPr/>
        </p:nvCxnSpPr>
        <p:spPr>
          <a:xfrm flipV="1">
            <a:off x="7279511" y="5468147"/>
            <a:ext cx="318010" cy="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ECB8BF-7F9B-7A4E-A6BF-64F90DDF8199}"/>
              </a:ext>
            </a:extLst>
          </p:cNvPr>
          <p:cNvCxnSpPr>
            <a:cxnSpLocks/>
          </p:cNvCxnSpPr>
          <p:nvPr/>
        </p:nvCxnSpPr>
        <p:spPr>
          <a:xfrm>
            <a:off x="7730129" y="5077880"/>
            <a:ext cx="0" cy="151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70954EE-EE8A-3146-A04C-2D94CD9C4889}"/>
              </a:ext>
            </a:extLst>
          </p:cNvPr>
          <p:cNvCxnSpPr/>
          <p:nvPr/>
        </p:nvCxnSpPr>
        <p:spPr>
          <a:xfrm flipH="1">
            <a:off x="6068905" y="5077880"/>
            <a:ext cx="1661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D51B2B2-37A7-854F-BCAB-3456A4926B00}"/>
              </a:ext>
            </a:extLst>
          </p:cNvPr>
          <p:cNvSpPr txBox="1"/>
          <p:nvPr/>
        </p:nvSpPr>
        <p:spPr>
          <a:xfrm>
            <a:off x="7793612" y="6299685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res_p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DAB133-CC20-7248-A4DF-C840600569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007043" y="3204217"/>
            <a:ext cx="581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B82D9F-C44A-8C40-8F9E-AB890D13BEED}"/>
              </a:ext>
            </a:extLst>
          </p:cNvPr>
          <p:cNvSpPr txBox="1"/>
          <p:nvPr/>
        </p:nvSpPr>
        <p:spPr>
          <a:xfrm>
            <a:off x="1567499" y="30195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7918D0-F32F-7F45-876E-77143DFB090D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2358204" y="3597195"/>
            <a:ext cx="229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189185-3806-8042-AF3E-8986B23A6342}"/>
              </a:ext>
            </a:extLst>
          </p:cNvPr>
          <p:cNvSpPr txBox="1"/>
          <p:nvPr/>
        </p:nvSpPr>
        <p:spPr>
          <a:xfrm>
            <a:off x="1565999" y="341252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clk_en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9B8F4D-4D77-F94A-AF42-8EE0431B295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2227977" y="3963505"/>
            <a:ext cx="359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0DCE9DD-C301-2540-8045-0A467A1D41CD}"/>
              </a:ext>
            </a:extLst>
          </p:cNvPr>
          <p:cNvSpPr txBox="1"/>
          <p:nvPr/>
        </p:nvSpPr>
        <p:spPr>
          <a:xfrm>
            <a:off x="1565744" y="3778839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rst_n</a:t>
            </a:r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2113EB-D29F-944F-AD47-E14E7FB22597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2257114" y="4612962"/>
            <a:ext cx="32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5BC223C-0CB7-A348-9299-403E0432A897}"/>
              </a:ext>
            </a:extLst>
          </p:cNvPr>
          <p:cNvSpPr txBox="1"/>
          <p:nvPr/>
        </p:nvSpPr>
        <p:spPr>
          <a:xfrm>
            <a:off x="1564617" y="4428296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cfg_d</a:t>
            </a:r>
            <a:endParaRPr lang="en-US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56C479E-3B95-974E-8596-C4275A7D3738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2244394" y="5005940"/>
            <a:ext cx="340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D3B0AD6-4A63-5A4C-B20F-BBDEB00BB3E5}"/>
              </a:ext>
            </a:extLst>
          </p:cNvPr>
          <p:cNvSpPr txBox="1"/>
          <p:nvPr/>
        </p:nvSpPr>
        <p:spPr>
          <a:xfrm>
            <a:off x="1563117" y="4821274"/>
            <a:ext cx="68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cfg_a</a:t>
            </a:r>
            <a:endParaRPr lang="en-US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89B5C2-9FE1-E241-898E-4033E610AF63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2370775" y="5372250"/>
            <a:ext cx="213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39D0B4B-A4C6-2D4E-AAE0-725CEB80A9E0}"/>
              </a:ext>
            </a:extLst>
          </p:cNvPr>
          <p:cNvSpPr txBox="1"/>
          <p:nvPr/>
        </p:nvSpPr>
        <p:spPr>
          <a:xfrm>
            <a:off x="1562862" y="5187584"/>
            <a:ext cx="8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FD216-2AEF-6B45-9378-347CCF93FE3D}"/>
              </a:ext>
            </a:extLst>
          </p:cNvPr>
          <p:cNvSpPr txBox="1"/>
          <p:nvPr/>
        </p:nvSpPr>
        <p:spPr>
          <a:xfrm>
            <a:off x="2225095" y="438098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7B3BC0-00E4-B443-AE4D-4016CE5D398B}"/>
              </a:ext>
            </a:extLst>
          </p:cNvPr>
          <p:cNvSpPr txBox="1"/>
          <p:nvPr/>
        </p:nvSpPr>
        <p:spPr>
          <a:xfrm>
            <a:off x="2307342" y="47875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95856E6-5C5E-AC48-ADE5-2264636AD7F7}"/>
              </a:ext>
            </a:extLst>
          </p:cNvPr>
          <p:cNvCxnSpPr>
            <a:cxnSpLocks/>
          </p:cNvCxnSpPr>
          <p:nvPr/>
        </p:nvCxnSpPr>
        <p:spPr>
          <a:xfrm>
            <a:off x="10180863" y="4623031"/>
            <a:ext cx="3289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CA97718-7F91-5944-8723-6894FCA6A4B5}"/>
              </a:ext>
            </a:extLst>
          </p:cNvPr>
          <p:cNvSpPr txBox="1"/>
          <p:nvPr/>
        </p:nvSpPr>
        <p:spPr>
          <a:xfrm>
            <a:off x="10462139" y="4438365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read_data</a:t>
            </a:r>
            <a:endParaRPr lang="en-US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65D492E-1A12-914B-8281-256D131E2AE5}"/>
              </a:ext>
            </a:extLst>
          </p:cNvPr>
          <p:cNvCxnSpPr>
            <a:cxnSpLocks/>
          </p:cNvCxnSpPr>
          <p:nvPr/>
        </p:nvCxnSpPr>
        <p:spPr>
          <a:xfrm>
            <a:off x="10168143" y="5016009"/>
            <a:ext cx="340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0CA23E1-4DA1-4742-9CF9-6978F60BDD43}"/>
              </a:ext>
            </a:extLst>
          </p:cNvPr>
          <p:cNvSpPr txBox="1"/>
          <p:nvPr/>
        </p:nvSpPr>
        <p:spPr>
          <a:xfrm>
            <a:off x="10460639" y="4831343"/>
            <a:ext cx="43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792EA90-65EF-CF49-9054-6AD1617E4401}"/>
              </a:ext>
            </a:extLst>
          </p:cNvPr>
          <p:cNvSpPr txBox="1"/>
          <p:nvPr/>
        </p:nvSpPr>
        <p:spPr>
          <a:xfrm>
            <a:off x="10172594" y="43910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7590D2-9F07-6F44-806A-20B40B56C299}"/>
              </a:ext>
            </a:extLst>
          </p:cNvPr>
          <p:cNvSpPr txBox="1"/>
          <p:nvPr/>
        </p:nvSpPr>
        <p:spPr>
          <a:xfrm>
            <a:off x="2834353" y="35989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op_a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430603-D0BD-D341-9B66-8D51478E5FAF}"/>
              </a:ext>
            </a:extLst>
          </p:cNvPr>
          <p:cNvSpPr txBox="1"/>
          <p:nvPr/>
        </p:nvSpPr>
        <p:spPr>
          <a:xfrm>
            <a:off x="4423723" y="1993051"/>
            <a:ext cx="7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EFA5FD8-C675-FB44-9D26-F4D276A56306}"/>
              </a:ext>
            </a:extLst>
          </p:cNvPr>
          <p:cNvSpPr txBox="1"/>
          <p:nvPr/>
        </p:nvSpPr>
        <p:spPr>
          <a:xfrm>
            <a:off x="5307116" y="351236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op_b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76E428-7E5E-214D-9EE7-214CB0C470EF}"/>
              </a:ext>
            </a:extLst>
          </p:cNvPr>
          <p:cNvSpPr txBox="1"/>
          <p:nvPr/>
        </p:nvSpPr>
        <p:spPr>
          <a:xfrm>
            <a:off x="6469396" y="199305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92102AD-3CDC-1747-B199-A12F87054F57}"/>
              </a:ext>
            </a:extLst>
          </p:cNvPr>
          <p:cNvSpPr txBox="1"/>
          <p:nvPr/>
        </p:nvSpPr>
        <p:spPr>
          <a:xfrm>
            <a:off x="7842634" y="198018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9E933E6-8160-8743-B999-4D64F6C51E4B}"/>
              </a:ext>
            </a:extLst>
          </p:cNvPr>
          <p:cNvSpPr txBox="1"/>
          <p:nvPr/>
        </p:nvSpPr>
        <p:spPr>
          <a:xfrm>
            <a:off x="9125511" y="199273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F3FA2C-8434-9044-93BA-8783591CF24A}"/>
              </a:ext>
            </a:extLst>
          </p:cNvPr>
          <p:cNvSpPr txBox="1"/>
          <p:nvPr/>
        </p:nvSpPr>
        <p:spPr>
          <a:xfrm>
            <a:off x="6424608" y="351914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op_d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77722F-1EDD-264D-8CBE-706980D7C7FA}"/>
              </a:ext>
            </a:extLst>
          </p:cNvPr>
          <p:cNvSpPr txBox="1"/>
          <p:nvPr/>
        </p:nvSpPr>
        <p:spPr>
          <a:xfrm>
            <a:off x="7619939" y="351193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op_e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CD48735-9ED9-D543-AFD9-77658A55EAEA}"/>
              </a:ext>
            </a:extLst>
          </p:cNvPr>
          <p:cNvSpPr txBox="1"/>
          <p:nvPr/>
        </p:nvSpPr>
        <p:spPr>
          <a:xfrm>
            <a:off x="9591448" y="351193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op_f</a:t>
            </a:r>
            <a:endParaRPr lang="en-US" dirty="0"/>
          </a:p>
        </p:txBody>
      </p:sp>
      <p:sp>
        <p:nvSpPr>
          <p:cNvPr id="150" name="Trapezoid 149">
            <a:extLst>
              <a:ext uri="{FF2B5EF4-FFF2-40B4-BE49-F238E27FC236}">
                <a16:creationId xmlns:a16="http://schemas.microsoft.com/office/drawing/2014/main" id="{18CD7861-BEF2-2D44-B27D-A2B376B538FB}"/>
              </a:ext>
            </a:extLst>
          </p:cNvPr>
          <p:cNvSpPr/>
          <p:nvPr/>
        </p:nvSpPr>
        <p:spPr>
          <a:xfrm rot="10800000" flipH="1">
            <a:off x="4396731" y="5833208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B0BCC17-01D5-5048-A408-A43A35B50F7B}"/>
              </a:ext>
            </a:extLst>
          </p:cNvPr>
          <p:cNvCxnSpPr>
            <a:cxnSpLocks/>
          </p:cNvCxnSpPr>
          <p:nvPr/>
        </p:nvCxnSpPr>
        <p:spPr>
          <a:xfrm rot="5400000">
            <a:off x="4613143" y="4241253"/>
            <a:ext cx="1979860" cy="1204050"/>
          </a:xfrm>
          <a:prstGeom prst="bentConnector3">
            <a:avLst>
              <a:gd name="adj1" fmla="val 92348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933E739-8811-6347-A5AA-27158D53AC04}"/>
              </a:ext>
            </a:extLst>
          </p:cNvPr>
          <p:cNvCxnSpPr>
            <a:cxnSpLocks/>
            <a:stCxn id="150" idx="0"/>
            <a:endCxn id="127" idx="0"/>
          </p:cNvCxnSpPr>
          <p:nvPr/>
        </p:nvCxnSpPr>
        <p:spPr>
          <a:xfrm flipH="1">
            <a:off x="4769400" y="6003784"/>
            <a:ext cx="1" cy="319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89960D6-3CAE-0B43-90A6-B2DEE8C44EA0}"/>
              </a:ext>
            </a:extLst>
          </p:cNvPr>
          <p:cNvCxnSpPr>
            <a:cxnSpLocks/>
            <a:endCxn id="150" idx="3"/>
          </p:cNvCxnSpPr>
          <p:nvPr/>
        </p:nvCxnSpPr>
        <p:spPr>
          <a:xfrm flipH="1">
            <a:off x="5071112" y="5918496"/>
            <a:ext cx="2720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3189EAE-18E0-4342-A3FB-9650E8075D3B}"/>
              </a:ext>
            </a:extLst>
          </p:cNvPr>
          <p:cNvSpPr/>
          <p:nvPr/>
        </p:nvSpPr>
        <p:spPr>
          <a:xfrm>
            <a:off x="5344642" y="5821592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EB86BE-8B20-A840-BF04-4C77DED2895D}"/>
              </a:ext>
            </a:extLst>
          </p:cNvPr>
          <p:cNvSpPr txBox="1"/>
          <p:nvPr/>
        </p:nvSpPr>
        <p:spPr>
          <a:xfrm>
            <a:off x="5547881" y="572791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en_acc</a:t>
            </a:r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1D55E22-4FB9-BB44-99CB-992DB526B3F4}"/>
              </a:ext>
            </a:extLst>
          </p:cNvPr>
          <p:cNvSpPr txBox="1"/>
          <p:nvPr/>
        </p:nvSpPr>
        <p:spPr>
          <a:xfrm>
            <a:off x="6190690" y="528873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flag_sel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28410F7-0B4B-F54E-B355-18D707213FD2}"/>
              </a:ext>
            </a:extLst>
          </p:cNvPr>
          <p:cNvSpPr/>
          <p:nvPr/>
        </p:nvSpPr>
        <p:spPr>
          <a:xfrm>
            <a:off x="7597521" y="5229742"/>
            <a:ext cx="1096280" cy="476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Flag Logic</a:t>
            </a:r>
          </a:p>
        </p:txBody>
      </p: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8C6596E2-4288-C14D-A390-A5AF0A8990F5}"/>
              </a:ext>
            </a:extLst>
          </p:cNvPr>
          <p:cNvCxnSpPr>
            <a:cxnSpLocks/>
            <a:stCxn id="68" idx="0"/>
          </p:cNvCxnSpPr>
          <p:nvPr/>
        </p:nvCxnSpPr>
        <p:spPr>
          <a:xfrm rot="5400000">
            <a:off x="6288116" y="3375540"/>
            <a:ext cx="529690" cy="9730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57010F-0448-254A-826D-62E4439991F6}"/>
              </a:ext>
            </a:extLst>
          </p:cNvPr>
          <p:cNvCxnSpPr/>
          <p:nvPr/>
        </p:nvCxnSpPr>
        <p:spPr>
          <a:xfrm>
            <a:off x="4535906" y="5297914"/>
            <a:ext cx="3061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57C8C7A-B66D-BF4D-91EB-A72A492663B9}"/>
              </a:ext>
            </a:extLst>
          </p:cNvPr>
          <p:cNvSpPr txBox="1"/>
          <p:nvPr/>
        </p:nvSpPr>
        <p:spPr>
          <a:xfrm>
            <a:off x="6246032" y="4703074"/>
            <a:ext cx="116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 V, </a:t>
            </a:r>
            <a:r>
              <a:rPr lang="en-US" dirty="0" err="1"/>
              <a:t>res_p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0DFB-FB3A-3041-8A75-72E39C6C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Modes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879A17-D7BA-DD4F-9844-87B6EDF74E46}"/>
              </a:ext>
            </a:extLst>
          </p:cNvPr>
          <p:cNvSpPr txBox="1"/>
          <p:nvPr/>
        </p:nvSpPr>
        <p:spPr>
          <a:xfrm>
            <a:off x="1233056" y="3761715"/>
            <a:ext cx="3359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slide shows only this dotted portion</a:t>
            </a:r>
          </a:p>
          <a:p>
            <a:r>
              <a:rPr lang="en-US" dirty="0"/>
              <a:t>In reality, the register is more complex because of debug functionality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F58079D-2932-7C4A-B959-BBCCDB7F5892}"/>
              </a:ext>
            </a:extLst>
          </p:cNvPr>
          <p:cNvSpPr/>
          <p:nvPr/>
        </p:nvSpPr>
        <p:spPr>
          <a:xfrm rot="5400000">
            <a:off x="8958997" y="1865555"/>
            <a:ext cx="381879" cy="33844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96D75-AC80-C248-8F9F-93AA8724A0FB}"/>
              </a:ext>
            </a:extLst>
          </p:cNvPr>
          <p:cNvSpPr txBox="1"/>
          <p:nvPr/>
        </p:nvSpPr>
        <p:spPr>
          <a:xfrm>
            <a:off x="7325220" y="3702408"/>
            <a:ext cx="4538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both modes, the data is registered, in delay mode it is unconditionally registered, in valid mode it is registered only when </a:t>
            </a:r>
            <a:r>
              <a:rPr lang="en-US" dirty="0" err="1"/>
              <a:t>clk</a:t>
            </a:r>
            <a:r>
              <a:rPr lang="en-US" dirty="0"/>
              <a:t> is enabled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7BEBFE-F9FF-6740-8F3E-41A8958EE156}"/>
              </a:ext>
            </a:extLst>
          </p:cNvPr>
          <p:cNvGrpSpPr/>
          <p:nvPr/>
        </p:nvGrpSpPr>
        <p:grpSpPr>
          <a:xfrm>
            <a:off x="4476998" y="1447267"/>
            <a:ext cx="7633705" cy="3899906"/>
            <a:chOff x="4476998" y="1447267"/>
            <a:chExt cx="7633705" cy="3899906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BAE18522-52F8-CF41-AB63-B7F8DEB66108}"/>
                </a:ext>
              </a:extLst>
            </p:cNvPr>
            <p:cNvSpPr/>
            <p:nvPr/>
          </p:nvSpPr>
          <p:spPr>
            <a:xfrm>
              <a:off x="4476998" y="3479469"/>
              <a:ext cx="1829518" cy="1626216"/>
            </a:xfrm>
            <a:prstGeom prst="roundRect">
              <a:avLst>
                <a:gd name="adj" fmla="val 7100"/>
              </a:avLst>
            </a:prstGeom>
            <a:solidFill>
              <a:schemeClr val="bg2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AB616B-4B45-D743-B68E-BE62BE2F7E0C}"/>
                </a:ext>
              </a:extLst>
            </p:cNvPr>
            <p:cNvSpPr/>
            <p:nvPr/>
          </p:nvSpPr>
          <p:spPr>
            <a:xfrm>
              <a:off x="5139505" y="3689536"/>
              <a:ext cx="1055904" cy="4998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</a:t>
              </a:r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42ABE11-DB31-7442-A9DD-79157CD0135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667457" y="3273110"/>
              <a:ext cx="0" cy="416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C7CB210F-4396-DE41-9D2A-2ABBBDF14B4F}"/>
                </a:ext>
              </a:extLst>
            </p:cNvPr>
            <p:cNvSpPr/>
            <p:nvPr/>
          </p:nvSpPr>
          <p:spPr>
            <a:xfrm rot="10800000" flipH="1">
              <a:off x="4721129" y="4705536"/>
              <a:ext cx="1043250" cy="225210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32F32219-A3EB-0949-B1BF-63D1EDAED79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 flipH="1" flipV="1">
              <a:off x="5253073" y="3462283"/>
              <a:ext cx="1141444" cy="312677"/>
            </a:xfrm>
            <a:prstGeom prst="bentConnector5">
              <a:avLst>
                <a:gd name="adj1" fmla="val -20027"/>
                <a:gd name="adj2" fmla="val 237321"/>
                <a:gd name="adj3" fmla="val 12363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07F51D-7A6C-FD43-ADB1-FF7E46AFF0AD}"/>
                </a:ext>
              </a:extLst>
            </p:cNvPr>
            <p:cNvSpPr txBox="1"/>
            <p:nvPr/>
          </p:nvSpPr>
          <p:spPr>
            <a:xfrm>
              <a:off x="4673274" y="1447267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808092-7828-EA4B-BAA9-D607BFAFB7E2}"/>
                </a:ext>
              </a:extLst>
            </p:cNvPr>
            <p:cNvSpPr txBox="1"/>
            <p:nvPr/>
          </p:nvSpPr>
          <p:spPr>
            <a:xfrm>
              <a:off x="5529340" y="1458589"/>
              <a:ext cx="1247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cfg_d</a:t>
              </a:r>
              <a:r>
                <a:rPr lang="en-US" dirty="0"/>
                <a:t>[15:0]</a:t>
              </a:r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2B163730-5E9C-2749-AFAB-866A42059CE7}"/>
                </a:ext>
              </a:extLst>
            </p:cNvPr>
            <p:cNvSpPr/>
            <p:nvPr/>
          </p:nvSpPr>
          <p:spPr>
            <a:xfrm rot="10800000" flipH="1">
              <a:off x="4865615" y="2156360"/>
              <a:ext cx="1043250" cy="225210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87081D2-3BF6-4A4B-AD39-35C80014134C}"/>
                </a:ext>
              </a:extLst>
            </p:cNvPr>
            <p:cNvCxnSpPr>
              <a:cxnSpLocks/>
            </p:cNvCxnSpPr>
            <p:nvPr/>
          </p:nvCxnSpPr>
          <p:spPr>
            <a:xfrm>
              <a:off x="5050856" y="1827920"/>
              <a:ext cx="0" cy="317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67A2325-7932-1B44-AE3E-589FAD1BF17F}"/>
                </a:ext>
              </a:extLst>
            </p:cNvPr>
            <p:cNvCxnSpPr>
              <a:cxnSpLocks/>
            </p:cNvCxnSpPr>
            <p:nvPr/>
          </p:nvCxnSpPr>
          <p:spPr>
            <a:xfrm>
              <a:off x="5725582" y="1868816"/>
              <a:ext cx="0" cy="276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2F6F5-00D7-4947-85B0-61ACF8070156}"/>
                </a:ext>
              </a:extLst>
            </p:cNvPr>
            <p:cNvCxnSpPr>
              <a:cxnSpLocks/>
              <a:stCxn id="17" idx="1"/>
              <a:endCxn id="12" idx="3"/>
            </p:cNvCxnSpPr>
            <p:nvPr/>
          </p:nvCxnSpPr>
          <p:spPr>
            <a:xfrm flipH="1">
              <a:off x="5815179" y="2268964"/>
              <a:ext cx="62163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4B8E17-8709-1B4E-8E4D-72D4839DFB7A}"/>
                </a:ext>
              </a:extLst>
            </p:cNvPr>
            <p:cNvSpPr txBox="1"/>
            <p:nvPr/>
          </p:nvSpPr>
          <p:spPr>
            <a:xfrm>
              <a:off x="6436816" y="2084298"/>
              <a:ext cx="3098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</a:t>
              </a:r>
              <a:r>
                <a:rPr lang="en-US" dirty="0">
                  <a:solidFill>
                    <a:srgbClr val="0070C0"/>
                  </a:solidFill>
                </a:rPr>
                <a:t>= </a:t>
              </a:r>
              <a:r>
                <a:rPr lang="en-US" dirty="0" err="1">
                  <a:solidFill>
                    <a:srgbClr val="0070C0"/>
                  </a:solidFill>
                </a:rPr>
                <a:t>cfg_en</a:t>
              </a:r>
              <a:r>
                <a:rPr lang="en-US" dirty="0">
                  <a:solidFill>
                    <a:srgbClr val="0070C0"/>
                  </a:solidFill>
                </a:rPr>
                <a:t> &amp;&amp; (</a:t>
              </a:r>
              <a:r>
                <a:rPr lang="en-US" dirty="0" err="1">
                  <a:solidFill>
                    <a:srgbClr val="0070C0"/>
                  </a:solidFill>
                </a:rPr>
                <a:t>cfg_a</a:t>
              </a:r>
              <a:r>
                <a:rPr lang="en-US" dirty="0">
                  <a:solidFill>
                    <a:srgbClr val="0070C0"/>
                  </a:solidFill>
                </a:rPr>
                <a:t> == F0)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DE60943-11FC-6647-924E-B870E539160D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>
              <a:off x="5387240" y="2381570"/>
              <a:ext cx="0" cy="6663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C2B4F2F-7457-5A40-980C-CAB6DC57A6CE}"/>
                </a:ext>
              </a:extLst>
            </p:cNvPr>
            <p:cNvSpPr/>
            <p:nvPr/>
          </p:nvSpPr>
          <p:spPr>
            <a:xfrm rot="10800000" flipH="1">
              <a:off x="5145832" y="3047900"/>
              <a:ext cx="1043250" cy="225210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AFAC9EA-CFCE-994B-9830-B5647201AAB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667457" y="4189344"/>
              <a:ext cx="0" cy="516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BC0EAEE-C851-334C-9446-C8A21DF49E1B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90" y="1994228"/>
              <a:ext cx="0" cy="2711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52E489-11D8-8241-BEF9-727BDF3C85A7}"/>
                </a:ext>
              </a:extLst>
            </p:cNvPr>
            <p:cNvCxnSpPr/>
            <p:nvPr/>
          </p:nvCxnSpPr>
          <p:spPr>
            <a:xfrm>
              <a:off x="4820450" y="1994228"/>
              <a:ext cx="23040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3F1BBA9-8C4D-DE40-BBF1-BDAF0ADAF0B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926034" y="3939440"/>
              <a:ext cx="2134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16AA743-52B9-8244-A7EA-B738D534E30F}"/>
                </a:ext>
              </a:extLst>
            </p:cNvPr>
            <p:cNvSpPr txBox="1"/>
            <p:nvPr/>
          </p:nvSpPr>
          <p:spPr>
            <a:xfrm rot="16200000">
              <a:off x="4620387" y="4083848"/>
              <a:ext cx="662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rst_n</a:t>
              </a:r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66466EC-BD10-7C4A-8210-6EB12978906F}"/>
                </a:ext>
              </a:extLst>
            </p:cNvPr>
            <p:cNvCxnSpPr>
              <a:cxnSpLocks/>
              <a:stCxn id="79" idx="1"/>
              <a:endCxn id="32" idx="3"/>
            </p:cNvCxnSpPr>
            <p:nvPr/>
          </p:nvCxnSpPr>
          <p:spPr>
            <a:xfrm flipH="1">
              <a:off x="6095396" y="3157641"/>
              <a:ext cx="604530" cy="28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D81AF1-DA06-0F48-A687-28E0867462E8}"/>
                </a:ext>
              </a:extLst>
            </p:cNvPr>
            <p:cNvSpPr txBox="1"/>
            <p:nvPr/>
          </p:nvSpPr>
          <p:spPr>
            <a:xfrm>
              <a:off x="6699926" y="2972975"/>
              <a:ext cx="5410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or (mode == delay) or ((mode == valid) &amp;&amp; </a:t>
              </a:r>
              <a:r>
                <a:rPr lang="en-US" dirty="0" err="1"/>
                <a:t>clk_en</a:t>
              </a:r>
              <a:r>
                <a:rPr lang="en-US" dirty="0"/>
                <a:t>) 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589C3FC-21DE-C847-81BD-F8E5ADF33B13}"/>
                </a:ext>
              </a:extLst>
            </p:cNvPr>
            <p:cNvCxnSpPr>
              <a:cxnSpLocks/>
              <a:stCxn id="83" idx="1"/>
              <a:endCxn id="6" idx="3"/>
            </p:cNvCxnSpPr>
            <p:nvPr/>
          </p:nvCxnSpPr>
          <p:spPr>
            <a:xfrm flipH="1" flipV="1">
              <a:off x="5670693" y="4818141"/>
              <a:ext cx="36269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8E28076-E082-344B-ADD6-ADEE55F8866D}"/>
                </a:ext>
              </a:extLst>
            </p:cNvPr>
            <p:cNvSpPr txBox="1"/>
            <p:nvPr/>
          </p:nvSpPr>
          <p:spPr>
            <a:xfrm>
              <a:off x="6033385" y="4633476"/>
              <a:ext cx="4605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 == bypass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F1E3C3D-96F3-1149-BBA8-398B96818BBE}"/>
                </a:ext>
              </a:extLst>
            </p:cNvPr>
            <p:cNvCxnSpPr>
              <a:cxnSpLocks/>
            </p:cNvCxnSpPr>
            <p:nvPr/>
          </p:nvCxnSpPr>
          <p:spPr>
            <a:xfrm>
              <a:off x="5233677" y="4930747"/>
              <a:ext cx="0" cy="416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F9B34E-32E8-404F-BA9C-8CF36DD1C627}"/>
                </a:ext>
              </a:extLst>
            </p:cNvPr>
            <p:cNvSpPr txBox="1"/>
            <p:nvPr/>
          </p:nvSpPr>
          <p:spPr>
            <a:xfrm>
              <a:off x="4907404" y="4669023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1           0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EBFC0-0108-AE47-9689-567F9264CF30}"/>
                </a:ext>
              </a:extLst>
            </p:cNvPr>
            <p:cNvSpPr txBox="1"/>
            <p:nvPr/>
          </p:nvSpPr>
          <p:spPr>
            <a:xfrm>
              <a:off x="5332935" y="3016375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1           0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575FC5-66B1-0740-973B-B6F28F00C050}"/>
                </a:ext>
              </a:extLst>
            </p:cNvPr>
            <p:cNvSpPr txBox="1"/>
            <p:nvPr/>
          </p:nvSpPr>
          <p:spPr>
            <a:xfrm>
              <a:off x="5081576" y="2135623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0           1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3AECC6-4990-8C48-B1E5-3058DE0440FC}"/>
                </a:ext>
              </a:extLst>
            </p:cNvPr>
            <p:cNvCxnSpPr/>
            <p:nvPr/>
          </p:nvCxnSpPr>
          <p:spPr>
            <a:xfrm flipH="1">
              <a:off x="9215252" y="1710045"/>
              <a:ext cx="319848" cy="425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1F8C97-CBC4-8F49-A538-44199FDA7945}"/>
              </a:ext>
            </a:extLst>
          </p:cNvPr>
          <p:cNvSpPr txBox="1"/>
          <p:nvPr/>
        </p:nvSpPr>
        <p:spPr>
          <a:xfrm>
            <a:off x="9503417" y="1352137"/>
            <a:ext cx="1919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particular register’s 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3F6288-4021-F14E-B6D6-6E2322AF6AD9}"/>
              </a:ext>
            </a:extLst>
          </p:cNvPr>
          <p:cNvSpPr txBox="1"/>
          <p:nvPr/>
        </p:nvSpPr>
        <p:spPr>
          <a:xfrm>
            <a:off x="6776476" y="1335088"/>
            <a:ext cx="205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</a:t>
            </a:r>
            <a:r>
              <a:rPr lang="en-US" dirty="0" err="1"/>
              <a:t>cfg_d</a:t>
            </a:r>
            <a:r>
              <a:rPr lang="en-US" dirty="0"/>
              <a:t>[0] for 1 bit registers</a:t>
            </a:r>
          </a:p>
        </p:txBody>
      </p:sp>
    </p:spTree>
    <p:extLst>
      <p:ext uri="{BB962C8B-B14F-4D97-AF65-F5344CB8AC3E}">
        <p14:creationId xmlns:p14="http://schemas.microsoft.com/office/powerpoint/2010/main" val="76644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11E2-AA09-3142-B642-F498BA7C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9010-8BE1-3F45-99CF-91EF230B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5996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For b, load signal can also be </a:t>
            </a:r>
            <a:r>
              <a:rPr lang="en-US" sz="2000" dirty="0" err="1">
                <a:solidFill>
                  <a:srgbClr val="FF0000"/>
                </a:solidFill>
              </a:rPr>
              <a:t>clk_en</a:t>
            </a:r>
            <a:r>
              <a:rPr lang="en-US" sz="2000" dirty="0">
                <a:solidFill>
                  <a:srgbClr val="FF0000"/>
                </a:solidFill>
              </a:rPr>
              <a:t> &amp; </a:t>
            </a:r>
            <a:r>
              <a:rPr lang="en-US" sz="2000" dirty="0" err="1">
                <a:solidFill>
                  <a:srgbClr val="FF0000"/>
                </a:solidFill>
              </a:rPr>
              <a:t>en_acc</a:t>
            </a:r>
            <a:r>
              <a:rPr lang="en-US" sz="2000" dirty="0"/>
              <a:t> (bit in the op code that enables accumulation)</a:t>
            </a:r>
          </a:p>
          <a:p>
            <a:r>
              <a:rPr lang="en-US" sz="2000" dirty="0"/>
              <a:t>The data going into the register can also be 0/output of the PE after accumulation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26DD0-FA8D-7A45-975B-C198A88F7BCE}"/>
              </a:ext>
            </a:extLst>
          </p:cNvPr>
          <p:cNvSpPr/>
          <p:nvPr/>
        </p:nvSpPr>
        <p:spPr>
          <a:xfrm>
            <a:off x="5420140" y="4955687"/>
            <a:ext cx="1829518" cy="1626216"/>
          </a:xfrm>
          <a:prstGeom prst="roundRect">
            <a:avLst>
              <a:gd name="adj" fmla="val 7100"/>
            </a:avLst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02E55B-0754-2D42-9F3C-8640D0E58CE5}"/>
              </a:ext>
            </a:extLst>
          </p:cNvPr>
          <p:cNvSpPr/>
          <p:nvPr/>
        </p:nvSpPr>
        <p:spPr>
          <a:xfrm>
            <a:off x="6082647" y="5165754"/>
            <a:ext cx="1055904" cy="499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reg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47E946-AD02-5E44-9D07-D45CFF2F42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610599" y="4749328"/>
            <a:ext cx="0" cy="416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rapezoid 7">
            <a:extLst>
              <a:ext uri="{FF2B5EF4-FFF2-40B4-BE49-F238E27FC236}">
                <a16:creationId xmlns:a16="http://schemas.microsoft.com/office/drawing/2014/main" id="{BD4EEC81-24AF-9546-8329-594B98AFE584}"/>
              </a:ext>
            </a:extLst>
          </p:cNvPr>
          <p:cNvSpPr/>
          <p:nvPr/>
        </p:nvSpPr>
        <p:spPr>
          <a:xfrm rot="10800000" flipH="1">
            <a:off x="5664271" y="6181754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AC485F2-95BC-1F43-9518-6869512F6B4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6196215" y="4938501"/>
            <a:ext cx="1141444" cy="312677"/>
          </a:xfrm>
          <a:prstGeom prst="bentConnector5">
            <a:avLst>
              <a:gd name="adj1" fmla="val -20027"/>
              <a:gd name="adj2" fmla="val 237321"/>
              <a:gd name="adj3" fmla="val 1236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4FB215-8A3A-5140-A826-D27C7B81D43D}"/>
              </a:ext>
            </a:extLst>
          </p:cNvPr>
          <p:cNvSpPr txBox="1"/>
          <p:nvPr/>
        </p:nvSpPr>
        <p:spPr>
          <a:xfrm>
            <a:off x="5616416" y="2923485"/>
            <a:ext cx="71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CBEBB-8C20-0A41-BCF8-F19187A45794}"/>
              </a:ext>
            </a:extLst>
          </p:cNvPr>
          <p:cNvSpPr txBox="1"/>
          <p:nvPr/>
        </p:nvSpPr>
        <p:spPr>
          <a:xfrm>
            <a:off x="6993002" y="2306803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cfg_d</a:t>
            </a:r>
            <a:r>
              <a:rPr lang="en-US" dirty="0"/>
              <a:t>[15:0]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E8FF471C-04E1-8540-AEE1-D93C1EACDDAA}"/>
              </a:ext>
            </a:extLst>
          </p:cNvPr>
          <p:cNvSpPr/>
          <p:nvPr/>
        </p:nvSpPr>
        <p:spPr>
          <a:xfrm rot="10800000" flipH="1">
            <a:off x="5808757" y="3632578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626C5F-4D63-C643-A5C6-8EA7D016B985}"/>
              </a:ext>
            </a:extLst>
          </p:cNvPr>
          <p:cNvCxnSpPr>
            <a:cxnSpLocks/>
          </p:cNvCxnSpPr>
          <p:nvPr/>
        </p:nvCxnSpPr>
        <p:spPr>
          <a:xfrm>
            <a:off x="5993998" y="3304138"/>
            <a:ext cx="0" cy="317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21D452-48E6-7A48-8086-A7B4ED885738}"/>
              </a:ext>
            </a:extLst>
          </p:cNvPr>
          <p:cNvCxnSpPr>
            <a:cxnSpLocks/>
            <a:stCxn id="50" idx="0"/>
          </p:cNvCxnSpPr>
          <p:nvPr/>
        </p:nvCxnSpPr>
        <p:spPr>
          <a:xfrm>
            <a:off x="6646176" y="2976525"/>
            <a:ext cx="0" cy="658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49003-9B8A-D644-A693-6FD9076477A2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6758321" y="3745183"/>
            <a:ext cx="585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417A9B-5CEA-B641-82A0-63FE667C3F42}"/>
              </a:ext>
            </a:extLst>
          </p:cNvPr>
          <p:cNvSpPr txBox="1"/>
          <p:nvPr/>
        </p:nvSpPr>
        <p:spPr>
          <a:xfrm>
            <a:off x="7343477" y="3422017"/>
            <a:ext cx="3406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= (</a:t>
            </a:r>
            <a:r>
              <a:rPr lang="en-US" dirty="0" err="1"/>
              <a:t>cfg_en</a:t>
            </a:r>
            <a:r>
              <a:rPr lang="en-US" dirty="0"/>
              <a:t> &amp;&amp; (</a:t>
            </a:r>
            <a:r>
              <a:rPr lang="en-US" dirty="0" err="1"/>
              <a:t>cfg_a</a:t>
            </a:r>
            <a:r>
              <a:rPr lang="en-US" dirty="0"/>
              <a:t> == F1)) |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(</a:t>
            </a:r>
            <a:r>
              <a:rPr lang="en-US" dirty="0" err="1">
                <a:solidFill>
                  <a:srgbClr val="FF0000"/>
                </a:solidFill>
              </a:rPr>
              <a:t>clk_en</a:t>
            </a:r>
            <a:r>
              <a:rPr lang="en-US" dirty="0">
                <a:solidFill>
                  <a:srgbClr val="FF0000"/>
                </a:solidFill>
              </a:rPr>
              <a:t> &amp; </a:t>
            </a:r>
            <a:r>
              <a:rPr lang="en-US" dirty="0" err="1">
                <a:solidFill>
                  <a:srgbClr val="FF0000"/>
                </a:solidFill>
              </a:rPr>
              <a:t>en_acc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5BC919-DCA9-C345-A07C-EC70D9D6E4BF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6330382" y="3857788"/>
            <a:ext cx="0" cy="66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apezoid 17">
            <a:extLst>
              <a:ext uri="{FF2B5EF4-FFF2-40B4-BE49-F238E27FC236}">
                <a16:creationId xmlns:a16="http://schemas.microsoft.com/office/drawing/2014/main" id="{F89D6242-8628-CA4D-9F08-82491D8BE035}"/>
              </a:ext>
            </a:extLst>
          </p:cNvPr>
          <p:cNvSpPr/>
          <p:nvPr/>
        </p:nvSpPr>
        <p:spPr>
          <a:xfrm rot="10800000" flipH="1">
            <a:off x="6088974" y="4524118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8F8C36-74A2-DE4A-91B1-FCFB5415649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0599" y="5665562"/>
            <a:ext cx="0" cy="516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D83D9-A591-154D-B6EF-94D9DAD89406}"/>
              </a:ext>
            </a:extLst>
          </p:cNvPr>
          <p:cNvCxnSpPr>
            <a:cxnSpLocks/>
          </p:cNvCxnSpPr>
          <p:nvPr/>
        </p:nvCxnSpPr>
        <p:spPr>
          <a:xfrm>
            <a:off x="5765232" y="3470446"/>
            <a:ext cx="0" cy="2711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AD4478-5E7C-B04D-AC12-845FB1763843}"/>
              </a:ext>
            </a:extLst>
          </p:cNvPr>
          <p:cNvCxnSpPr/>
          <p:nvPr/>
        </p:nvCxnSpPr>
        <p:spPr>
          <a:xfrm>
            <a:off x="5763592" y="3470446"/>
            <a:ext cx="2304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6D5BD-9098-E64A-87F4-E8F4BFE133C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69176" y="5415658"/>
            <a:ext cx="213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DAF664-0730-1947-8F97-FCDB596FBDE4}"/>
              </a:ext>
            </a:extLst>
          </p:cNvPr>
          <p:cNvSpPr txBox="1"/>
          <p:nvPr/>
        </p:nvSpPr>
        <p:spPr>
          <a:xfrm rot="16200000">
            <a:off x="5563529" y="5560066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rst_n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48C4A5-04B8-1E43-BA5F-ABFC7EF71C08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7038538" y="4632522"/>
            <a:ext cx="604530" cy="4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C9F0C9-3ED6-1346-9BDE-BBDD5D96A07D}"/>
              </a:ext>
            </a:extLst>
          </p:cNvPr>
          <p:cNvSpPr txBox="1"/>
          <p:nvPr/>
        </p:nvSpPr>
        <p:spPr>
          <a:xfrm>
            <a:off x="7643068" y="4309356"/>
            <a:ext cx="283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or (mode == delay) or ((mode == valid) &amp;&amp; </a:t>
            </a:r>
            <a:r>
              <a:rPr lang="en-US" dirty="0" err="1"/>
              <a:t>clk_en</a:t>
            </a:r>
            <a:r>
              <a:rPr lang="en-US" dirty="0"/>
              <a:t>)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64E6C2-CB44-0648-93A4-34F83403C771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6613835" y="6294359"/>
            <a:ext cx="3626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3990EA-42E2-9B42-BA0E-B53971AA9FC1}"/>
              </a:ext>
            </a:extLst>
          </p:cNvPr>
          <p:cNvSpPr txBox="1"/>
          <p:nvPr/>
        </p:nvSpPr>
        <p:spPr>
          <a:xfrm>
            <a:off x="6976527" y="6109694"/>
            <a:ext cx="460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== bypass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97B10-7EB8-EE43-A1FF-1C25C76B7B49}"/>
              </a:ext>
            </a:extLst>
          </p:cNvPr>
          <p:cNvCxnSpPr>
            <a:cxnSpLocks/>
          </p:cNvCxnSpPr>
          <p:nvPr/>
        </p:nvCxnSpPr>
        <p:spPr>
          <a:xfrm>
            <a:off x="6176819" y="6406965"/>
            <a:ext cx="0" cy="416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947CAB-E5B7-7443-A323-F26A189EEDA5}"/>
              </a:ext>
            </a:extLst>
          </p:cNvPr>
          <p:cNvSpPr txBox="1"/>
          <p:nvPr/>
        </p:nvSpPr>
        <p:spPr>
          <a:xfrm>
            <a:off x="5850546" y="614524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1           0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234E0-7C54-3643-BA37-2B7AF693985A}"/>
              </a:ext>
            </a:extLst>
          </p:cNvPr>
          <p:cNvSpPr txBox="1"/>
          <p:nvPr/>
        </p:nvSpPr>
        <p:spPr>
          <a:xfrm>
            <a:off x="6276077" y="4492593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1           0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9ECC03-7EEE-8F48-B90D-6DAF8BE39AB8}"/>
              </a:ext>
            </a:extLst>
          </p:cNvPr>
          <p:cNvSpPr txBox="1"/>
          <p:nvPr/>
        </p:nvSpPr>
        <p:spPr>
          <a:xfrm>
            <a:off x="6024718" y="361184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0           1</a:t>
            </a:r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35220FD5-4057-754A-AEC5-28B3D760529A}"/>
              </a:ext>
            </a:extLst>
          </p:cNvPr>
          <p:cNvSpPr/>
          <p:nvPr/>
        </p:nvSpPr>
        <p:spPr>
          <a:xfrm rot="10800000" flipH="1">
            <a:off x="5784939" y="1977842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8E128E-4C40-0C47-81B9-FC30AE4D4BB1}"/>
              </a:ext>
            </a:extLst>
          </p:cNvPr>
          <p:cNvCxnSpPr>
            <a:cxnSpLocks/>
          </p:cNvCxnSpPr>
          <p:nvPr/>
        </p:nvCxnSpPr>
        <p:spPr>
          <a:xfrm>
            <a:off x="5970180" y="1649402"/>
            <a:ext cx="0" cy="317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1874E2-9D63-2346-B6D6-32E50A0B5BA2}"/>
              </a:ext>
            </a:extLst>
          </p:cNvPr>
          <p:cNvCxnSpPr>
            <a:cxnSpLocks/>
          </p:cNvCxnSpPr>
          <p:nvPr/>
        </p:nvCxnSpPr>
        <p:spPr>
          <a:xfrm>
            <a:off x="6644906" y="1690298"/>
            <a:ext cx="0" cy="276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F10475-AAA5-C246-9FEA-7C327A0055FF}"/>
              </a:ext>
            </a:extLst>
          </p:cNvPr>
          <p:cNvCxnSpPr>
            <a:cxnSpLocks/>
            <a:stCxn id="42" idx="1"/>
            <a:endCxn id="38" idx="3"/>
          </p:cNvCxnSpPr>
          <p:nvPr/>
        </p:nvCxnSpPr>
        <p:spPr>
          <a:xfrm flipH="1">
            <a:off x="6734503" y="2090447"/>
            <a:ext cx="552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95CFBB7-17FC-D041-AB7B-2C2D1BC015D3}"/>
              </a:ext>
            </a:extLst>
          </p:cNvPr>
          <p:cNvSpPr txBox="1"/>
          <p:nvPr/>
        </p:nvSpPr>
        <p:spPr>
          <a:xfrm>
            <a:off x="7287082" y="1905781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en_acc</a:t>
            </a:r>
            <a:r>
              <a:rPr lang="en-US" dirty="0"/>
              <a:t> &amp; </a:t>
            </a:r>
            <a:r>
              <a:rPr lang="en-US" dirty="0" err="1"/>
              <a:t>op_d_p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C372B-CC85-5149-9DFB-38BA9EEC10F0}"/>
              </a:ext>
            </a:extLst>
          </p:cNvPr>
          <p:cNvSpPr txBox="1"/>
          <p:nvPr/>
        </p:nvSpPr>
        <p:spPr>
          <a:xfrm>
            <a:off x="5978314" y="195005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0           1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A0F422-A359-6C49-8C50-EFA2918489D6}"/>
              </a:ext>
            </a:extLst>
          </p:cNvPr>
          <p:cNvSpPr txBox="1"/>
          <p:nvPr/>
        </p:nvSpPr>
        <p:spPr>
          <a:xfrm>
            <a:off x="6487804" y="1291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D7E41-DA24-DB47-9101-A04C7C06D13D}"/>
              </a:ext>
            </a:extLst>
          </p:cNvPr>
          <p:cNvSpPr txBox="1"/>
          <p:nvPr/>
        </p:nvSpPr>
        <p:spPr>
          <a:xfrm>
            <a:off x="5200299" y="1291108"/>
            <a:ext cx="11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comp_res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rapezoid 49">
            <a:extLst>
              <a:ext uri="{FF2B5EF4-FFF2-40B4-BE49-F238E27FC236}">
                <a16:creationId xmlns:a16="http://schemas.microsoft.com/office/drawing/2014/main" id="{0B3F345F-A162-EC48-99F3-EEBB3BA223BB}"/>
              </a:ext>
            </a:extLst>
          </p:cNvPr>
          <p:cNvSpPr/>
          <p:nvPr/>
        </p:nvSpPr>
        <p:spPr>
          <a:xfrm rot="10800000" flipH="1">
            <a:off x="6124551" y="2751315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68FF07-2236-7F40-A408-E44DB2268CEA}"/>
              </a:ext>
            </a:extLst>
          </p:cNvPr>
          <p:cNvCxnSpPr>
            <a:cxnSpLocks/>
            <a:stCxn id="38" idx="0"/>
          </p:cNvCxnSpPr>
          <p:nvPr/>
        </p:nvCxnSpPr>
        <p:spPr>
          <a:xfrm>
            <a:off x="6306564" y="2203052"/>
            <a:ext cx="3228" cy="537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BEC0BF-870B-6B4D-94D5-DF6E4F6F7B98}"/>
              </a:ext>
            </a:extLst>
          </p:cNvPr>
          <p:cNvCxnSpPr>
            <a:cxnSpLocks/>
          </p:cNvCxnSpPr>
          <p:nvPr/>
        </p:nvCxnSpPr>
        <p:spPr>
          <a:xfrm>
            <a:off x="6984518" y="2463771"/>
            <a:ext cx="0" cy="276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F2EDDD-9663-4D4A-B2F1-F210AF06177C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>
            <a:off x="7074115" y="2863920"/>
            <a:ext cx="552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EC743A2-F93E-2D4E-8984-A1551CA237AB}"/>
              </a:ext>
            </a:extLst>
          </p:cNvPr>
          <p:cNvSpPr txBox="1"/>
          <p:nvPr/>
        </p:nvSpPr>
        <p:spPr>
          <a:xfrm>
            <a:off x="7626694" y="2679254"/>
            <a:ext cx="25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cfg_en</a:t>
            </a:r>
            <a:r>
              <a:rPr lang="en-US" dirty="0"/>
              <a:t> &amp;&amp; (</a:t>
            </a:r>
            <a:r>
              <a:rPr lang="en-US" dirty="0" err="1"/>
              <a:t>cfg_a</a:t>
            </a:r>
            <a:r>
              <a:rPr lang="en-US" dirty="0"/>
              <a:t> == F1))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140AC0-B937-1443-A355-FAA95B47D66F}"/>
              </a:ext>
            </a:extLst>
          </p:cNvPr>
          <p:cNvSpPr txBox="1"/>
          <p:nvPr/>
        </p:nvSpPr>
        <p:spPr>
          <a:xfrm>
            <a:off x="6318483" y="273779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0           1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6337BD-0D39-004F-BBC6-186736178365}"/>
              </a:ext>
            </a:extLst>
          </p:cNvPr>
          <p:cNvSpPr txBox="1"/>
          <p:nvPr/>
        </p:nvSpPr>
        <p:spPr>
          <a:xfrm>
            <a:off x="4000645" y="1291108"/>
            <a:ext cx="12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ALU output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81B073-7781-D14E-895C-1F9BAC52F0E3}"/>
              </a:ext>
            </a:extLst>
          </p:cNvPr>
          <p:cNvSpPr txBox="1"/>
          <p:nvPr/>
        </p:nvSpPr>
        <p:spPr>
          <a:xfrm>
            <a:off x="6752602" y="1291108"/>
            <a:ext cx="33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reset the accumulation register</a:t>
            </a:r>
          </a:p>
        </p:txBody>
      </p:sp>
    </p:spTree>
    <p:extLst>
      <p:ext uri="{BB962C8B-B14F-4D97-AF65-F5344CB8AC3E}">
        <p14:creationId xmlns:p14="http://schemas.microsoft.com/office/powerpoint/2010/main" val="116383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79D4B7-4177-ED42-B1B1-3C37B847D45B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5042811" y="3612225"/>
            <a:ext cx="2057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5DDEE-FBD9-FE49-B044-A56DF4C916DC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>
            <a:off x="4720519" y="2857682"/>
            <a:ext cx="2479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4AA59D-5F00-6C4A-BE17-C0AC2F5C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Registers in Diablo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CF37B6-2B91-3A45-94A5-76E36E412B97}"/>
              </a:ext>
            </a:extLst>
          </p:cNvPr>
          <p:cNvSpPr/>
          <p:nvPr/>
        </p:nvSpPr>
        <p:spPr>
          <a:xfrm>
            <a:off x="5323182" y="3362321"/>
            <a:ext cx="1055904" cy="499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inp_code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D592E-59C6-014E-B2F4-16E565C65E6A}"/>
              </a:ext>
            </a:extLst>
          </p:cNvPr>
          <p:cNvSpPr txBox="1"/>
          <p:nvPr/>
        </p:nvSpPr>
        <p:spPr>
          <a:xfrm>
            <a:off x="4380578" y="3427559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rst_n</a:t>
            </a:r>
            <a:endParaRPr lang="en-US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AA75ACA-95CA-094C-85EE-50FBBF395378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5448946" y="3147265"/>
            <a:ext cx="1117052" cy="312676"/>
          </a:xfrm>
          <a:prstGeom prst="bentConnector5">
            <a:avLst>
              <a:gd name="adj1" fmla="val -20465"/>
              <a:gd name="adj2" fmla="val 271823"/>
              <a:gd name="adj3" fmla="val 1246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90AFAA-06B0-0245-B60B-37A93821E418}"/>
              </a:ext>
            </a:extLst>
          </p:cNvPr>
          <p:cNvCxnSpPr>
            <a:cxnSpLocks/>
          </p:cNvCxnSpPr>
          <p:nvPr/>
        </p:nvCxnSpPr>
        <p:spPr>
          <a:xfrm>
            <a:off x="5570918" y="2078747"/>
            <a:ext cx="0" cy="66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>
            <a:extLst>
              <a:ext uri="{FF2B5EF4-FFF2-40B4-BE49-F238E27FC236}">
                <a16:creationId xmlns:a16="http://schemas.microsoft.com/office/drawing/2014/main" id="{7562B704-7211-9944-9F8D-8349BB15FC1E}"/>
              </a:ext>
            </a:extLst>
          </p:cNvPr>
          <p:cNvSpPr/>
          <p:nvPr/>
        </p:nvSpPr>
        <p:spPr>
          <a:xfrm rot="10800000" flipH="1">
            <a:off x="5329510" y="2745077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9AECB-1383-0B4B-80F2-F11F99DE262C}"/>
              </a:ext>
            </a:extLst>
          </p:cNvPr>
          <p:cNvSpPr txBox="1"/>
          <p:nvPr/>
        </p:nvSpPr>
        <p:spPr>
          <a:xfrm>
            <a:off x="2295496" y="2673016"/>
            <a:ext cx="24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cfg_en</a:t>
            </a:r>
            <a:r>
              <a:rPr lang="en-US" dirty="0"/>
              <a:t> &amp;&amp; (</a:t>
            </a:r>
            <a:r>
              <a:rPr lang="en-US" dirty="0" err="1"/>
              <a:t>cfg_a</a:t>
            </a:r>
            <a:r>
              <a:rPr lang="en-US" dirty="0"/>
              <a:t> == FF)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0D38C-591D-344F-93F5-C5099D884AD0}"/>
              </a:ext>
            </a:extLst>
          </p:cNvPr>
          <p:cNvSpPr txBox="1"/>
          <p:nvPr/>
        </p:nvSpPr>
        <p:spPr>
          <a:xfrm>
            <a:off x="5522358" y="271637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1           0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AFEF06-3654-8943-819B-C2269AB83902}"/>
              </a:ext>
            </a:extLst>
          </p:cNvPr>
          <p:cNvCxnSpPr>
            <a:cxnSpLocks/>
            <a:stCxn id="9" idx="0"/>
            <a:endCxn id="4" idx="0"/>
          </p:cNvCxnSpPr>
          <p:nvPr/>
        </p:nvCxnSpPr>
        <p:spPr>
          <a:xfrm flipH="1">
            <a:off x="5851134" y="2970287"/>
            <a:ext cx="1" cy="392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26FA6E-8095-0140-A757-7271645C372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51134" y="3862129"/>
            <a:ext cx="0" cy="504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DCD364-A406-704E-BC2A-AF13EA7C040A}"/>
              </a:ext>
            </a:extLst>
          </p:cNvPr>
          <p:cNvSpPr txBox="1"/>
          <p:nvPr/>
        </p:nvSpPr>
        <p:spPr>
          <a:xfrm>
            <a:off x="4885290" y="1685118"/>
            <a:ext cx="13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cfg_d</a:t>
            </a:r>
            <a:r>
              <a:rPr lang="en-US" dirty="0"/>
              <a:t>[31:16]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9847BF-7E2E-6C4E-9907-655E267BCF4C}"/>
              </a:ext>
            </a:extLst>
          </p:cNvPr>
          <p:cNvSpPr/>
          <p:nvPr/>
        </p:nvSpPr>
        <p:spPr>
          <a:xfrm>
            <a:off x="7099845" y="3362321"/>
            <a:ext cx="1055904" cy="4998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op_code</a:t>
            </a:r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7D34423-1100-FA46-9ED4-171CFD0173B0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 flipH="1" flipV="1">
            <a:off x="7225609" y="3147265"/>
            <a:ext cx="1117052" cy="312676"/>
          </a:xfrm>
          <a:prstGeom prst="bentConnector5">
            <a:avLst>
              <a:gd name="adj1" fmla="val -20465"/>
              <a:gd name="adj2" fmla="val 271823"/>
              <a:gd name="adj3" fmla="val 1246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000D08-4BF8-9F4F-A100-2F545D397783}"/>
              </a:ext>
            </a:extLst>
          </p:cNvPr>
          <p:cNvCxnSpPr>
            <a:cxnSpLocks/>
          </p:cNvCxnSpPr>
          <p:nvPr/>
        </p:nvCxnSpPr>
        <p:spPr>
          <a:xfrm>
            <a:off x="7347581" y="2078747"/>
            <a:ext cx="0" cy="666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apezoid 36">
            <a:extLst>
              <a:ext uri="{FF2B5EF4-FFF2-40B4-BE49-F238E27FC236}">
                <a16:creationId xmlns:a16="http://schemas.microsoft.com/office/drawing/2014/main" id="{FC312F05-12C5-D944-B008-453780D9D52E}"/>
              </a:ext>
            </a:extLst>
          </p:cNvPr>
          <p:cNvSpPr/>
          <p:nvPr/>
        </p:nvSpPr>
        <p:spPr>
          <a:xfrm rot="10800000" flipH="1">
            <a:off x="7106173" y="2745077"/>
            <a:ext cx="1043250" cy="225210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CCD209-E870-8C44-89B6-461B4BEDD3B0}"/>
              </a:ext>
            </a:extLst>
          </p:cNvPr>
          <p:cNvSpPr txBox="1"/>
          <p:nvPr/>
        </p:nvSpPr>
        <p:spPr>
          <a:xfrm>
            <a:off x="7299021" y="2716371"/>
            <a:ext cx="657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1           0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E0F9A6-4C36-8245-B40B-BBA7C7B77EC4}"/>
              </a:ext>
            </a:extLst>
          </p:cNvPr>
          <p:cNvCxnSpPr>
            <a:cxnSpLocks/>
            <a:stCxn id="37" idx="0"/>
            <a:endCxn id="33" idx="0"/>
          </p:cNvCxnSpPr>
          <p:nvPr/>
        </p:nvCxnSpPr>
        <p:spPr>
          <a:xfrm flipH="1">
            <a:off x="7627797" y="2970287"/>
            <a:ext cx="1" cy="392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78DBE-00B1-694C-86DC-E0C12D01183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627797" y="3862129"/>
            <a:ext cx="0" cy="504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A9158E-5C50-424B-8EAB-975FABE892D1}"/>
              </a:ext>
            </a:extLst>
          </p:cNvPr>
          <p:cNvSpPr txBox="1"/>
          <p:nvPr/>
        </p:nvSpPr>
        <p:spPr>
          <a:xfrm>
            <a:off x="6661953" y="1685118"/>
            <a:ext cx="12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cfg_d</a:t>
            </a:r>
            <a:r>
              <a:rPr lang="en-US" dirty="0"/>
              <a:t>[15:0]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59DFBCA-80C5-2742-9A07-95797A6D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63146"/>
              </p:ext>
            </p:extLst>
          </p:nvPr>
        </p:nvGraphicFramePr>
        <p:xfrm>
          <a:off x="2991003" y="4935850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7834114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724831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3377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498606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047837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54584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72315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637665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08370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43226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371790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992742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64066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202682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818368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81589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37242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95C4700-6111-7643-8E78-92F68AF991C1}"/>
              </a:ext>
            </a:extLst>
          </p:cNvPr>
          <p:cNvSpPr txBox="1"/>
          <p:nvPr/>
        </p:nvSpPr>
        <p:spPr>
          <a:xfrm>
            <a:off x="2886035" y="4566518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inp_code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65F899-7AFB-5B4B-88D0-B2A2504F9EBF}"/>
              </a:ext>
            </a:extLst>
          </p:cNvPr>
          <p:cNvSpPr txBox="1"/>
          <p:nvPr/>
        </p:nvSpPr>
        <p:spPr>
          <a:xfrm>
            <a:off x="8079454" y="53021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9E0F54-E5CA-144A-A8F7-247AA46D034C}"/>
              </a:ext>
            </a:extLst>
          </p:cNvPr>
          <p:cNvSpPr txBox="1"/>
          <p:nvPr/>
        </p:nvSpPr>
        <p:spPr>
          <a:xfrm>
            <a:off x="7163585" y="530212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(b)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649627-9AF5-C046-992C-A0E412E55664}"/>
              </a:ext>
            </a:extLst>
          </p:cNvPr>
          <p:cNvSpPr txBox="1"/>
          <p:nvPr/>
        </p:nvSpPr>
        <p:spPr>
          <a:xfrm>
            <a:off x="5062101" y="6397520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en_acc</a:t>
            </a:r>
            <a:endParaRPr lang="en-US" sz="14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4B9B5DB-85B9-8646-9763-124B4D6E0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52383"/>
              </p:ext>
            </p:extLst>
          </p:nvPr>
        </p:nvGraphicFramePr>
        <p:xfrm>
          <a:off x="2991003" y="5897442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7834114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724831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3377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498606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047837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54584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72315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637665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08370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432265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371790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992742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64066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202682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8183684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81589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73724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7884331F-2D97-4C44-A6E3-F38BCB5C1993}"/>
              </a:ext>
            </a:extLst>
          </p:cNvPr>
          <p:cNvSpPr txBox="1"/>
          <p:nvPr/>
        </p:nvSpPr>
        <p:spPr>
          <a:xfrm>
            <a:off x="2886035" y="5528110"/>
            <a:ext cx="998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op_code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8D44B7-BF60-5746-AE90-4DC4B10FD1F8}"/>
              </a:ext>
            </a:extLst>
          </p:cNvPr>
          <p:cNvSpPr txBox="1"/>
          <p:nvPr/>
        </p:nvSpPr>
        <p:spPr>
          <a:xfrm>
            <a:off x="5172941" y="530212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(d)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A3C27-39C0-D345-8474-06DE1574C875}"/>
              </a:ext>
            </a:extLst>
          </p:cNvPr>
          <p:cNvSpPr txBox="1"/>
          <p:nvPr/>
        </p:nvSpPr>
        <p:spPr>
          <a:xfrm>
            <a:off x="4410195" y="5302124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(e)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590205-5A4B-8A48-B6DA-4A8A68D47153}"/>
              </a:ext>
            </a:extLst>
          </p:cNvPr>
          <p:cNvSpPr txBox="1"/>
          <p:nvPr/>
        </p:nvSpPr>
        <p:spPr>
          <a:xfrm>
            <a:off x="3683720" y="5301610"/>
            <a:ext cx="812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mode (f)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16556F-F123-1645-9F32-E4638B9A37EC}"/>
              </a:ext>
            </a:extLst>
          </p:cNvPr>
          <p:cNvSpPr txBox="1"/>
          <p:nvPr/>
        </p:nvSpPr>
        <p:spPr>
          <a:xfrm>
            <a:off x="6923007" y="6369810"/>
            <a:ext cx="1090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pe_op_code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92CF92-E044-564D-8962-3CF86AC17ABE}"/>
              </a:ext>
            </a:extLst>
          </p:cNvPr>
          <p:cNvSpPr txBox="1"/>
          <p:nvPr/>
        </p:nvSpPr>
        <p:spPr>
          <a:xfrm>
            <a:off x="3480487" y="6369810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flag_sel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2C7DFA-F527-A846-B66C-14E4646817E8}"/>
              </a:ext>
            </a:extLst>
          </p:cNvPr>
          <p:cNvSpPr txBox="1"/>
          <p:nvPr/>
        </p:nvSpPr>
        <p:spPr>
          <a:xfrm>
            <a:off x="4476917" y="6398338"/>
            <a:ext cx="65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irq_en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635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93C4-3095-8743-8744-1E4B99F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Logic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7D8263FC-D174-1145-BE9E-F98BD1A49F59}"/>
              </a:ext>
            </a:extLst>
          </p:cNvPr>
          <p:cNvSpPr/>
          <p:nvPr/>
        </p:nvSpPr>
        <p:spPr>
          <a:xfrm rot="10800000">
            <a:off x="84692" y="5547838"/>
            <a:ext cx="11107789" cy="448858"/>
          </a:xfrm>
          <a:prstGeom prst="trapezoid">
            <a:avLst>
              <a:gd name="adj" fmla="val 118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0DCE0-68F4-334C-97BF-D219186019CB}"/>
              </a:ext>
            </a:extLst>
          </p:cNvPr>
          <p:cNvCxnSpPr>
            <a:cxnSpLocks/>
          </p:cNvCxnSpPr>
          <p:nvPr/>
        </p:nvCxnSpPr>
        <p:spPr>
          <a:xfrm>
            <a:off x="34810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0D5363-83B6-FE45-980E-A4EC6C0170B4}"/>
              </a:ext>
            </a:extLst>
          </p:cNvPr>
          <p:cNvCxnSpPr>
            <a:cxnSpLocks/>
          </p:cNvCxnSpPr>
          <p:nvPr/>
        </p:nvCxnSpPr>
        <p:spPr>
          <a:xfrm>
            <a:off x="175213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51370-93DB-CB4E-B26B-3B407687AE58}"/>
              </a:ext>
            </a:extLst>
          </p:cNvPr>
          <p:cNvCxnSpPr>
            <a:cxnSpLocks/>
          </p:cNvCxnSpPr>
          <p:nvPr/>
        </p:nvCxnSpPr>
        <p:spPr>
          <a:xfrm>
            <a:off x="315616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EEC32-A64D-6A46-9D4B-4AF604B439B1}"/>
              </a:ext>
            </a:extLst>
          </p:cNvPr>
          <p:cNvCxnSpPr>
            <a:cxnSpLocks/>
          </p:cNvCxnSpPr>
          <p:nvPr/>
        </p:nvCxnSpPr>
        <p:spPr>
          <a:xfrm>
            <a:off x="456019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6323CC-3EAD-EA44-9D75-EB5228ABDBE5}"/>
              </a:ext>
            </a:extLst>
          </p:cNvPr>
          <p:cNvCxnSpPr>
            <a:cxnSpLocks/>
          </p:cNvCxnSpPr>
          <p:nvPr/>
        </p:nvCxnSpPr>
        <p:spPr>
          <a:xfrm>
            <a:off x="596422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AA872-28A3-774F-9BD4-00FBD66935DA}"/>
              </a:ext>
            </a:extLst>
          </p:cNvPr>
          <p:cNvCxnSpPr>
            <a:cxnSpLocks/>
          </p:cNvCxnSpPr>
          <p:nvPr/>
        </p:nvCxnSpPr>
        <p:spPr>
          <a:xfrm>
            <a:off x="736825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52C9D1-9966-0B4F-9619-D0B50D016454}"/>
              </a:ext>
            </a:extLst>
          </p:cNvPr>
          <p:cNvCxnSpPr>
            <a:cxnSpLocks/>
          </p:cNvCxnSpPr>
          <p:nvPr/>
        </p:nvCxnSpPr>
        <p:spPr>
          <a:xfrm>
            <a:off x="877228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7DC238-0DD9-2A40-978E-44485A08B00D}"/>
              </a:ext>
            </a:extLst>
          </p:cNvPr>
          <p:cNvCxnSpPr>
            <a:cxnSpLocks/>
          </p:cNvCxnSpPr>
          <p:nvPr/>
        </p:nvCxnSpPr>
        <p:spPr>
          <a:xfrm>
            <a:off x="947429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DD5831-06D5-E047-99D9-200F1A0B5881}"/>
              </a:ext>
            </a:extLst>
          </p:cNvPr>
          <p:cNvCxnSpPr>
            <a:cxnSpLocks/>
          </p:cNvCxnSpPr>
          <p:nvPr/>
        </p:nvCxnSpPr>
        <p:spPr>
          <a:xfrm>
            <a:off x="10176311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53A14E-5C53-8549-B1CB-A3E421E203FC}"/>
              </a:ext>
            </a:extLst>
          </p:cNvPr>
          <p:cNvCxnSpPr>
            <a:cxnSpLocks/>
            <a:stCxn id="49" idx="1"/>
            <a:endCxn id="14" idx="1"/>
          </p:cNvCxnSpPr>
          <p:nvPr/>
        </p:nvCxnSpPr>
        <p:spPr>
          <a:xfrm flipH="1">
            <a:off x="10927424" y="5772267"/>
            <a:ext cx="363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47DAB6-20A9-8D41-A7B3-49E176722B82}"/>
              </a:ext>
            </a:extLst>
          </p:cNvPr>
          <p:cNvCxnSpPr>
            <a:cxnSpLocks/>
          </p:cNvCxnSpPr>
          <p:nvPr/>
        </p:nvCxnSpPr>
        <p:spPr>
          <a:xfrm>
            <a:off x="10878323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9FB7DC-F546-5F4B-859A-78B0A7819DA8}"/>
              </a:ext>
            </a:extLst>
          </p:cNvPr>
          <p:cNvSpPr txBox="1"/>
          <p:nvPr/>
        </p:nvSpPr>
        <p:spPr>
          <a:xfrm>
            <a:off x="11290791" y="558760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flag_sel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91D05D-93A7-3046-A9A6-752576B79E6D}"/>
              </a:ext>
            </a:extLst>
          </p:cNvPr>
          <p:cNvSpPr txBox="1"/>
          <p:nvPr/>
        </p:nvSpPr>
        <p:spPr>
          <a:xfrm>
            <a:off x="275042" y="5491636"/>
            <a:ext cx="109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0            1             2             3             4             5            6              7             8             9             10          11           12           13           14         15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68472-B2A0-7E47-9ADF-93536951522B}"/>
              </a:ext>
            </a:extLst>
          </p:cNvPr>
          <p:cNvCxnSpPr>
            <a:cxnSpLocks/>
            <a:stCxn id="14" idx="0"/>
            <a:endCxn id="58" idx="0"/>
          </p:cNvCxnSpPr>
          <p:nvPr/>
        </p:nvCxnSpPr>
        <p:spPr>
          <a:xfrm>
            <a:off x="5638586" y="5996696"/>
            <a:ext cx="0" cy="49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38D6F4-C2C6-D948-AEA8-3E84A8429F9E}"/>
              </a:ext>
            </a:extLst>
          </p:cNvPr>
          <p:cNvSpPr txBox="1"/>
          <p:nvPr/>
        </p:nvSpPr>
        <p:spPr>
          <a:xfrm>
            <a:off x="5286470" y="6488668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res_p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DD32EB-CB01-734D-AB50-1783484EAF2E}"/>
              </a:ext>
            </a:extLst>
          </p:cNvPr>
          <p:cNvSpPr txBox="1"/>
          <p:nvPr/>
        </p:nvSpPr>
        <p:spPr>
          <a:xfrm>
            <a:off x="5638586" y="60312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0B8061-A324-8943-A2D5-8D70A93486BE}"/>
              </a:ext>
            </a:extLst>
          </p:cNvPr>
          <p:cNvCxnSpPr>
            <a:cxnSpLocks/>
          </p:cNvCxnSpPr>
          <p:nvPr/>
        </p:nvCxnSpPr>
        <p:spPr>
          <a:xfrm>
            <a:off x="105011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F69009-4401-954B-913F-CA1362D22B8C}"/>
              </a:ext>
            </a:extLst>
          </p:cNvPr>
          <p:cNvCxnSpPr>
            <a:cxnSpLocks/>
          </p:cNvCxnSpPr>
          <p:nvPr/>
        </p:nvCxnSpPr>
        <p:spPr>
          <a:xfrm>
            <a:off x="245414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4A75E3-7EE3-C54E-8493-FD49AE8F379B}"/>
              </a:ext>
            </a:extLst>
          </p:cNvPr>
          <p:cNvCxnSpPr>
            <a:cxnSpLocks/>
          </p:cNvCxnSpPr>
          <p:nvPr/>
        </p:nvCxnSpPr>
        <p:spPr>
          <a:xfrm>
            <a:off x="385817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5B210F-5C27-B348-8B88-F2C45718FE12}"/>
              </a:ext>
            </a:extLst>
          </p:cNvPr>
          <p:cNvCxnSpPr>
            <a:cxnSpLocks/>
          </p:cNvCxnSpPr>
          <p:nvPr/>
        </p:nvCxnSpPr>
        <p:spPr>
          <a:xfrm>
            <a:off x="526220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18A09A-F24A-284B-81D5-7C35F1121DD5}"/>
              </a:ext>
            </a:extLst>
          </p:cNvPr>
          <p:cNvCxnSpPr>
            <a:cxnSpLocks/>
          </p:cNvCxnSpPr>
          <p:nvPr/>
        </p:nvCxnSpPr>
        <p:spPr>
          <a:xfrm>
            <a:off x="666623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9049EB-8CE0-F845-8C9A-56465C9DD7F1}"/>
              </a:ext>
            </a:extLst>
          </p:cNvPr>
          <p:cNvCxnSpPr>
            <a:cxnSpLocks/>
          </p:cNvCxnSpPr>
          <p:nvPr/>
        </p:nvCxnSpPr>
        <p:spPr>
          <a:xfrm>
            <a:off x="8070266" y="5224948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DF9EED-10C5-2743-8982-541BBA8DEC99}"/>
              </a:ext>
            </a:extLst>
          </p:cNvPr>
          <p:cNvSpPr txBox="1"/>
          <p:nvPr/>
        </p:nvSpPr>
        <p:spPr>
          <a:xfrm>
            <a:off x="383198" y="5216334"/>
            <a:ext cx="1119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EQ          NE          CS           CC          MI           PL           VS           VC          HI            LS           GE          LT            GT          LE            LUT         ALU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A3792-6641-8241-B44C-2851FAB1FEA7}"/>
              </a:ext>
            </a:extLst>
          </p:cNvPr>
          <p:cNvSpPr txBox="1"/>
          <p:nvPr/>
        </p:nvSpPr>
        <p:spPr>
          <a:xfrm>
            <a:off x="137392" y="4882038"/>
            <a:ext cx="11758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 Z          ~Z              C            ~C           N           ~N           V             ~V        C&amp;~Z    ~C|Z         N==V      N!=V  ~Z|(N==V) Z|(N!=V) LUT         ALU </a:t>
            </a:r>
            <a:r>
              <a:rPr lang="en-US" sz="1600" dirty="0" err="1"/>
              <a:t>res_p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1F29C-9D62-CE49-893F-ECDB3D0A96C6}"/>
              </a:ext>
            </a:extLst>
          </p:cNvPr>
          <p:cNvSpPr txBox="1"/>
          <p:nvPr/>
        </p:nvSpPr>
        <p:spPr>
          <a:xfrm>
            <a:off x="4444094" y="1702304"/>
            <a:ext cx="2205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carry is generated</a:t>
            </a:r>
          </a:p>
          <a:p>
            <a:r>
              <a:rPr lang="en-US" dirty="0"/>
              <a:t>V = overflow</a:t>
            </a:r>
          </a:p>
          <a:p>
            <a:r>
              <a:rPr lang="en-US" dirty="0"/>
              <a:t>res 16b</a:t>
            </a:r>
          </a:p>
          <a:p>
            <a:r>
              <a:rPr lang="en-US" dirty="0" err="1"/>
              <a:t>res_p</a:t>
            </a:r>
            <a:r>
              <a:rPr lang="en-US" dirty="0"/>
              <a:t> 1b</a:t>
            </a:r>
          </a:p>
          <a:p>
            <a:endParaRPr lang="en-US" dirty="0"/>
          </a:p>
          <a:p>
            <a:r>
              <a:rPr lang="en-US" dirty="0"/>
              <a:t>Z = res == 0</a:t>
            </a:r>
          </a:p>
          <a:p>
            <a:r>
              <a:rPr lang="en-US" dirty="0"/>
              <a:t>N = res is negative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24AAA-E1B2-3142-9B11-D39E7FDBA0E2}"/>
              </a:ext>
            </a:extLst>
          </p:cNvPr>
          <p:cNvSpPr txBox="1"/>
          <p:nvPr/>
        </p:nvSpPr>
        <p:spPr>
          <a:xfrm>
            <a:off x="4798967" y="1337713"/>
            <a:ext cx="149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ALU produces</a:t>
            </a:r>
          </a:p>
        </p:txBody>
      </p:sp>
    </p:spTree>
    <p:extLst>
      <p:ext uri="{BB962C8B-B14F-4D97-AF65-F5344CB8AC3E}">
        <p14:creationId xmlns:p14="http://schemas.microsoft.com/office/powerpoint/2010/main" val="155234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0E460658-A0D0-0843-9C04-C75B56A2DE39}"/>
              </a:ext>
            </a:extLst>
          </p:cNvPr>
          <p:cNvCxnSpPr>
            <a:cxnSpLocks/>
            <a:stCxn id="30" idx="3"/>
          </p:cNvCxnSpPr>
          <p:nvPr/>
        </p:nvCxnSpPr>
        <p:spPr>
          <a:xfrm rot="5400000">
            <a:off x="6974407" y="4038177"/>
            <a:ext cx="702028" cy="13543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824C85D-DA7E-2548-AD2E-FE735D8B18FF}"/>
              </a:ext>
            </a:extLst>
          </p:cNvPr>
          <p:cNvCxnSpPr>
            <a:cxnSpLocks/>
            <a:stCxn id="20" idx="3"/>
          </p:cNvCxnSpPr>
          <p:nvPr/>
        </p:nvCxnSpPr>
        <p:spPr>
          <a:xfrm rot="16200000" flipH="1">
            <a:off x="5017318" y="4001671"/>
            <a:ext cx="702028" cy="14273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0E3D0B-9F4F-1A46-9A2A-C4EB30AE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in Diablo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B4B9B2-0DCC-4A4C-9A34-7A49A2163042}"/>
              </a:ext>
            </a:extLst>
          </p:cNvPr>
          <p:cNvSpPr/>
          <p:nvPr/>
        </p:nvSpPr>
        <p:spPr>
          <a:xfrm>
            <a:off x="4737796" y="1901166"/>
            <a:ext cx="1264197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debug_data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958C8E-18CC-914F-954A-1D86C9B521EE}"/>
              </a:ext>
            </a:extLst>
          </p:cNvPr>
          <p:cNvSpPr/>
          <p:nvPr/>
        </p:nvSpPr>
        <p:spPr>
          <a:xfrm>
            <a:off x="4155907" y="2871355"/>
            <a:ext cx="637309" cy="637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!=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1E83D8-8484-A444-A446-E9EEDD027A47}"/>
              </a:ext>
            </a:extLst>
          </p:cNvPr>
          <p:cNvCxnSpPr>
            <a:stCxn id="4" idx="2"/>
            <a:endCxn id="5" idx="7"/>
          </p:cNvCxnSpPr>
          <p:nvPr/>
        </p:nvCxnSpPr>
        <p:spPr>
          <a:xfrm flipH="1">
            <a:off x="4699884" y="2350023"/>
            <a:ext cx="670011" cy="61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1F90FE-8061-A149-9C9E-80490CC5F221}"/>
              </a:ext>
            </a:extLst>
          </p:cNvPr>
          <p:cNvCxnSpPr>
            <a:cxnSpLocks/>
            <a:stCxn id="11" idx="2"/>
            <a:endCxn id="5" idx="1"/>
          </p:cNvCxnSpPr>
          <p:nvPr/>
        </p:nvCxnSpPr>
        <p:spPr>
          <a:xfrm>
            <a:off x="3347303" y="2310260"/>
            <a:ext cx="901936" cy="65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D5454D-EC13-A44C-B9CF-CE20C503C579}"/>
              </a:ext>
            </a:extLst>
          </p:cNvPr>
          <p:cNvSpPr txBox="1"/>
          <p:nvPr/>
        </p:nvSpPr>
        <p:spPr>
          <a:xfrm>
            <a:off x="3113809" y="1940928"/>
            <a:ext cx="46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7F1663-6AB5-AE4A-BF17-397CC7143DB0}"/>
              </a:ext>
            </a:extLst>
          </p:cNvPr>
          <p:cNvCxnSpPr>
            <a:stCxn id="5" idx="4"/>
          </p:cNvCxnSpPr>
          <p:nvPr/>
        </p:nvCxnSpPr>
        <p:spPr>
          <a:xfrm flipH="1">
            <a:off x="4474561" y="3508664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elay 19">
            <a:extLst>
              <a:ext uri="{FF2B5EF4-FFF2-40B4-BE49-F238E27FC236}">
                <a16:creationId xmlns:a16="http://schemas.microsoft.com/office/drawing/2014/main" id="{164EB9E0-B3A9-FA47-8600-5B6C60C4841C}"/>
              </a:ext>
            </a:extLst>
          </p:cNvPr>
          <p:cNvSpPr/>
          <p:nvPr/>
        </p:nvSpPr>
        <p:spPr>
          <a:xfrm rot="5400000">
            <a:off x="4415547" y="3841173"/>
            <a:ext cx="478252" cy="568036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015E1E-118B-D24E-8E2D-9DB995E4AC54}"/>
              </a:ext>
            </a:extLst>
          </p:cNvPr>
          <p:cNvSpPr txBox="1"/>
          <p:nvPr/>
        </p:nvSpPr>
        <p:spPr>
          <a:xfrm>
            <a:off x="4897122" y="3504658"/>
            <a:ext cx="7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irq_en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364B6-E37D-9142-9BAD-FE4ADF61ECDD}"/>
              </a:ext>
            </a:extLst>
          </p:cNvPr>
          <p:cNvCxnSpPr/>
          <p:nvPr/>
        </p:nvCxnSpPr>
        <p:spPr>
          <a:xfrm flipH="1">
            <a:off x="4844714" y="3508664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16E86D-3C71-AF4A-AEEF-6F20E85E9603}"/>
              </a:ext>
            </a:extLst>
          </p:cNvPr>
          <p:cNvSpPr/>
          <p:nvPr/>
        </p:nvSpPr>
        <p:spPr>
          <a:xfrm>
            <a:off x="8085698" y="1901166"/>
            <a:ext cx="1264197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debug_bit</a:t>
            </a:r>
            <a:endParaRPr lang="en-US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45AF78-A6B5-6D4A-9368-06400A7DE376}"/>
              </a:ext>
            </a:extLst>
          </p:cNvPr>
          <p:cNvSpPr/>
          <p:nvPr/>
        </p:nvSpPr>
        <p:spPr>
          <a:xfrm>
            <a:off x="7503809" y="2871355"/>
            <a:ext cx="637309" cy="6373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!=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0A9059-86D3-6745-BCCC-DCB76335EF14}"/>
              </a:ext>
            </a:extLst>
          </p:cNvPr>
          <p:cNvCxnSpPr>
            <a:stCxn id="24" idx="2"/>
            <a:endCxn id="25" idx="7"/>
          </p:cNvCxnSpPr>
          <p:nvPr/>
        </p:nvCxnSpPr>
        <p:spPr>
          <a:xfrm flipH="1">
            <a:off x="8047786" y="2350023"/>
            <a:ext cx="670011" cy="614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E2EC14-C2E0-764E-B82A-21C252A2EA2A}"/>
              </a:ext>
            </a:extLst>
          </p:cNvPr>
          <p:cNvCxnSpPr>
            <a:cxnSpLocks/>
            <a:stCxn id="28" idx="2"/>
            <a:endCxn id="25" idx="1"/>
          </p:cNvCxnSpPr>
          <p:nvPr/>
        </p:nvCxnSpPr>
        <p:spPr>
          <a:xfrm>
            <a:off x="6813827" y="2310260"/>
            <a:ext cx="783314" cy="65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7261DC-0E9D-E649-AC98-6DFB386B0258}"/>
              </a:ext>
            </a:extLst>
          </p:cNvPr>
          <p:cNvSpPr txBox="1"/>
          <p:nvPr/>
        </p:nvSpPr>
        <p:spPr>
          <a:xfrm>
            <a:off x="6461711" y="1940928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res_p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E90B1D-6121-C44E-8525-1760E99C35D6}"/>
              </a:ext>
            </a:extLst>
          </p:cNvPr>
          <p:cNvCxnSpPr>
            <a:stCxn id="25" idx="4"/>
          </p:cNvCxnSpPr>
          <p:nvPr/>
        </p:nvCxnSpPr>
        <p:spPr>
          <a:xfrm flipH="1">
            <a:off x="7822463" y="3508664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elay 29">
            <a:extLst>
              <a:ext uri="{FF2B5EF4-FFF2-40B4-BE49-F238E27FC236}">
                <a16:creationId xmlns:a16="http://schemas.microsoft.com/office/drawing/2014/main" id="{6772D195-51F1-7D41-AC07-515C3C821C4C}"/>
              </a:ext>
            </a:extLst>
          </p:cNvPr>
          <p:cNvSpPr/>
          <p:nvPr/>
        </p:nvSpPr>
        <p:spPr>
          <a:xfrm rot="5400000">
            <a:off x="7763449" y="3841173"/>
            <a:ext cx="478252" cy="568036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0E694A-F915-3D42-B18F-7FDB5185B2B3}"/>
              </a:ext>
            </a:extLst>
          </p:cNvPr>
          <p:cNvSpPr txBox="1"/>
          <p:nvPr/>
        </p:nvSpPr>
        <p:spPr>
          <a:xfrm>
            <a:off x="8245024" y="3504658"/>
            <a:ext cx="7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irq_en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5FE724B-DCCE-614D-90F5-43827713DFE2}"/>
              </a:ext>
            </a:extLst>
          </p:cNvPr>
          <p:cNvCxnSpPr/>
          <p:nvPr/>
        </p:nvCxnSpPr>
        <p:spPr>
          <a:xfrm flipH="1">
            <a:off x="8192616" y="3508664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ored Data 34">
            <a:extLst>
              <a:ext uri="{FF2B5EF4-FFF2-40B4-BE49-F238E27FC236}">
                <a16:creationId xmlns:a16="http://schemas.microsoft.com/office/drawing/2014/main" id="{FB6C6FAC-13F2-0941-9062-311C80B8FE14}"/>
              </a:ext>
            </a:extLst>
          </p:cNvPr>
          <p:cNvSpPr/>
          <p:nvPr/>
        </p:nvSpPr>
        <p:spPr>
          <a:xfrm rot="16200000">
            <a:off x="6054124" y="4957065"/>
            <a:ext cx="639388" cy="74364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7459 w 10268"/>
              <a:gd name="connsiteY0" fmla="*/ 0 h 10000"/>
              <a:gd name="connsiteX1" fmla="*/ 10268 w 10268"/>
              <a:gd name="connsiteY1" fmla="*/ 0 h 10000"/>
              <a:gd name="connsiteX2" fmla="*/ 8601 w 10268"/>
              <a:gd name="connsiteY2" fmla="*/ 5000 h 10000"/>
              <a:gd name="connsiteX3" fmla="*/ 10268 w 10268"/>
              <a:gd name="connsiteY3" fmla="*/ 10000 h 10000"/>
              <a:gd name="connsiteX4" fmla="*/ 1935 w 10268"/>
              <a:gd name="connsiteY4" fmla="*/ 10000 h 10000"/>
              <a:gd name="connsiteX5" fmla="*/ 268 w 10268"/>
              <a:gd name="connsiteY5" fmla="*/ 5000 h 10000"/>
              <a:gd name="connsiteX6" fmla="*/ 7459 w 10268"/>
              <a:gd name="connsiteY6" fmla="*/ 0 h 10000"/>
              <a:gd name="connsiteX0" fmla="*/ 7192 w 10001"/>
              <a:gd name="connsiteY0" fmla="*/ 0 h 10187"/>
              <a:gd name="connsiteX1" fmla="*/ 10001 w 10001"/>
              <a:gd name="connsiteY1" fmla="*/ 0 h 10187"/>
              <a:gd name="connsiteX2" fmla="*/ 8334 w 10001"/>
              <a:gd name="connsiteY2" fmla="*/ 5000 h 10187"/>
              <a:gd name="connsiteX3" fmla="*/ 10001 w 10001"/>
              <a:gd name="connsiteY3" fmla="*/ 10000 h 10187"/>
              <a:gd name="connsiteX4" fmla="*/ 7542 w 10001"/>
              <a:gd name="connsiteY4" fmla="*/ 10187 h 10187"/>
              <a:gd name="connsiteX5" fmla="*/ 1 w 10001"/>
              <a:gd name="connsiteY5" fmla="*/ 5000 h 10187"/>
              <a:gd name="connsiteX6" fmla="*/ 7192 w 10001"/>
              <a:gd name="connsiteY6" fmla="*/ 0 h 10187"/>
              <a:gd name="connsiteX0" fmla="*/ 7192 w 10001"/>
              <a:gd name="connsiteY0" fmla="*/ 0 h 10142"/>
              <a:gd name="connsiteX1" fmla="*/ 10001 w 10001"/>
              <a:gd name="connsiteY1" fmla="*/ 0 h 10142"/>
              <a:gd name="connsiteX2" fmla="*/ 8334 w 10001"/>
              <a:gd name="connsiteY2" fmla="*/ 5000 h 10142"/>
              <a:gd name="connsiteX3" fmla="*/ 10001 w 10001"/>
              <a:gd name="connsiteY3" fmla="*/ 10000 h 10142"/>
              <a:gd name="connsiteX4" fmla="*/ 7334 w 10001"/>
              <a:gd name="connsiteY4" fmla="*/ 10142 h 10142"/>
              <a:gd name="connsiteX5" fmla="*/ 1 w 10001"/>
              <a:gd name="connsiteY5" fmla="*/ 5000 h 10142"/>
              <a:gd name="connsiteX6" fmla="*/ 7192 w 10001"/>
              <a:gd name="connsiteY6" fmla="*/ 0 h 10142"/>
              <a:gd name="connsiteX0" fmla="*/ 7192 w 10001"/>
              <a:gd name="connsiteY0" fmla="*/ 0 h 10008"/>
              <a:gd name="connsiteX1" fmla="*/ 10001 w 10001"/>
              <a:gd name="connsiteY1" fmla="*/ 0 h 10008"/>
              <a:gd name="connsiteX2" fmla="*/ 8334 w 10001"/>
              <a:gd name="connsiteY2" fmla="*/ 5000 h 10008"/>
              <a:gd name="connsiteX3" fmla="*/ 10001 w 10001"/>
              <a:gd name="connsiteY3" fmla="*/ 10000 h 10008"/>
              <a:gd name="connsiteX4" fmla="*/ 7334 w 10001"/>
              <a:gd name="connsiteY4" fmla="*/ 10008 h 10008"/>
              <a:gd name="connsiteX5" fmla="*/ 1 w 10001"/>
              <a:gd name="connsiteY5" fmla="*/ 5000 h 10008"/>
              <a:gd name="connsiteX6" fmla="*/ 7192 w 10001"/>
              <a:gd name="connsiteY6" fmla="*/ 0 h 1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8">
                <a:moveTo>
                  <a:pt x="7192" y="0"/>
                </a:moveTo>
                <a:lnTo>
                  <a:pt x="10001" y="0"/>
                </a:lnTo>
                <a:cubicBezTo>
                  <a:pt x="9080" y="0"/>
                  <a:pt x="8334" y="2239"/>
                  <a:pt x="8334" y="5000"/>
                </a:cubicBezTo>
                <a:cubicBezTo>
                  <a:pt x="8334" y="7761"/>
                  <a:pt x="9080" y="10000"/>
                  <a:pt x="10001" y="10000"/>
                </a:cubicBezTo>
                <a:lnTo>
                  <a:pt x="7334" y="10008"/>
                </a:lnTo>
                <a:cubicBezTo>
                  <a:pt x="6413" y="10008"/>
                  <a:pt x="25" y="6668"/>
                  <a:pt x="1" y="5000"/>
                </a:cubicBezTo>
                <a:cubicBezTo>
                  <a:pt x="-23" y="3332"/>
                  <a:pt x="6271" y="0"/>
                  <a:pt x="719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5DB9C2-049B-D749-AADA-07A10764EDDC}"/>
              </a:ext>
            </a:extLst>
          </p:cNvPr>
          <p:cNvCxnSpPr/>
          <p:nvPr/>
        </p:nvCxnSpPr>
        <p:spPr>
          <a:xfrm flipH="1">
            <a:off x="6380468" y="5653519"/>
            <a:ext cx="1" cy="37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3F9C147-D548-CB45-BAFE-F7401BD43384}"/>
              </a:ext>
            </a:extLst>
          </p:cNvPr>
          <p:cNvSpPr txBox="1"/>
          <p:nvPr/>
        </p:nvSpPr>
        <p:spPr>
          <a:xfrm>
            <a:off x="6416422" y="5648583"/>
            <a:ext cx="43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PE supports only simple integer operations</a:t>
            </a:r>
          </a:p>
          <a:p>
            <a:pPr lvl="1"/>
            <a:r>
              <a:rPr lang="en-US" dirty="0"/>
              <a:t>Porting applications that use floating point requires application expertise and manual effort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Signal 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9CC1-CD91-4B49-9D9B-495D9CA1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2143" cy="4351338"/>
          </a:xfrm>
        </p:spPr>
        <p:txBody>
          <a:bodyPr/>
          <a:lstStyle/>
          <a:p>
            <a:r>
              <a:rPr lang="en-US" dirty="0" err="1"/>
              <a:t>irq</a:t>
            </a:r>
            <a:r>
              <a:rPr lang="en-US" dirty="0"/>
              <a:t> (interrupt request) signal is connected to global signal tiles (GST) in a hierarchical tree fashion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AAEA90-D94E-744C-89ED-9392DF854CA5}"/>
              </a:ext>
            </a:extLst>
          </p:cNvPr>
          <p:cNvGrpSpPr/>
          <p:nvPr/>
        </p:nvGrpSpPr>
        <p:grpSpPr>
          <a:xfrm>
            <a:off x="6134423" y="2151690"/>
            <a:ext cx="1531694" cy="1540486"/>
            <a:chOff x="3690162" y="3329859"/>
            <a:chExt cx="1531694" cy="154048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F1E89-B6B2-8145-BA2B-F86997AAFCDA}"/>
                </a:ext>
              </a:extLst>
            </p:cNvPr>
            <p:cNvSpPr/>
            <p:nvPr/>
          </p:nvSpPr>
          <p:spPr>
            <a:xfrm>
              <a:off x="3690162" y="440807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6ABAA9-D8BD-8144-B8E9-3498375B8C74}"/>
                </a:ext>
              </a:extLst>
            </p:cNvPr>
            <p:cNvSpPr/>
            <p:nvPr/>
          </p:nvSpPr>
          <p:spPr>
            <a:xfrm>
              <a:off x="3690162" y="3329859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7672E9-F63E-CD4E-B1C5-124D9FB51B6E}"/>
                </a:ext>
              </a:extLst>
            </p:cNvPr>
            <p:cNvSpPr/>
            <p:nvPr/>
          </p:nvSpPr>
          <p:spPr>
            <a:xfrm>
              <a:off x="4759226" y="4408072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57439EF-F914-7C41-AA21-584E5ABE792C}"/>
                </a:ext>
              </a:extLst>
            </p:cNvPr>
            <p:cNvSpPr/>
            <p:nvPr/>
          </p:nvSpPr>
          <p:spPr>
            <a:xfrm>
              <a:off x="4759226" y="332986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EB26246-B4BC-4D4D-8339-57F267EEC591}"/>
                </a:ext>
              </a:extLst>
            </p:cNvPr>
            <p:cNvGrpSpPr/>
            <p:nvPr/>
          </p:nvGrpSpPr>
          <p:grpSpPr>
            <a:xfrm rot="16200000">
              <a:off x="4252039" y="4039049"/>
              <a:ext cx="480461" cy="129114"/>
              <a:chOff x="4250774" y="4157091"/>
              <a:chExt cx="480461" cy="12911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71A0DD-C33E-2340-8ACD-FA2CEBF1EE7D}"/>
                  </a:ext>
                </a:extLst>
              </p:cNvPr>
              <p:cNvSpPr/>
              <p:nvPr/>
            </p:nvSpPr>
            <p:spPr>
              <a:xfrm>
                <a:off x="425077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9A095A3-2C8E-FA47-9582-431F641DDB71}"/>
                  </a:ext>
                </a:extLst>
              </p:cNvPr>
              <p:cNvSpPr/>
              <p:nvPr/>
            </p:nvSpPr>
            <p:spPr>
              <a:xfrm>
                <a:off x="435940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DA30F97-0F90-F546-A41E-CB259D758F13}"/>
                  </a:ext>
                </a:extLst>
              </p:cNvPr>
              <p:cNvSpPr/>
              <p:nvPr/>
            </p:nvSpPr>
            <p:spPr>
              <a:xfrm>
                <a:off x="446804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48D9BB2-BEE1-1A41-99D7-25286F28A831}"/>
                  </a:ext>
                </a:extLst>
              </p:cNvPr>
              <p:cNvSpPr/>
              <p:nvPr/>
            </p:nvSpPr>
            <p:spPr>
              <a:xfrm>
                <a:off x="457667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258B046-A073-4F40-B47A-852FFA2324C7}"/>
                </a:ext>
              </a:extLst>
            </p:cNvPr>
            <p:cNvGrpSpPr/>
            <p:nvPr/>
          </p:nvGrpSpPr>
          <p:grpSpPr>
            <a:xfrm rot="10800000">
              <a:off x="4387162" y="3848133"/>
              <a:ext cx="499797" cy="511818"/>
              <a:chOff x="15001308" y="-1207876"/>
              <a:chExt cx="1015135" cy="723601"/>
            </a:xfrm>
            <a:solidFill>
              <a:schemeClr val="bg1"/>
            </a:solidFill>
          </p:grpSpPr>
          <p:sp>
            <p:nvSpPr>
              <p:cNvPr id="186" name="Stored Data 71">
                <a:extLst>
                  <a:ext uri="{FF2B5EF4-FFF2-40B4-BE49-F238E27FC236}">
                    <a16:creationId xmlns:a16="http://schemas.microsoft.com/office/drawing/2014/main" id="{946AC431-BE4B-FB49-97C8-51210A09B4BB}"/>
                  </a:ext>
                </a:extLst>
              </p:cNvPr>
              <p:cNvSpPr/>
              <p:nvPr/>
            </p:nvSpPr>
            <p:spPr>
              <a:xfrm>
                <a:off x="15001308" y="-1207854"/>
                <a:ext cx="1009670" cy="723579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Stored Data 71">
                <a:extLst>
                  <a:ext uri="{FF2B5EF4-FFF2-40B4-BE49-F238E27FC236}">
                    <a16:creationId xmlns:a16="http://schemas.microsoft.com/office/drawing/2014/main" id="{B01E6677-9788-8F43-915A-7183FDEDE97B}"/>
                  </a:ext>
                </a:extLst>
              </p:cNvPr>
              <p:cNvSpPr/>
              <p:nvPr/>
            </p:nvSpPr>
            <p:spPr>
              <a:xfrm>
                <a:off x="15908913" y="-1207876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13" name="Elbow Connector 112">
              <a:extLst>
                <a:ext uri="{FF2B5EF4-FFF2-40B4-BE49-F238E27FC236}">
                  <a16:creationId xmlns:a16="http://schemas.microsoft.com/office/drawing/2014/main" id="{1BDB1962-D45F-334A-97AD-4764A653F100}"/>
                </a:ext>
              </a:extLst>
            </p:cNvPr>
            <p:cNvCxnSpPr>
              <a:cxnSpLocks/>
              <a:stCxn id="174" idx="2"/>
              <a:endCxn id="110" idx="0"/>
            </p:cNvCxnSpPr>
            <p:nvPr/>
          </p:nvCxnSpPr>
          <p:spPr>
            <a:xfrm rot="5400000">
              <a:off x="4634867" y="3584979"/>
              <a:ext cx="148520" cy="562828"/>
            </a:xfrm>
            <a:prstGeom prst="bentConnector4">
              <a:avLst>
                <a:gd name="adj1" fmla="val 28266"/>
                <a:gd name="adj2" fmla="val 140616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AD562DA1-5F64-AE40-8ED7-DBF09828F639}"/>
                </a:ext>
              </a:extLst>
            </p:cNvPr>
            <p:cNvCxnSpPr>
              <a:cxnSpLocks/>
              <a:stCxn id="103" idx="2"/>
              <a:endCxn id="109" idx="0"/>
            </p:cNvCxnSpPr>
            <p:nvPr/>
          </p:nvCxnSpPr>
          <p:spPr>
            <a:xfrm rot="16200000" flipH="1">
              <a:off x="4046017" y="3667592"/>
              <a:ext cx="257156" cy="506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>
              <a:extLst>
                <a:ext uri="{FF2B5EF4-FFF2-40B4-BE49-F238E27FC236}">
                  <a16:creationId xmlns:a16="http://schemas.microsoft.com/office/drawing/2014/main" id="{B1E73942-53A3-594E-A5C0-7A6DD3457399}"/>
                </a:ext>
              </a:extLst>
            </p:cNvPr>
            <p:cNvCxnSpPr>
              <a:cxnSpLocks/>
              <a:stCxn id="102" idx="0"/>
              <a:endCxn id="108" idx="0"/>
            </p:cNvCxnSpPr>
            <p:nvPr/>
          </p:nvCxnSpPr>
          <p:spPr>
            <a:xfrm rot="5400000" flipH="1" flipV="1">
              <a:off x="4049521" y="4029879"/>
              <a:ext cx="250148" cy="506236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>
              <a:extLst>
                <a:ext uri="{FF2B5EF4-FFF2-40B4-BE49-F238E27FC236}">
                  <a16:creationId xmlns:a16="http://schemas.microsoft.com/office/drawing/2014/main" id="{6B887A03-CC46-1940-AB7A-9801B239333C}"/>
                </a:ext>
              </a:extLst>
            </p:cNvPr>
            <p:cNvCxnSpPr>
              <a:cxnSpLocks/>
              <a:stCxn id="173" idx="0"/>
              <a:endCxn id="6" idx="0"/>
            </p:cNvCxnSpPr>
            <p:nvPr/>
          </p:nvCxnSpPr>
          <p:spPr>
            <a:xfrm rot="16200000" flipV="1">
              <a:off x="4638370" y="4055901"/>
              <a:ext cx="141514" cy="562828"/>
            </a:xfrm>
            <a:prstGeom prst="bentConnector4">
              <a:avLst>
                <a:gd name="adj1" fmla="val 27190"/>
                <a:gd name="adj2" fmla="val 142877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BDE908-3140-FA4D-82FA-29592A1D4814}"/>
              </a:ext>
            </a:extLst>
          </p:cNvPr>
          <p:cNvSpPr txBox="1"/>
          <p:nvPr/>
        </p:nvSpPr>
        <p:spPr>
          <a:xfrm>
            <a:off x="5935774" y="2579065"/>
            <a:ext cx="43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irq</a:t>
            </a:r>
            <a:endParaRPr lang="en-US" dirty="0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937B918-F3AC-364D-8A92-B8301325A7F1}"/>
              </a:ext>
            </a:extLst>
          </p:cNvPr>
          <p:cNvGrpSpPr/>
          <p:nvPr/>
        </p:nvGrpSpPr>
        <p:grpSpPr>
          <a:xfrm>
            <a:off x="6134423" y="4444082"/>
            <a:ext cx="1531694" cy="1540486"/>
            <a:chOff x="3690162" y="3329859"/>
            <a:chExt cx="1531694" cy="1540486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7DDDF21-0403-9B44-BAA8-BE88EA5B8E7B}"/>
                </a:ext>
              </a:extLst>
            </p:cNvPr>
            <p:cNvSpPr/>
            <p:nvPr/>
          </p:nvSpPr>
          <p:spPr>
            <a:xfrm>
              <a:off x="3690162" y="440807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4508D7C-D87E-6343-B859-7D3EBA35E5A3}"/>
                </a:ext>
              </a:extLst>
            </p:cNvPr>
            <p:cNvSpPr/>
            <p:nvPr/>
          </p:nvSpPr>
          <p:spPr>
            <a:xfrm>
              <a:off x="3690162" y="3329859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2E10F6A-6F39-1C4E-AF65-D782F8841572}"/>
                </a:ext>
              </a:extLst>
            </p:cNvPr>
            <p:cNvSpPr/>
            <p:nvPr/>
          </p:nvSpPr>
          <p:spPr>
            <a:xfrm>
              <a:off x="4759226" y="4408072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2CA53B5-1A28-0F4B-86C3-056FB69D296F}"/>
                </a:ext>
              </a:extLst>
            </p:cNvPr>
            <p:cNvSpPr/>
            <p:nvPr/>
          </p:nvSpPr>
          <p:spPr>
            <a:xfrm>
              <a:off x="4759226" y="332986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9E88C61-D4AD-F241-8AC3-6A3F3B5D82C6}"/>
                </a:ext>
              </a:extLst>
            </p:cNvPr>
            <p:cNvGrpSpPr/>
            <p:nvPr/>
          </p:nvGrpSpPr>
          <p:grpSpPr>
            <a:xfrm rot="16200000">
              <a:off x="4252039" y="4039049"/>
              <a:ext cx="480461" cy="129114"/>
              <a:chOff x="4250774" y="4157091"/>
              <a:chExt cx="480461" cy="129114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66EA1106-6531-4D43-97AF-40AE819B8581}"/>
                  </a:ext>
                </a:extLst>
              </p:cNvPr>
              <p:cNvSpPr/>
              <p:nvPr/>
            </p:nvSpPr>
            <p:spPr>
              <a:xfrm>
                <a:off x="425077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9936BE3-9A07-C949-93F8-8A288F535C52}"/>
                  </a:ext>
                </a:extLst>
              </p:cNvPr>
              <p:cNvSpPr/>
              <p:nvPr/>
            </p:nvSpPr>
            <p:spPr>
              <a:xfrm>
                <a:off x="435940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950BA4F-8D77-6F46-9693-EF55DF74938E}"/>
                  </a:ext>
                </a:extLst>
              </p:cNvPr>
              <p:cNvSpPr/>
              <p:nvPr/>
            </p:nvSpPr>
            <p:spPr>
              <a:xfrm>
                <a:off x="446804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ACA0CE3-E9DD-DD4D-A133-5C7539B47E99}"/>
                  </a:ext>
                </a:extLst>
              </p:cNvPr>
              <p:cNvSpPr/>
              <p:nvPr/>
            </p:nvSpPr>
            <p:spPr>
              <a:xfrm>
                <a:off x="457667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9940833A-1FAB-634D-A962-341EC6B9C5FE}"/>
                </a:ext>
              </a:extLst>
            </p:cNvPr>
            <p:cNvGrpSpPr/>
            <p:nvPr/>
          </p:nvGrpSpPr>
          <p:grpSpPr>
            <a:xfrm rot="10800000">
              <a:off x="4387162" y="3848133"/>
              <a:ext cx="499797" cy="511818"/>
              <a:chOff x="15001308" y="-1207876"/>
              <a:chExt cx="1015135" cy="723601"/>
            </a:xfrm>
            <a:solidFill>
              <a:schemeClr val="bg1"/>
            </a:solidFill>
          </p:grpSpPr>
          <p:sp>
            <p:nvSpPr>
              <p:cNvPr id="169" name="Stored Data 71">
                <a:extLst>
                  <a:ext uri="{FF2B5EF4-FFF2-40B4-BE49-F238E27FC236}">
                    <a16:creationId xmlns:a16="http://schemas.microsoft.com/office/drawing/2014/main" id="{85B5FC2D-FCEC-1448-94A4-48D7DB2730E4}"/>
                  </a:ext>
                </a:extLst>
              </p:cNvPr>
              <p:cNvSpPr/>
              <p:nvPr/>
            </p:nvSpPr>
            <p:spPr>
              <a:xfrm>
                <a:off x="15001308" y="-1207854"/>
                <a:ext cx="1009670" cy="723579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Stored Data 71">
                <a:extLst>
                  <a:ext uri="{FF2B5EF4-FFF2-40B4-BE49-F238E27FC236}">
                    <a16:creationId xmlns:a16="http://schemas.microsoft.com/office/drawing/2014/main" id="{725A51DC-45E1-D94B-8F58-8CFCB5A046FC}"/>
                  </a:ext>
                </a:extLst>
              </p:cNvPr>
              <p:cNvSpPr/>
              <p:nvPr/>
            </p:nvSpPr>
            <p:spPr>
              <a:xfrm>
                <a:off x="15908913" y="-1207876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C01BC7D9-773C-5F42-92F9-0362F64AA9E5}"/>
                </a:ext>
              </a:extLst>
            </p:cNvPr>
            <p:cNvCxnSpPr>
              <a:cxnSpLocks/>
              <a:stCxn id="162" idx="2"/>
              <a:endCxn id="208" idx="0"/>
            </p:cNvCxnSpPr>
            <p:nvPr/>
          </p:nvCxnSpPr>
          <p:spPr>
            <a:xfrm rot="5400000">
              <a:off x="4634867" y="3584979"/>
              <a:ext cx="148520" cy="562828"/>
            </a:xfrm>
            <a:prstGeom prst="bentConnector4">
              <a:avLst>
                <a:gd name="adj1" fmla="val 28266"/>
                <a:gd name="adj2" fmla="val 140616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>
              <a:extLst>
                <a:ext uri="{FF2B5EF4-FFF2-40B4-BE49-F238E27FC236}">
                  <a16:creationId xmlns:a16="http://schemas.microsoft.com/office/drawing/2014/main" id="{03A20AC9-AE4E-444A-9B9C-5A1355AD308A}"/>
                </a:ext>
              </a:extLst>
            </p:cNvPr>
            <p:cNvCxnSpPr>
              <a:cxnSpLocks/>
              <a:stCxn id="142" idx="2"/>
              <a:endCxn id="207" idx="0"/>
            </p:cNvCxnSpPr>
            <p:nvPr/>
          </p:nvCxnSpPr>
          <p:spPr>
            <a:xfrm rot="16200000" flipH="1">
              <a:off x="4046017" y="3667592"/>
              <a:ext cx="257156" cy="506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C3902FAD-4F7D-8546-B357-B65AB195350D}"/>
                </a:ext>
              </a:extLst>
            </p:cNvPr>
            <p:cNvCxnSpPr>
              <a:cxnSpLocks/>
              <a:stCxn id="141" idx="0"/>
              <a:endCxn id="176" idx="0"/>
            </p:cNvCxnSpPr>
            <p:nvPr/>
          </p:nvCxnSpPr>
          <p:spPr>
            <a:xfrm rot="5400000" flipH="1" flipV="1">
              <a:off x="4049521" y="4029879"/>
              <a:ext cx="250148" cy="506236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7EB4BE5D-62F4-804C-BD60-57BA56CB7759}"/>
                </a:ext>
              </a:extLst>
            </p:cNvPr>
            <p:cNvCxnSpPr>
              <a:cxnSpLocks/>
              <a:stCxn id="161" idx="0"/>
              <a:endCxn id="171" idx="0"/>
            </p:cNvCxnSpPr>
            <p:nvPr/>
          </p:nvCxnSpPr>
          <p:spPr>
            <a:xfrm rot="16200000" flipV="1">
              <a:off x="4638370" y="4055901"/>
              <a:ext cx="141514" cy="562828"/>
            </a:xfrm>
            <a:prstGeom prst="bentConnector4">
              <a:avLst>
                <a:gd name="adj1" fmla="val 27190"/>
                <a:gd name="adj2" fmla="val 142877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77CF22E-2E63-A04E-9DC7-5DFB1750F46A}"/>
              </a:ext>
            </a:extLst>
          </p:cNvPr>
          <p:cNvGrpSpPr/>
          <p:nvPr/>
        </p:nvGrpSpPr>
        <p:grpSpPr>
          <a:xfrm>
            <a:off x="9148801" y="2151689"/>
            <a:ext cx="1531694" cy="1540486"/>
            <a:chOff x="3690162" y="3329859"/>
            <a:chExt cx="1531694" cy="1540486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9B70BA4-A7F7-CF49-8162-7F44E38ACDAA}"/>
                </a:ext>
              </a:extLst>
            </p:cNvPr>
            <p:cNvSpPr/>
            <p:nvPr/>
          </p:nvSpPr>
          <p:spPr>
            <a:xfrm>
              <a:off x="3690162" y="440807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D295AC5-409F-AF43-ADC2-59D7F64B5376}"/>
                </a:ext>
              </a:extLst>
            </p:cNvPr>
            <p:cNvSpPr/>
            <p:nvPr/>
          </p:nvSpPr>
          <p:spPr>
            <a:xfrm>
              <a:off x="3690162" y="3329859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B399F8F-8AC1-614F-BE1E-00F46AE90EEA}"/>
                </a:ext>
              </a:extLst>
            </p:cNvPr>
            <p:cNvSpPr/>
            <p:nvPr/>
          </p:nvSpPr>
          <p:spPr>
            <a:xfrm>
              <a:off x="4759226" y="4408072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A90E80F-AB76-0A48-9EB9-10FBF945B3AC}"/>
                </a:ext>
              </a:extLst>
            </p:cNvPr>
            <p:cNvSpPr/>
            <p:nvPr/>
          </p:nvSpPr>
          <p:spPr>
            <a:xfrm>
              <a:off x="4759226" y="332986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0C06F80-0376-7944-B91B-9346DB5FF3D0}"/>
                </a:ext>
              </a:extLst>
            </p:cNvPr>
            <p:cNvGrpSpPr/>
            <p:nvPr/>
          </p:nvGrpSpPr>
          <p:grpSpPr>
            <a:xfrm rot="16200000">
              <a:off x="4252039" y="4039049"/>
              <a:ext cx="480461" cy="129114"/>
              <a:chOff x="4250774" y="4157091"/>
              <a:chExt cx="480461" cy="129114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36820D4-4FCD-FC4A-8251-8079695F45F2}"/>
                  </a:ext>
                </a:extLst>
              </p:cNvPr>
              <p:cNvSpPr/>
              <p:nvPr/>
            </p:nvSpPr>
            <p:spPr>
              <a:xfrm>
                <a:off x="425077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6D7AF02-665D-8C47-A2F4-04B5DBA22259}"/>
                  </a:ext>
                </a:extLst>
              </p:cNvPr>
              <p:cNvSpPr/>
              <p:nvPr/>
            </p:nvSpPr>
            <p:spPr>
              <a:xfrm>
                <a:off x="435940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B8CEF75-1B8B-D74D-A3FE-A27BD66C8164}"/>
                  </a:ext>
                </a:extLst>
              </p:cNvPr>
              <p:cNvSpPr/>
              <p:nvPr/>
            </p:nvSpPr>
            <p:spPr>
              <a:xfrm>
                <a:off x="446804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15A2DA4-20B1-F643-AD4A-902E1714EA3A}"/>
                  </a:ext>
                </a:extLst>
              </p:cNvPr>
              <p:cNvSpPr/>
              <p:nvPr/>
            </p:nvSpPr>
            <p:spPr>
              <a:xfrm>
                <a:off x="457667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927C4E5-6006-C340-B706-E7CD92030216}"/>
                </a:ext>
              </a:extLst>
            </p:cNvPr>
            <p:cNvGrpSpPr/>
            <p:nvPr/>
          </p:nvGrpSpPr>
          <p:grpSpPr>
            <a:xfrm rot="10800000">
              <a:off x="4387162" y="3848133"/>
              <a:ext cx="499797" cy="511818"/>
              <a:chOff x="15001308" y="-1207876"/>
              <a:chExt cx="1015135" cy="723601"/>
            </a:xfrm>
            <a:solidFill>
              <a:schemeClr val="bg1"/>
            </a:solidFill>
          </p:grpSpPr>
          <p:sp>
            <p:nvSpPr>
              <p:cNvPr id="221" name="Stored Data 71">
                <a:extLst>
                  <a:ext uri="{FF2B5EF4-FFF2-40B4-BE49-F238E27FC236}">
                    <a16:creationId xmlns:a16="http://schemas.microsoft.com/office/drawing/2014/main" id="{AF4DE007-5966-1448-AF4B-4EF35B2823AB}"/>
                  </a:ext>
                </a:extLst>
              </p:cNvPr>
              <p:cNvSpPr/>
              <p:nvPr/>
            </p:nvSpPr>
            <p:spPr>
              <a:xfrm>
                <a:off x="15001308" y="-1207854"/>
                <a:ext cx="1009670" cy="723579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Stored Data 71">
                <a:extLst>
                  <a:ext uri="{FF2B5EF4-FFF2-40B4-BE49-F238E27FC236}">
                    <a16:creationId xmlns:a16="http://schemas.microsoft.com/office/drawing/2014/main" id="{E07E9082-6C0E-FD4C-9567-9E442AE52832}"/>
                  </a:ext>
                </a:extLst>
              </p:cNvPr>
              <p:cNvSpPr/>
              <p:nvPr/>
            </p:nvSpPr>
            <p:spPr>
              <a:xfrm>
                <a:off x="15908913" y="-1207876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6" name="Elbow Connector 215">
              <a:extLst>
                <a:ext uri="{FF2B5EF4-FFF2-40B4-BE49-F238E27FC236}">
                  <a16:creationId xmlns:a16="http://schemas.microsoft.com/office/drawing/2014/main" id="{9DF17D1C-910D-D244-B287-9F52087BA8FE}"/>
                </a:ext>
              </a:extLst>
            </p:cNvPr>
            <p:cNvCxnSpPr>
              <a:cxnSpLocks/>
              <a:stCxn id="213" idx="2"/>
              <a:endCxn id="226" idx="0"/>
            </p:cNvCxnSpPr>
            <p:nvPr/>
          </p:nvCxnSpPr>
          <p:spPr>
            <a:xfrm rot="5400000">
              <a:off x="4634867" y="3584979"/>
              <a:ext cx="148520" cy="562828"/>
            </a:xfrm>
            <a:prstGeom prst="bentConnector4">
              <a:avLst>
                <a:gd name="adj1" fmla="val 28266"/>
                <a:gd name="adj2" fmla="val 140616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>
              <a:extLst>
                <a:ext uri="{FF2B5EF4-FFF2-40B4-BE49-F238E27FC236}">
                  <a16:creationId xmlns:a16="http://schemas.microsoft.com/office/drawing/2014/main" id="{EBDEC54A-0ACB-FF49-BC3A-67328AC652BE}"/>
                </a:ext>
              </a:extLst>
            </p:cNvPr>
            <p:cNvCxnSpPr>
              <a:cxnSpLocks/>
              <a:stCxn id="211" idx="2"/>
              <a:endCxn id="225" idx="0"/>
            </p:cNvCxnSpPr>
            <p:nvPr/>
          </p:nvCxnSpPr>
          <p:spPr>
            <a:xfrm rot="16200000" flipH="1">
              <a:off x="4046017" y="3667592"/>
              <a:ext cx="257156" cy="506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218">
              <a:extLst>
                <a:ext uri="{FF2B5EF4-FFF2-40B4-BE49-F238E27FC236}">
                  <a16:creationId xmlns:a16="http://schemas.microsoft.com/office/drawing/2014/main" id="{12812E5A-B68C-F940-B340-A19AB1807090}"/>
                </a:ext>
              </a:extLst>
            </p:cNvPr>
            <p:cNvCxnSpPr>
              <a:cxnSpLocks/>
              <a:stCxn id="210" idx="0"/>
              <a:endCxn id="224" idx="0"/>
            </p:cNvCxnSpPr>
            <p:nvPr/>
          </p:nvCxnSpPr>
          <p:spPr>
            <a:xfrm rot="5400000" flipH="1" flipV="1">
              <a:off x="4049521" y="4029879"/>
              <a:ext cx="250148" cy="506236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Elbow Connector 219">
              <a:extLst>
                <a:ext uri="{FF2B5EF4-FFF2-40B4-BE49-F238E27FC236}">
                  <a16:creationId xmlns:a16="http://schemas.microsoft.com/office/drawing/2014/main" id="{C708B722-DED7-E741-9C9E-3585759544E1}"/>
                </a:ext>
              </a:extLst>
            </p:cNvPr>
            <p:cNvCxnSpPr>
              <a:cxnSpLocks/>
              <a:stCxn id="212" idx="0"/>
              <a:endCxn id="223" idx="0"/>
            </p:cNvCxnSpPr>
            <p:nvPr/>
          </p:nvCxnSpPr>
          <p:spPr>
            <a:xfrm rot="16200000" flipV="1">
              <a:off x="4638370" y="4055901"/>
              <a:ext cx="141514" cy="562828"/>
            </a:xfrm>
            <a:prstGeom prst="bentConnector4">
              <a:avLst>
                <a:gd name="adj1" fmla="val 27190"/>
                <a:gd name="adj2" fmla="val 142877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47AC9A5-8A50-9741-875C-B7DF4D1350AC}"/>
              </a:ext>
            </a:extLst>
          </p:cNvPr>
          <p:cNvGrpSpPr/>
          <p:nvPr/>
        </p:nvGrpSpPr>
        <p:grpSpPr>
          <a:xfrm>
            <a:off x="9148801" y="4448014"/>
            <a:ext cx="1531694" cy="1540486"/>
            <a:chOff x="3690162" y="3329859"/>
            <a:chExt cx="1531694" cy="1540486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1B9F4187-33D3-F94F-8204-5004525B77D0}"/>
                </a:ext>
              </a:extLst>
            </p:cNvPr>
            <p:cNvSpPr/>
            <p:nvPr/>
          </p:nvSpPr>
          <p:spPr>
            <a:xfrm>
              <a:off x="3690162" y="440807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190C9083-570B-6B44-B044-140DACEB8432}"/>
                </a:ext>
              </a:extLst>
            </p:cNvPr>
            <p:cNvSpPr/>
            <p:nvPr/>
          </p:nvSpPr>
          <p:spPr>
            <a:xfrm>
              <a:off x="3690162" y="3329859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ED1726-17E1-0944-82BD-B8DD40C29BC2}"/>
                </a:ext>
              </a:extLst>
            </p:cNvPr>
            <p:cNvSpPr/>
            <p:nvPr/>
          </p:nvSpPr>
          <p:spPr>
            <a:xfrm>
              <a:off x="4759226" y="4408072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0ABA2A2-30EC-9F49-9E83-8771A19C88E2}"/>
                </a:ext>
              </a:extLst>
            </p:cNvPr>
            <p:cNvSpPr/>
            <p:nvPr/>
          </p:nvSpPr>
          <p:spPr>
            <a:xfrm>
              <a:off x="4759226" y="332986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2220C2-99E0-CD4D-887A-CDBF5216F051}"/>
                </a:ext>
              </a:extLst>
            </p:cNvPr>
            <p:cNvGrpSpPr/>
            <p:nvPr/>
          </p:nvGrpSpPr>
          <p:grpSpPr>
            <a:xfrm rot="16200000">
              <a:off x="4252039" y="4039049"/>
              <a:ext cx="480461" cy="129114"/>
              <a:chOff x="4250774" y="4157091"/>
              <a:chExt cx="480461" cy="129114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D7343B7F-6360-C543-8D14-F4DC565B1101}"/>
                  </a:ext>
                </a:extLst>
              </p:cNvPr>
              <p:cNvSpPr/>
              <p:nvPr/>
            </p:nvSpPr>
            <p:spPr>
              <a:xfrm>
                <a:off x="425077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D21E4001-A4A6-E24B-8445-47BE70427D36}"/>
                  </a:ext>
                </a:extLst>
              </p:cNvPr>
              <p:cNvSpPr/>
              <p:nvPr/>
            </p:nvSpPr>
            <p:spPr>
              <a:xfrm>
                <a:off x="435940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B58B0CF-EF7F-D140-84ED-75A30FC1C867}"/>
                  </a:ext>
                </a:extLst>
              </p:cNvPr>
              <p:cNvSpPr/>
              <p:nvPr/>
            </p:nvSpPr>
            <p:spPr>
              <a:xfrm>
                <a:off x="4468044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4C61187-C35E-674F-BE1C-C75809AD6C8B}"/>
                  </a:ext>
                </a:extLst>
              </p:cNvPr>
              <p:cNvSpPr/>
              <p:nvPr/>
            </p:nvSpPr>
            <p:spPr>
              <a:xfrm>
                <a:off x="4576679" y="4157091"/>
                <a:ext cx="154556" cy="1291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131620D-1786-7B4E-A61E-C878D94F76E3}"/>
                </a:ext>
              </a:extLst>
            </p:cNvPr>
            <p:cNvGrpSpPr/>
            <p:nvPr/>
          </p:nvGrpSpPr>
          <p:grpSpPr>
            <a:xfrm rot="10800000">
              <a:off x="4387162" y="3848133"/>
              <a:ext cx="499797" cy="511818"/>
              <a:chOff x="15001308" y="-1207876"/>
              <a:chExt cx="1015135" cy="723601"/>
            </a:xfrm>
            <a:solidFill>
              <a:schemeClr val="bg1"/>
            </a:solidFill>
          </p:grpSpPr>
          <p:sp>
            <p:nvSpPr>
              <p:cNvPr id="252" name="Stored Data 71">
                <a:extLst>
                  <a:ext uri="{FF2B5EF4-FFF2-40B4-BE49-F238E27FC236}">
                    <a16:creationId xmlns:a16="http://schemas.microsoft.com/office/drawing/2014/main" id="{D5E8F317-50AC-2447-9FE1-CFB1D6EC714A}"/>
                  </a:ext>
                </a:extLst>
              </p:cNvPr>
              <p:cNvSpPr/>
              <p:nvPr/>
            </p:nvSpPr>
            <p:spPr>
              <a:xfrm>
                <a:off x="15001308" y="-1207854"/>
                <a:ext cx="1009670" cy="723579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Stored Data 71">
                <a:extLst>
                  <a:ext uri="{FF2B5EF4-FFF2-40B4-BE49-F238E27FC236}">
                    <a16:creationId xmlns:a16="http://schemas.microsoft.com/office/drawing/2014/main" id="{85951AEA-0428-0446-8D0E-5187922E08C4}"/>
                  </a:ext>
                </a:extLst>
              </p:cNvPr>
              <p:cNvSpPr/>
              <p:nvPr/>
            </p:nvSpPr>
            <p:spPr>
              <a:xfrm>
                <a:off x="15908913" y="-1207876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952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5" name="Elbow Connector 244">
              <a:extLst>
                <a:ext uri="{FF2B5EF4-FFF2-40B4-BE49-F238E27FC236}">
                  <a16:creationId xmlns:a16="http://schemas.microsoft.com/office/drawing/2014/main" id="{6D532748-034A-974E-9ECE-68E8AD483449}"/>
                </a:ext>
              </a:extLst>
            </p:cNvPr>
            <p:cNvCxnSpPr>
              <a:cxnSpLocks/>
              <a:stCxn id="242" idx="2"/>
              <a:endCxn id="262" idx="0"/>
            </p:cNvCxnSpPr>
            <p:nvPr/>
          </p:nvCxnSpPr>
          <p:spPr>
            <a:xfrm rot="5400000">
              <a:off x="4634867" y="3584979"/>
              <a:ext cx="148520" cy="562828"/>
            </a:xfrm>
            <a:prstGeom prst="bentConnector4">
              <a:avLst>
                <a:gd name="adj1" fmla="val 28266"/>
                <a:gd name="adj2" fmla="val 140616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>
              <a:extLst>
                <a:ext uri="{FF2B5EF4-FFF2-40B4-BE49-F238E27FC236}">
                  <a16:creationId xmlns:a16="http://schemas.microsoft.com/office/drawing/2014/main" id="{739AF4F0-ABDA-874A-B071-115A91E1CCFE}"/>
                </a:ext>
              </a:extLst>
            </p:cNvPr>
            <p:cNvCxnSpPr>
              <a:cxnSpLocks/>
              <a:stCxn id="229" idx="2"/>
              <a:endCxn id="258" idx="0"/>
            </p:cNvCxnSpPr>
            <p:nvPr/>
          </p:nvCxnSpPr>
          <p:spPr>
            <a:xfrm rot="16200000" flipH="1">
              <a:off x="4046017" y="3667592"/>
              <a:ext cx="257156" cy="5062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249">
              <a:extLst>
                <a:ext uri="{FF2B5EF4-FFF2-40B4-BE49-F238E27FC236}">
                  <a16:creationId xmlns:a16="http://schemas.microsoft.com/office/drawing/2014/main" id="{C6B3428D-8463-3A4E-93EF-607F7F210FB9}"/>
                </a:ext>
              </a:extLst>
            </p:cNvPr>
            <p:cNvCxnSpPr>
              <a:cxnSpLocks/>
              <a:stCxn id="228" idx="0"/>
              <a:endCxn id="255" idx="0"/>
            </p:cNvCxnSpPr>
            <p:nvPr/>
          </p:nvCxnSpPr>
          <p:spPr>
            <a:xfrm rot="5400000" flipH="1" flipV="1">
              <a:off x="4049521" y="4029879"/>
              <a:ext cx="250148" cy="506236"/>
            </a:xfrm>
            <a:prstGeom prst="bentConnector2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Elbow Connector 250">
              <a:extLst>
                <a:ext uri="{FF2B5EF4-FFF2-40B4-BE49-F238E27FC236}">
                  <a16:creationId xmlns:a16="http://schemas.microsoft.com/office/drawing/2014/main" id="{C6A3E4F6-6273-D840-AC15-6CE8B9D4A1DC}"/>
                </a:ext>
              </a:extLst>
            </p:cNvPr>
            <p:cNvCxnSpPr>
              <a:cxnSpLocks/>
              <a:stCxn id="241" idx="0"/>
              <a:endCxn id="254" idx="0"/>
            </p:cNvCxnSpPr>
            <p:nvPr/>
          </p:nvCxnSpPr>
          <p:spPr>
            <a:xfrm rot="16200000" flipV="1">
              <a:off x="4638370" y="4055901"/>
              <a:ext cx="141514" cy="562828"/>
            </a:xfrm>
            <a:prstGeom prst="bentConnector4">
              <a:avLst>
                <a:gd name="adj1" fmla="val 27190"/>
                <a:gd name="adj2" fmla="val 142877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E3A031A-8CE4-AC44-8487-1F4AF635E597}"/>
              </a:ext>
            </a:extLst>
          </p:cNvPr>
          <p:cNvGrpSpPr/>
          <p:nvPr/>
        </p:nvGrpSpPr>
        <p:grpSpPr>
          <a:xfrm rot="16200000">
            <a:off x="8278034" y="4003688"/>
            <a:ext cx="480461" cy="129114"/>
            <a:chOff x="4250774" y="4157091"/>
            <a:chExt cx="480461" cy="129114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EC7A0A56-C784-2A44-8975-74EE3A0FD8B2}"/>
                </a:ext>
              </a:extLst>
            </p:cNvPr>
            <p:cNvSpPr/>
            <p:nvPr/>
          </p:nvSpPr>
          <p:spPr>
            <a:xfrm>
              <a:off x="4250774" y="4157091"/>
              <a:ext cx="154556" cy="12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32EC1FC-0D30-4C40-A102-D3A4C1DB71FA}"/>
                </a:ext>
              </a:extLst>
            </p:cNvPr>
            <p:cNvSpPr/>
            <p:nvPr/>
          </p:nvSpPr>
          <p:spPr>
            <a:xfrm>
              <a:off x="4359409" y="4157091"/>
              <a:ext cx="154556" cy="12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DC16A61-ADF5-204B-BC84-F7CE31C6DF31}"/>
                </a:ext>
              </a:extLst>
            </p:cNvPr>
            <p:cNvSpPr/>
            <p:nvPr/>
          </p:nvSpPr>
          <p:spPr>
            <a:xfrm>
              <a:off x="4468044" y="4157091"/>
              <a:ext cx="154556" cy="12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E4E5E31-39A4-084F-AC0D-7964EEAAF6D4}"/>
                </a:ext>
              </a:extLst>
            </p:cNvPr>
            <p:cNvSpPr/>
            <p:nvPr/>
          </p:nvSpPr>
          <p:spPr>
            <a:xfrm>
              <a:off x="4576679" y="4157091"/>
              <a:ext cx="154556" cy="129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799BC234-6971-9640-B23C-73C371F3A1C6}"/>
              </a:ext>
            </a:extLst>
          </p:cNvPr>
          <p:cNvGrpSpPr/>
          <p:nvPr/>
        </p:nvGrpSpPr>
        <p:grpSpPr>
          <a:xfrm rot="10800000">
            <a:off x="8413157" y="3812772"/>
            <a:ext cx="499797" cy="511818"/>
            <a:chOff x="15001308" y="-1207876"/>
            <a:chExt cx="1015135" cy="723601"/>
          </a:xfrm>
          <a:solidFill>
            <a:schemeClr val="bg1"/>
          </a:solidFill>
        </p:grpSpPr>
        <p:sp>
          <p:nvSpPr>
            <p:cNvPr id="276" name="Stored Data 71">
              <a:extLst>
                <a:ext uri="{FF2B5EF4-FFF2-40B4-BE49-F238E27FC236}">
                  <a16:creationId xmlns:a16="http://schemas.microsoft.com/office/drawing/2014/main" id="{32EFD769-C946-CA49-9E5F-42FB37A92C10}"/>
                </a:ext>
              </a:extLst>
            </p:cNvPr>
            <p:cNvSpPr/>
            <p:nvPr/>
          </p:nvSpPr>
          <p:spPr>
            <a:xfrm>
              <a:off x="15001308" y="-1207854"/>
              <a:ext cx="1009670" cy="72357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Stored Data 71">
              <a:extLst>
                <a:ext uri="{FF2B5EF4-FFF2-40B4-BE49-F238E27FC236}">
                  <a16:creationId xmlns:a16="http://schemas.microsoft.com/office/drawing/2014/main" id="{4D436428-7C61-C24B-AFCF-2D5997D9E556}"/>
                </a:ext>
              </a:extLst>
            </p:cNvPr>
            <p:cNvSpPr/>
            <p:nvPr/>
          </p:nvSpPr>
          <p:spPr>
            <a:xfrm>
              <a:off x="15908913" y="-1207876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grp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C6605D0C-FDFE-D145-A7FD-B539D44CF1D5}"/>
              </a:ext>
            </a:extLst>
          </p:cNvPr>
          <p:cNvCxnSpPr>
            <a:cxnSpLocks/>
            <a:stCxn id="221" idx="2"/>
            <a:endCxn id="281" idx="0"/>
          </p:cNvCxnSpPr>
          <p:nvPr/>
        </p:nvCxnSpPr>
        <p:spPr>
          <a:xfrm rot="10800000" flipV="1">
            <a:off x="8453708" y="2923662"/>
            <a:ext cx="1891890" cy="981629"/>
          </a:xfrm>
          <a:prstGeom prst="bentConnector3">
            <a:avLst>
              <a:gd name="adj1" fmla="val -253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0B82C0A0-DEB0-0B40-93D5-E689657E207B}"/>
              </a:ext>
            </a:extLst>
          </p:cNvPr>
          <p:cNvCxnSpPr>
            <a:cxnSpLocks/>
            <a:stCxn id="186" idx="2"/>
            <a:endCxn id="280" idx="0"/>
          </p:cNvCxnSpPr>
          <p:nvPr/>
        </p:nvCxnSpPr>
        <p:spPr>
          <a:xfrm rot="10800000" flipH="1" flipV="1">
            <a:off x="7331220" y="2923663"/>
            <a:ext cx="1122488" cy="1090263"/>
          </a:xfrm>
          <a:prstGeom prst="bentConnector3">
            <a:avLst>
              <a:gd name="adj1" fmla="val 54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5FBA1604-0802-9447-B8EB-FF4CB9FE7A27}"/>
              </a:ext>
            </a:extLst>
          </p:cNvPr>
          <p:cNvCxnSpPr>
            <a:cxnSpLocks/>
            <a:stCxn id="169" idx="2"/>
            <a:endCxn id="279" idx="0"/>
          </p:cNvCxnSpPr>
          <p:nvPr/>
        </p:nvCxnSpPr>
        <p:spPr>
          <a:xfrm rot="10800000" flipH="1">
            <a:off x="7331220" y="4122562"/>
            <a:ext cx="1122488" cy="1093494"/>
          </a:xfrm>
          <a:prstGeom prst="bentConnector3">
            <a:avLst>
              <a:gd name="adj1" fmla="val 54631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>
            <a:extLst>
              <a:ext uri="{FF2B5EF4-FFF2-40B4-BE49-F238E27FC236}">
                <a16:creationId xmlns:a16="http://schemas.microsoft.com/office/drawing/2014/main" id="{1DF207EE-4B22-CA49-B5F8-0C154AB33A65}"/>
              </a:ext>
            </a:extLst>
          </p:cNvPr>
          <p:cNvCxnSpPr>
            <a:cxnSpLocks/>
            <a:stCxn id="252" idx="2"/>
            <a:endCxn id="278" idx="0"/>
          </p:cNvCxnSpPr>
          <p:nvPr/>
        </p:nvCxnSpPr>
        <p:spPr>
          <a:xfrm rot="10800000">
            <a:off x="8453708" y="4231198"/>
            <a:ext cx="1891890" cy="988791"/>
          </a:xfrm>
          <a:prstGeom prst="bentConnector3">
            <a:avLst>
              <a:gd name="adj1" fmla="val -2533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0A1312-D02B-3647-B5CD-BF41077F3504}"/>
              </a:ext>
            </a:extLst>
          </p:cNvPr>
          <p:cNvCxnSpPr>
            <a:cxnSpLocks/>
            <a:stCxn id="276" idx="2"/>
          </p:cNvCxnSpPr>
          <p:nvPr/>
        </p:nvCxnSpPr>
        <p:spPr>
          <a:xfrm flipV="1">
            <a:off x="8912954" y="4066471"/>
            <a:ext cx="467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B33E894-C220-9B4F-B1DF-9D67B616FF16}"/>
              </a:ext>
            </a:extLst>
          </p:cNvPr>
          <p:cNvSpPr txBox="1"/>
          <p:nvPr/>
        </p:nvSpPr>
        <p:spPr>
          <a:xfrm>
            <a:off x="9357181" y="38188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015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93C4-3095-8743-8744-1E4B99FF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Diablo registers in debug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FDD5D-BBC5-544A-9C7D-6F5BC75FC03A}"/>
              </a:ext>
            </a:extLst>
          </p:cNvPr>
          <p:cNvSpPr/>
          <p:nvPr/>
        </p:nvSpPr>
        <p:spPr>
          <a:xfrm>
            <a:off x="903551" y="2576575"/>
            <a:ext cx="1264197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debug_data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CEDF2-AECD-924A-B70A-94206B97706C}"/>
              </a:ext>
            </a:extLst>
          </p:cNvPr>
          <p:cNvSpPr/>
          <p:nvPr/>
        </p:nvSpPr>
        <p:spPr>
          <a:xfrm>
            <a:off x="2322809" y="2576575"/>
            <a:ext cx="1117415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debug_bit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B3BB21-E576-2A45-ABB0-08B60FBFE090}"/>
              </a:ext>
            </a:extLst>
          </p:cNvPr>
          <p:cNvSpPr/>
          <p:nvPr/>
        </p:nvSpPr>
        <p:spPr>
          <a:xfrm>
            <a:off x="3595286" y="2576575"/>
            <a:ext cx="1074920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op_a_reg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06CB7B-1B8B-B140-8823-3239333095BB}"/>
              </a:ext>
            </a:extLst>
          </p:cNvPr>
          <p:cNvSpPr/>
          <p:nvPr/>
        </p:nvSpPr>
        <p:spPr>
          <a:xfrm>
            <a:off x="4825267" y="2576575"/>
            <a:ext cx="1076766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op_b_reg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0A540-BABB-DA4D-8AF9-B0D1D1812DAE}"/>
              </a:ext>
            </a:extLst>
          </p:cNvPr>
          <p:cNvSpPr/>
          <p:nvPr/>
        </p:nvSpPr>
        <p:spPr>
          <a:xfrm>
            <a:off x="6057095" y="2576575"/>
            <a:ext cx="1067539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op_d_reg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B53ECE-B3C9-324A-A896-4BE84CDC4688}"/>
              </a:ext>
            </a:extLst>
          </p:cNvPr>
          <p:cNvSpPr/>
          <p:nvPr/>
        </p:nvSpPr>
        <p:spPr>
          <a:xfrm>
            <a:off x="7279695" y="2576575"/>
            <a:ext cx="1069385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op_e_reg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FDEA5E-EE4C-4247-9381-E270C76EE68F}"/>
              </a:ext>
            </a:extLst>
          </p:cNvPr>
          <p:cNvSpPr/>
          <p:nvPr/>
        </p:nvSpPr>
        <p:spPr>
          <a:xfrm>
            <a:off x="221674" y="2576575"/>
            <a:ext cx="526816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Lut</a:t>
            </a:r>
            <a:r>
              <a:rPr lang="en-US" sz="16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B4C4A4-5FEF-7743-9CA7-B21BC1BA8F85}"/>
              </a:ext>
            </a:extLst>
          </p:cNvPr>
          <p:cNvSpPr/>
          <p:nvPr/>
        </p:nvSpPr>
        <p:spPr>
          <a:xfrm>
            <a:off x="8504142" y="2576575"/>
            <a:ext cx="1060158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op_f_reg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79B84-9054-D442-AE08-FC288B19E4CE}"/>
              </a:ext>
            </a:extLst>
          </p:cNvPr>
          <p:cNvSpPr/>
          <p:nvPr/>
        </p:nvSpPr>
        <p:spPr>
          <a:xfrm>
            <a:off x="9719358" y="2576575"/>
            <a:ext cx="1093377" cy="4488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{</a:t>
            </a:r>
            <a:r>
              <a:rPr lang="en-US" sz="1600" dirty="0" err="1"/>
              <a:t>inp_code</a:t>
            </a:r>
            <a:r>
              <a:rPr lang="en-US" sz="1600" dirty="0"/>
              <a:t>, </a:t>
            </a:r>
            <a:r>
              <a:rPr lang="en-US" sz="1600" dirty="0" err="1"/>
              <a:t>op_code</a:t>
            </a:r>
            <a:r>
              <a:rPr lang="en-US" sz="1600" dirty="0"/>
              <a:t>}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7D8263FC-D174-1145-BE9E-F98BD1A49F59}"/>
              </a:ext>
            </a:extLst>
          </p:cNvPr>
          <p:cNvSpPr/>
          <p:nvPr/>
        </p:nvSpPr>
        <p:spPr>
          <a:xfrm rot="10800000">
            <a:off x="221673" y="3348322"/>
            <a:ext cx="11107789" cy="448858"/>
          </a:xfrm>
          <a:prstGeom prst="trapezoid">
            <a:avLst>
              <a:gd name="adj" fmla="val 11810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0DCE0-68F4-334C-97BF-D219186019C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5082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0D5363-83B6-FE45-980E-A4EC6C0170B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35650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251370-93DB-CB4E-B26B-3B407687AE5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81517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DEEC32-A64D-6A46-9D4B-4AF604B439B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32746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6323CC-3EAD-EA44-9D75-EB5228ABDBE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63651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9AA872-28A3-774F-9BD4-00FBD66935D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590865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52C9D1-9966-0B4F-9619-D0B50D01645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814389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7DC238-0DD9-2A40-978E-44485A08B00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034222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DD5831-06D5-E047-99D9-200F1A0B588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266046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53A14E-5C53-8549-B1CB-A3E421E203FC}"/>
              </a:ext>
            </a:extLst>
          </p:cNvPr>
          <p:cNvCxnSpPr>
            <a:cxnSpLocks/>
            <a:stCxn id="49" idx="1"/>
            <a:endCxn id="14" idx="1"/>
          </p:cNvCxnSpPr>
          <p:nvPr/>
        </p:nvCxnSpPr>
        <p:spPr>
          <a:xfrm flipH="1">
            <a:off x="11064405" y="3572751"/>
            <a:ext cx="363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47DAB6-20A9-8D41-A7B3-49E176722B82}"/>
              </a:ext>
            </a:extLst>
          </p:cNvPr>
          <p:cNvCxnSpPr>
            <a:cxnSpLocks/>
          </p:cNvCxnSpPr>
          <p:nvPr/>
        </p:nvCxnSpPr>
        <p:spPr>
          <a:xfrm>
            <a:off x="11015304" y="3025432"/>
            <a:ext cx="0" cy="32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9FB7DC-F546-5F4B-859A-78B0A7819DA8}"/>
              </a:ext>
            </a:extLst>
          </p:cNvPr>
          <p:cNvSpPr txBox="1"/>
          <p:nvPr/>
        </p:nvSpPr>
        <p:spPr>
          <a:xfrm>
            <a:off x="11427772" y="3388085"/>
            <a:ext cx="68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cfg_a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91D05D-93A7-3046-A9A6-752576B79E6D}"/>
              </a:ext>
            </a:extLst>
          </p:cNvPr>
          <p:cNvSpPr txBox="1"/>
          <p:nvPr/>
        </p:nvSpPr>
        <p:spPr>
          <a:xfrm>
            <a:off x="412023" y="3292120"/>
            <a:ext cx="10825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00                E0                         E1                      F0                       F1                       F3                      F4                      F5                       FF        else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2C3737-162E-A34E-A3DD-24E3B0CD3733}"/>
              </a:ext>
            </a:extLst>
          </p:cNvPr>
          <p:cNvSpPr txBox="1"/>
          <p:nvPr/>
        </p:nvSpPr>
        <p:spPr>
          <a:xfrm>
            <a:off x="10879720" y="2629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F68472-B2A0-7E47-9ADF-93536951522B}"/>
              </a:ext>
            </a:extLst>
          </p:cNvPr>
          <p:cNvCxnSpPr>
            <a:cxnSpLocks/>
            <a:stCxn id="14" idx="0"/>
            <a:endCxn id="58" idx="0"/>
          </p:cNvCxnSpPr>
          <p:nvPr/>
        </p:nvCxnSpPr>
        <p:spPr>
          <a:xfrm>
            <a:off x="5775567" y="3797180"/>
            <a:ext cx="0" cy="491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38D6F4-C2C6-D948-AEA8-3E84A8429F9E}"/>
              </a:ext>
            </a:extLst>
          </p:cNvPr>
          <p:cNvSpPr txBox="1"/>
          <p:nvPr/>
        </p:nvSpPr>
        <p:spPr>
          <a:xfrm>
            <a:off x="5205507" y="4289152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read_data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8E392C-96E2-784C-8548-01944F9C1B70}"/>
              </a:ext>
            </a:extLst>
          </p:cNvPr>
          <p:cNvSpPr txBox="1"/>
          <p:nvPr/>
        </p:nvSpPr>
        <p:spPr>
          <a:xfrm>
            <a:off x="519863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9FE666-DFFA-D446-B683-5264BD7927EF}"/>
              </a:ext>
            </a:extLst>
          </p:cNvPr>
          <p:cNvSpPr txBox="1"/>
          <p:nvPr/>
        </p:nvSpPr>
        <p:spPr>
          <a:xfrm>
            <a:off x="1570806" y="3002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167872-5696-CE45-B971-211CCB3963BD}"/>
              </a:ext>
            </a:extLst>
          </p:cNvPr>
          <p:cNvSpPr txBox="1"/>
          <p:nvPr/>
        </p:nvSpPr>
        <p:spPr>
          <a:xfrm>
            <a:off x="2909223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6AE44A-1E49-FE4A-B322-A98B35435E3C}"/>
              </a:ext>
            </a:extLst>
          </p:cNvPr>
          <p:cNvSpPr txBox="1"/>
          <p:nvPr/>
        </p:nvSpPr>
        <p:spPr>
          <a:xfrm>
            <a:off x="4138618" y="3002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31E7A8-DE5F-E44D-BD17-0F8AF80E2B60}"/>
              </a:ext>
            </a:extLst>
          </p:cNvPr>
          <p:cNvSpPr txBox="1"/>
          <p:nvPr/>
        </p:nvSpPr>
        <p:spPr>
          <a:xfrm>
            <a:off x="6621377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7E4A9E-B8C3-BA4D-8D70-2EF250B78343}"/>
              </a:ext>
            </a:extLst>
          </p:cNvPr>
          <p:cNvSpPr txBox="1"/>
          <p:nvPr/>
        </p:nvSpPr>
        <p:spPr>
          <a:xfrm>
            <a:off x="7887332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BA664C-6162-1140-AE9A-1215985392B6}"/>
              </a:ext>
            </a:extLst>
          </p:cNvPr>
          <p:cNvSpPr txBox="1"/>
          <p:nvPr/>
        </p:nvSpPr>
        <p:spPr>
          <a:xfrm>
            <a:off x="9107165" y="300240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0E2B87-E682-4F49-843C-4F1E11148AC9}"/>
              </a:ext>
            </a:extLst>
          </p:cNvPr>
          <p:cNvSpPr txBox="1"/>
          <p:nvPr/>
        </p:nvSpPr>
        <p:spPr>
          <a:xfrm>
            <a:off x="5357935" y="3002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D984BB-70B5-9F43-8BB0-2255A391A5EB}"/>
              </a:ext>
            </a:extLst>
          </p:cNvPr>
          <p:cNvSpPr txBox="1"/>
          <p:nvPr/>
        </p:nvSpPr>
        <p:spPr>
          <a:xfrm>
            <a:off x="10313557" y="300240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DD32EB-CB01-734D-AB50-1783484EAF2E}"/>
              </a:ext>
            </a:extLst>
          </p:cNvPr>
          <p:cNvSpPr txBox="1"/>
          <p:nvPr/>
        </p:nvSpPr>
        <p:spPr>
          <a:xfrm>
            <a:off x="5775567" y="383172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32b</a:t>
            </a:r>
          </a:p>
        </p:txBody>
      </p:sp>
    </p:spTree>
    <p:extLst>
      <p:ext uri="{BB962C8B-B14F-4D97-AF65-F5344CB8AC3E}">
        <p14:creationId xmlns:p14="http://schemas.microsoft.com/office/powerpoint/2010/main" val="33927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BED7-03A5-7942-BD25-B8A106FB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Gating in Diablo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2782A-91E6-E341-B7DF-6327D6EB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tile has 4 1 bit global signals coming in</a:t>
            </a:r>
          </a:p>
          <a:p>
            <a:r>
              <a:rPr lang="en-US" dirty="0"/>
              <a:t>These go into all three 1 bit connection boxes</a:t>
            </a:r>
          </a:p>
          <a:p>
            <a:r>
              <a:rPr lang="en-US" dirty="0"/>
              <a:t>There is another connection box that outputs the </a:t>
            </a:r>
            <a:r>
              <a:rPr lang="en-US" dirty="0" err="1"/>
              <a:t>cg_en</a:t>
            </a:r>
            <a:r>
              <a:rPr lang="en-US" dirty="0"/>
              <a:t> (clock gating enable) signal, reverse of  which is the </a:t>
            </a:r>
            <a:r>
              <a:rPr lang="en-US" dirty="0" err="1"/>
              <a:t>clk_en</a:t>
            </a:r>
            <a:r>
              <a:rPr lang="en-US" dirty="0"/>
              <a:t> signal sent to the PE core</a:t>
            </a:r>
          </a:p>
          <a:p>
            <a:pPr lvl="1"/>
            <a:r>
              <a:rPr lang="en-US" dirty="0"/>
              <a:t>This connection box chooses this </a:t>
            </a:r>
            <a:r>
              <a:rPr lang="en-US" dirty="0" err="1"/>
              <a:t>cg_en</a:t>
            </a:r>
            <a:r>
              <a:rPr lang="en-US" dirty="0"/>
              <a:t> signal from 10 of the routing tracks on side 1 and the 4 global signals</a:t>
            </a:r>
          </a:p>
          <a:p>
            <a:pPr lvl="1"/>
            <a:r>
              <a:rPr lang="en-US" dirty="0"/>
              <a:t>Block diagram is on next slide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8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8127-7E32-7F44-B597-7E15E8A6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Bit Connection Boxes in Diablo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FB3C492-E386-3A42-8E93-89B2B0F1405E}"/>
              </a:ext>
            </a:extLst>
          </p:cNvPr>
          <p:cNvSpPr txBox="1"/>
          <p:nvPr/>
        </p:nvSpPr>
        <p:spPr>
          <a:xfrm>
            <a:off x="9383179" y="6464856"/>
            <a:ext cx="206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global signal wires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EC12466-C24C-7047-8586-484DCBAE59D2}"/>
              </a:ext>
            </a:extLst>
          </p:cNvPr>
          <p:cNvGrpSpPr/>
          <p:nvPr/>
        </p:nvGrpSpPr>
        <p:grpSpPr>
          <a:xfrm>
            <a:off x="2856918" y="1266730"/>
            <a:ext cx="6478163" cy="5567458"/>
            <a:chOff x="2039186" y="966124"/>
            <a:chExt cx="7588577" cy="65217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581CEE-9A9A-D24E-97B2-B44732387102}"/>
                </a:ext>
              </a:extLst>
            </p:cNvPr>
            <p:cNvSpPr/>
            <p:nvPr/>
          </p:nvSpPr>
          <p:spPr>
            <a:xfrm>
              <a:off x="2554941" y="1537894"/>
              <a:ext cx="5788783" cy="48169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9C41FA-84E2-244E-8722-26928A8A223A}"/>
                </a:ext>
              </a:extLst>
            </p:cNvPr>
            <p:cNvSpPr/>
            <p:nvPr/>
          </p:nvSpPr>
          <p:spPr>
            <a:xfrm>
              <a:off x="3424547" y="2197431"/>
              <a:ext cx="2794836" cy="20299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PE</a:t>
              </a:r>
              <a:endParaRPr lang="en-US" sz="20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0FFE25-323F-044A-8911-ADF492959B34}"/>
                </a:ext>
              </a:extLst>
            </p:cNvPr>
            <p:cNvGrpSpPr/>
            <p:nvPr/>
          </p:nvGrpSpPr>
          <p:grpSpPr>
            <a:xfrm>
              <a:off x="7290279" y="1303668"/>
              <a:ext cx="808853" cy="2967437"/>
              <a:chOff x="7451643" y="1504107"/>
              <a:chExt cx="808853" cy="250973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D338D7-3075-884B-8DF6-11B985DD569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5347997-EE0A-FF4E-A78D-C23095F17DF3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18012D-A1B7-2A46-9274-45EF4FB97002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1984726-93C3-5941-ACA9-7783195BA710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2A19508-CA1F-B747-BA81-518BA9153711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B7DADB2-61F7-984F-B390-179291230A27}"/>
                </a:ext>
              </a:extLst>
            </p:cNvPr>
            <p:cNvGrpSpPr/>
            <p:nvPr/>
          </p:nvGrpSpPr>
          <p:grpSpPr>
            <a:xfrm>
              <a:off x="7290279" y="4079326"/>
              <a:ext cx="808853" cy="2509732"/>
              <a:chOff x="7463112" y="1526872"/>
              <a:chExt cx="808853" cy="480492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DB52D6E-F5E5-DB43-B1C5-6BF986CFEA5A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D70E1B6-EFDD-334F-A8CF-E2654AF80DC1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2A1A32E-1936-374B-AED5-2BC6AA1B23D4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38C453D-9851-7D4A-AEB5-E1135B87AE2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0CCD44F-A3E2-E849-822E-F4CDB62D75E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C6FF29-DC8A-A348-B82E-A4E1D71E15FC}"/>
                </a:ext>
              </a:extLst>
            </p:cNvPr>
            <p:cNvGrpSpPr/>
            <p:nvPr/>
          </p:nvGrpSpPr>
          <p:grpSpPr>
            <a:xfrm flipV="1">
              <a:off x="7390055" y="3559299"/>
              <a:ext cx="808853" cy="3029759"/>
              <a:chOff x="7451643" y="1504107"/>
              <a:chExt cx="808853" cy="25097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E9C984-C103-D949-BAA8-8FAAB832DBA3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518B7B6-D5B2-4D4F-8F57-2295DBCF7AB4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1DD864B-ABB4-294F-937A-694F1E10CB0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830C1F-62DF-DA48-81C8-6A6954A61FFC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21AE12-25FA-2948-BADE-26D09068A4D6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7E6A8B-3ADF-5A49-A823-8720BE90A384}"/>
                </a:ext>
              </a:extLst>
            </p:cNvPr>
            <p:cNvGrpSpPr/>
            <p:nvPr/>
          </p:nvGrpSpPr>
          <p:grpSpPr>
            <a:xfrm flipV="1">
              <a:off x="7390055" y="1303669"/>
              <a:ext cx="808853" cy="2467488"/>
              <a:chOff x="7463112" y="1526872"/>
              <a:chExt cx="808853" cy="48049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ED3B96-9347-5649-957B-DBDBCAE5840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747FFD7-30FB-D945-B5B5-79312FC001A9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DE0CE7A-3747-304E-8EE4-7B2B3DBC8175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BE13D47-7F6A-8B4E-8E2F-1B177A7C5DAC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620FAA0-5097-784A-8380-E023427F33C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84E87DC-EA70-5840-8EE5-64B59EFEFA6F}"/>
                </a:ext>
              </a:extLst>
            </p:cNvPr>
            <p:cNvGrpSpPr/>
            <p:nvPr/>
          </p:nvGrpSpPr>
          <p:grpSpPr>
            <a:xfrm rot="16200000" flipH="1">
              <a:off x="5093824" y="2632227"/>
              <a:ext cx="808853" cy="6179464"/>
              <a:chOff x="7451643" y="1504107"/>
              <a:chExt cx="808853" cy="482768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7DA9DA8-464A-194C-B0E0-1E8D47B923C5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DCC0105-30CF-E842-96DD-F8220C074BA6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40E9560-961C-F146-A6AB-912A4DF1D1D8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2954271-4458-8F4B-BADB-E6635388D456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FF35B4F-C71E-6E4B-8383-44AC50B3313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88FB17E-08EE-4544-8D4D-32B8E282007E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67E1C59-AECA-E144-B8E7-F5E825E4E9C5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53BD8595-3B16-AC42-8A45-E47F029F43FD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519B364-12BE-6748-BF37-60599710B47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5A3B529-946E-0946-BD4B-E142DA991D35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F95BE98-794A-9E48-9DC6-DB02DC67A609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20725BC-2405-1E44-8E10-7F209361258F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3A7BC3F-D4C4-A242-B5FD-4C7CFC6ADD68}"/>
                </a:ext>
              </a:extLst>
            </p:cNvPr>
            <p:cNvGrpSpPr/>
            <p:nvPr/>
          </p:nvGrpSpPr>
          <p:grpSpPr>
            <a:xfrm rot="16200000" flipH="1" flipV="1">
              <a:off x="6797309" y="4435489"/>
              <a:ext cx="808853" cy="2772491"/>
              <a:chOff x="7451643" y="1504107"/>
              <a:chExt cx="808853" cy="250973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F7B6BE7-5983-5044-AAE8-294435D95BAA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F8F541-35DC-CE4D-A9AD-631CE81F0B2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25A6FF5-4446-954E-98E4-D54244B19604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4E6E7CD-36B4-C84F-BFB6-9A1E15E935CC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0E7A2EC-9723-0445-AEEF-6590628E48A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97FCD01-DF84-FA46-AD9B-D93568286DED}"/>
                </a:ext>
              </a:extLst>
            </p:cNvPr>
            <p:cNvGrpSpPr/>
            <p:nvPr/>
          </p:nvGrpSpPr>
          <p:grpSpPr>
            <a:xfrm rot="16200000" flipH="1" flipV="1">
              <a:off x="3813506" y="4012321"/>
              <a:ext cx="808853" cy="3618829"/>
              <a:chOff x="7463112" y="1526872"/>
              <a:chExt cx="808853" cy="480492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70D2C84-F472-6E48-A18A-B7F5303E3DEA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0E762B0-EA50-0F46-B826-AF77D84CDAD6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CA39594-7802-2A4A-9E05-67419C360DD0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84FDE8-8B7B-C547-ABCC-5612F552DB7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96ED3A2-7751-FC43-8957-E7EB5DFBDE20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A60D540-B12D-5C47-9BA1-CA6EE384284D}"/>
                </a:ext>
              </a:extLst>
            </p:cNvPr>
            <p:cNvSpPr/>
            <p:nvPr/>
          </p:nvSpPr>
          <p:spPr>
            <a:xfrm>
              <a:off x="7139318" y="5164584"/>
              <a:ext cx="1198634" cy="1190250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57047C1-6423-9E49-97D5-6D25754D6438}"/>
                </a:ext>
              </a:extLst>
            </p:cNvPr>
            <p:cNvSpPr txBox="1"/>
            <p:nvPr/>
          </p:nvSpPr>
          <p:spPr>
            <a:xfrm>
              <a:off x="7139318" y="966124"/>
              <a:ext cx="1211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bit tracks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6C88FC6-7040-3C43-80B8-5C6B040E8033}"/>
                </a:ext>
              </a:extLst>
            </p:cNvPr>
            <p:cNvSpPr txBox="1"/>
            <p:nvPr/>
          </p:nvSpPr>
          <p:spPr>
            <a:xfrm rot="16200000">
              <a:off x="1617981" y="5599662"/>
              <a:ext cx="1211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bit tracks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35E8123-A5F6-E24C-BFAD-31D4B66BB13E}"/>
                </a:ext>
              </a:extLst>
            </p:cNvPr>
            <p:cNvGrpSpPr/>
            <p:nvPr/>
          </p:nvGrpSpPr>
          <p:grpSpPr>
            <a:xfrm>
              <a:off x="6219382" y="1624079"/>
              <a:ext cx="3201500" cy="1731787"/>
              <a:chOff x="6219382" y="1713729"/>
              <a:chExt cx="3201500" cy="1731787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D9760195-B328-404E-8261-F52B91260ADB}"/>
                  </a:ext>
                </a:extLst>
              </p:cNvPr>
              <p:cNvSpPr/>
              <p:nvPr/>
            </p:nvSpPr>
            <p:spPr>
              <a:xfrm rot="16200000">
                <a:off x="6183488" y="2205338"/>
                <a:ext cx="1432882" cy="449663"/>
              </a:xfrm>
              <a:prstGeom prst="trapezoid">
                <a:avLst>
                  <a:gd name="adj" fmla="val 4072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CB</a:t>
                </a:r>
                <a:endParaRPr lang="en-US" b="1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3B7F72-851A-4045-88D7-7B3FF48EE8A7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6219382" y="2430169"/>
                <a:ext cx="455716" cy="1"/>
              </a:xfrm>
              <a:prstGeom prst="line">
                <a:avLst/>
              </a:prstGeom>
              <a:ln w="28575">
                <a:headEnd type="triangle" w="lg" len="lg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9DE523-1CC2-1144-ABEE-A25E1DAA723A}"/>
                  </a:ext>
                </a:extLst>
              </p:cNvPr>
              <p:cNvSpPr/>
              <p:nvPr/>
            </p:nvSpPr>
            <p:spPr>
              <a:xfrm>
                <a:off x="6791217" y="3225888"/>
                <a:ext cx="217424" cy="219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D876D65-4381-584F-91F4-99A270980390}"/>
                  </a:ext>
                </a:extLst>
              </p:cNvPr>
              <p:cNvCxnSpPr>
                <a:cxnSpLocks/>
                <a:stCxn id="7" idx="0"/>
                <a:endCxn id="5" idx="1"/>
              </p:cNvCxnSpPr>
              <p:nvPr/>
            </p:nvCxnSpPr>
            <p:spPr>
              <a:xfrm flipV="1">
                <a:off x="6899929" y="3055042"/>
                <a:ext cx="1" cy="1708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B148AA-2380-0547-BCCE-9F0C45185221}"/>
                  </a:ext>
                </a:extLst>
              </p:cNvPr>
              <p:cNvSpPr txBox="1"/>
              <p:nvPr/>
            </p:nvSpPr>
            <p:spPr>
              <a:xfrm>
                <a:off x="6342163" y="199652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C0B6AA8-56C4-3746-844F-7CAD34CF2E4A}"/>
                  </a:ext>
                </a:extLst>
              </p:cNvPr>
              <p:cNvGrpSpPr/>
              <p:nvPr/>
            </p:nvGrpSpPr>
            <p:grpSpPr>
              <a:xfrm>
                <a:off x="7119310" y="1842403"/>
                <a:ext cx="1079598" cy="917048"/>
                <a:chOff x="7280674" y="2045837"/>
                <a:chExt cx="1079598" cy="917048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BB1FBEA-AAB4-794A-84AD-73AEB3CD22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47731"/>
                  <a:ext cx="979822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5DAE466-8938-1F4C-B9E1-92060F896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351519"/>
                  <a:ext cx="77760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4165BD7-BAF4-2841-A1B2-D7C04ED6D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555307"/>
                  <a:ext cx="57539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6A79E0A-7B0B-C74D-B09D-661548893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860989"/>
                  <a:ext cx="27074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B753A9F-87B6-B14E-A5B8-1793B5F4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0674" y="2758973"/>
                  <a:ext cx="373182" cy="12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4913212-E86C-D642-BD02-70EDC140D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453413"/>
                  <a:ext cx="67517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02465F8-3B10-0F41-875A-5AD23AC5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657201"/>
                  <a:ext cx="47295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004204B-E20B-0A45-A7ED-FAFFBB2A0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962885"/>
                  <a:ext cx="17096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E9961F1-219F-704E-B744-7773708902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9625"/>
                  <a:ext cx="877384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FD038E8-A540-384D-9097-B9CE61B9E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1079598" cy="21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C6C65E77-5D29-C943-84CB-D71E16B373E4}"/>
                  </a:ext>
                </a:extLst>
              </p:cNvPr>
              <p:cNvGrpSpPr/>
              <p:nvPr/>
            </p:nvGrpSpPr>
            <p:grpSpPr>
              <a:xfrm>
                <a:off x="7130372" y="2865909"/>
                <a:ext cx="2290510" cy="240507"/>
                <a:chOff x="7280674" y="2045837"/>
                <a:chExt cx="888036" cy="198102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00809D2D-C87D-0647-8880-74638B1432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11871"/>
                  <a:ext cx="852511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8C4BC6-BBCD-D242-B6E6-F99DF101A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3939"/>
                  <a:ext cx="777608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B324F51-0034-7349-B2B0-7D6BB8C49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77905"/>
                  <a:ext cx="81584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FD3BA3DD-FAF5-A14A-ABF5-A11F1299AC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888036" cy="15559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75779B0D-48A6-5549-8678-9FE4E56A5CB4}"/>
                </a:ext>
              </a:extLst>
            </p:cNvPr>
            <p:cNvGrpSpPr/>
            <p:nvPr/>
          </p:nvGrpSpPr>
          <p:grpSpPr>
            <a:xfrm>
              <a:off x="6219382" y="3355284"/>
              <a:ext cx="3201492" cy="1731787"/>
              <a:chOff x="6219382" y="1713729"/>
              <a:chExt cx="3201492" cy="1731787"/>
            </a:xfrm>
          </p:grpSpPr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4992CD05-5F23-BC4F-97CE-C7365FE0DCEA}"/>
                  </a:ext>
                </a:extLst>
              </p:cNvPr>
              <p:cNvSpPr/>
              <p:nvPr/>
            </p:nvSpPr>
            <p:spPr>
              <a:xfrm rot="16200000">
                <a:off x="6183488" y="2205338"/>
                <a:ext cx="1432882" cy="449663"/>
              </a:xfrm>
              <a:prstGeom prst="trapezoid">
                <a:avLst>
                  <a:gd name="adj" fmla="val 4072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CB</a:t>
                </a:r>
                <a:endParaRPr lang="en-US" b="1" dirty="0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799465A-1099-9149-AC6A-67CD1BFA8097}"/>
                  </a:ext>
                </a:extLst>
              </p:cNvPr>
              <p:cNvCxnSpPr>
                <a:cxnSpLocks/>
                <a:endCxn id="147" idx="0"/>
              </p:cNvCxnSpPr>
              <p:nvPr/>
            </p:nvCxnSpPr>
            <p:spPr>
              <a:xfrm>
                <a:off x="6219382" y="2430169"/>
                <a:ext cx="455716" cy="1"/>
              </a:xfrm>
              <a:prstGeom prst="line">
                <a:avLst/>
              </a:prstGeom>
              <a:ln w="28575">
                <a:headEnd type="triangle" w="lg" len="lg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7327CDA-64AE-1546-846C-22476812C2F9}"/>
                  </a:ext>
                </a:extLst>
              </p:cNvPr>
              <p:cNvSpPr/>
              <p:nvPr/>
            </p:nvSpPr>
            <p:spPr>
              <a:xfrm>
                <a:off x="6791217" y="3225888"/>
                <a:ext cx="217424" cy="219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757B4360-94E8-7948-99CF-A74E911B5905}"/>
                  </a:ext>
                </a:extLst>
              </p:cNvPr>
              <p:cNvCxnSpPr>
                <a:cxnSpLocks/>
                <a:stCxn id="149" idx="0"/>
                <a:endCxn id="147" idx="1"/>
              </p:cNvCxnSpPr>
              <p:nvPr/>
            </p:nvCxnSpPr>
            <p:spPr>
              <a:xfrm flipV="1">
                <a:off x="6899929" y="3055042"/>
                <a:ext cx="1" cy="1708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41076E9-6654-374F-B3C2-FB7CDBC65E65}"/>
                  </a:ext>
                </a:extLst>
              </p:cNvPr>
              <p:cNvSpPr txBox="1"/>
              <p:nvPr/>
            </p:nvSpPr>
            <p:spPr>
              <a:xfrm>
                <a:off x="6342163" y="1996523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FE60049B-DC17-B341-9E64-8845AE8D05AE}"/>
                  </a:ext>
                </a:extLst>
              </p:cNvPr>
              <p:cNvGrpSpPr/>
              <p:nvPr/>
            </p:nvGrpSpPr>
            <p:grpSpPr>
              <a:xfrm>
                <a:off x="7119310" y="1842403"/>
                <a:ext cx="1079598" cy="917048"/>
                <a:chOff x="7280674" y="2045837"/>
                <a:chExt cx="1079598" cy="917048"/>
              </a:xfrm>
            </p:grpSpPr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AE82B962-AF22-F445-BEE7-8355A6330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47731"/>
                  <a:ext cx="979822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DA98326-82C7-B741-8984-440CBEF58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351519"/>
                  <a:ext cx="77760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89E76D94-0722-334C-B9B2-83036ED47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555307"/>
                  <a:ext cx="57539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18BAAE02-2B45-BC45-9BE5-254417E78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860989"/>
                  <a:ext cx="27074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F4B22D4-116E-044E-AD78-5BA4ABBA4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0674" y="2758973"/>
                  <a:ext cx="373182" cy="12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F4DA9CD9-7F9E-0C45-9E7D-F27E639DB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453413"/>
                  <a:ext cx="67517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785BA80B-30A1-5E45-85B9-6F5FB305B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657201"/>
                  <a:ext cx="47295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AD974DC1-6EC5-BD41-BCAE-0B330B41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962885"/>
                  <a:ext cx="17096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EF05DFEC-C193-6348-BE85-50E8BC0EB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9625"/>
                  <a:ext cx="877384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F68B7E3-19DC-0E42-9224-98F70645E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1079598" cy="21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D5C1C3CC-A446-CB42-B221-578944DA428D}"/>
                  </a:ext>
                </a:extLst>
              </p:cNvPr>
              <p:cNvGrpSpPr/>
              <p:nvPr/>
            </p:nvGrpSpPr>
            <p:grpSpPr>
              <a:xfrm>
                <a:off x="7130358" y="2865909"/>
                <a:ext cx="2290516" cy="240507"/>
                <a:chOff x="7280674" y="2045837"/>
                <a:chExt cx="888039" cy="198102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C8E8959B-8B49-EC46-B8A5-E65B57AEF5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11871"/>
                  <a:ext cx="852511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1D53C3B3-179A-4E4C-BA7D-5B4689C2A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3939"/>
                  <a:ext cx="777608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100A3A19-DA13-C64B-9C0C-902D17AF0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77905"/>
                  <a:ext cx="815840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768DC7B-0CB3-DD4D-B485-FBC4391A6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888039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F48EED9-FD37-724C-806A-2FABEDB68965}"/>
                </a:ext>
              </a:extLst>
            </p:cNvPr>
            <p:cNvGrpSpPr/>
            <p:nvPr/>
          </p:nvGrpSpPr>
          <p:grpSpPr>
            <a:xfrm rot="5400000">
              <a:off x="3894677" y="4995251"/>
              <a:ext cx="3253491" cy="1731787"/>
              <a:chOff x="6219382" y="1713729"/>
              <a:chExt cx="3253491" cy="1731787"/>
            </a:xfrm>
          </p:grpSpPr>
          <p:sp>
            <p:nvSpPr>
              <p:cNvPr id="169" name="Trapezoid 168">
                <a:extLst>
                  <a:ext uri="{FF2B5EF4-FFF2-40B4-BE49-F238E27FC236}">
                    <a16:creationId xmlns:a16="http://schemas.microsoft.com/office/drawing/2014/main" id="{0EAA346E-5D7B-BD4A-A316-E24233874932}"/>
                  </a:ext>
                </a:extLst>
              </p:cNvPr>
              <p:cNvSpPr/>
              <p:nvPr/>
            </p:nvSpPr>
            <p:spPr>
              <a:xfrm rot="16200000">
                <a:off x="6183488" y="2205338"/>
                <a:ext cx="1432882" cy="449663"/>
              </a:xfrm>
              <a:prstGeom prst="trapezoid">
                <a:avLst>
                  <a:gd name="adj" fmla="val 4072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CB</a:t>
                </a:r>
                <a:endParaRPr lang="en-US" b="1" dirty="0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0D2BD0B-A9CA-BD4A-A4D1-0EDB8F4B3606}"/>
                  </a:ext>
                </a:extLst>
              </p:cNvPr>
              <p:cNvCxnSpPr>
                <a:cxnSpLocks/>
                <a:endCxn id="169" idx="0"/>
              </p:cNvCxnSpPr>
              <p:nvPr/>
            </p:nvCxnSpPr>
            <p:spPr>
              <a:xfrm>
                <a:off x="6219382" y="2430169"/>
                <a:ext cx="455716" cy="1"/>
              </a:xfrm>
              <a:prstGeom prst="line">
                <a:avLst/>
              </a:prstGeom>
              <a:ln w="28575">
                <a:headEnd type="triangle" w="lg" len="lg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5A2AC3A-FFD3-6046-ACBB-87A07B63BBB0}"/>
                  </a:ext>
                </a:extLst>
              </p:cNvPr>
              <p:cNvSpPr/>
              <p:nvPr/>
            </p:nvSpPr>
            <p:spPr>
              <a:xfrm>
                <a:off x="6791217" y="3225888"/>
                <a:ext cx="217424" cy="219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2" name="Straight Arrow Connector 171">
                <a:extLst>
                  <a:ext uri="{FF2B5EF4-FFF2-40B4-BE49-F238E27FC236}">
                    <a16:creationId xmlns:a16="http://schemas.microsoft.com/office/drawing/2014/main" id="{63B91B60-C4A7-4642-946E-5025AE6A7113}"/>
                  </a:ext>
                </a:extLst>
              </p:cNvPr>
              <p:cNvCxnSpPr>
                <a:cxnSpLocks/>
                <a:stCxn id="171" idx="0"/>
                <a:endCxn id="169" idx="1"/>
              </p:cNvCxnSpPr>
              <p:nvPr/>
            </p:nvCxnSpPr>
            <p:spPr>
              <a:xfrm flipV="1">
                <a:off x="6899929" y="3055042"/>
                <a:ext cx="1" cy="1708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AE43802-EA0B-4B46-B58E-7E8A0F0E3C1E}"/>
                  </a:ext>
                </a:extLst>
              </p:cNvPr>
              <p:cNvSpPr txBox="1"/>
              <p:nvPr/>
            </p:nvSpPr>
            <p:spPr>
              <a:xfrm rot="16200000">
                <a:off x="6357393" y="1996523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E6270F4-1DC3-A941-A8CF-D366128CEF9A}"/>
                  </a:ext>
                </a:extLst>
              </p:cNvPr>
              <p:cNvGrpSpPr/>
              <p:nvPr/>
            </p:nvGrpSpPr>
            <p:grpSpPr>
              <a:xfrm>
                <a:off x="7119310" y="1842403"/>
                <a:ext cx="1079598" cy="917048"/>
                <a:chOff x="7280674" y="2045837"/>
                <a:chExt cx="1079598" cy="917048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CB330D57-6CDD-DE4C-873A-CE344E6B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47731"/>
                  <a:ext cx="979822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4130330-2DAF-B347-AE8C-C31C9FEBE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351519"/>
                  <a:ext cx="77760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CEB7B3B4-B0F4-5C43-8DD3-F2600601A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555307"/>
                  <a:ext cx="57539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2136C832-FE2C-9D4B-9372-69EA242B6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860989"/>
                  <a:ext cx="27074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B6602019-B5B1-A54F-9226-679E3ED39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0674" y="2758973"/>
                  <a:ext cx="373182" cy="12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ECF37201-F445-F342-8687-289EAF8469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453413"/>
                  <a:ext cx="67517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14903F8-8191-3B4F-9586-AD0AC2BFC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657201"/>
                  <a:ext cx="47295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A4DC3B25-AFED-4647-A6D7-1E8122B89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962885"/>
                  <a:ext cx="17096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B78CF4F5-3A0A-6843-AC06-BD85338D1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9625"/>
                  <a:ext cx="877384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90500A24-E495-C744-99AA-9D70DDA92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1079598" cy="21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316685C-E876-424B-B007-5DAD3ECCA183}"/>
                  </a:ext>
                </a:extLst>
              </p:cNvPr>
              <p:cNvGrpSpPr/>
              <p:nvPr/>
            </p:nvGrpSpPr>
            <p:grpSpPr>
              <a:xfrm>
                <a:off x="7130358" y="2865912"/>
                <a:ext cx="2342515" cy="240506"/>
                <a:chOff x="7280673" y="2045838"/>
                <a:chExt cx="908199" cy="198101"/>
              </a:xfrm>
            </p:grpSpPr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76549042-7FB0-5F44-A19A-75F78445BD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12415" y="1680131"/>
                  <a:ext cx="0" cy="863481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6AC82C1-D51F-5B45-BF09-B40315A61A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3939"/>
                  <a:ext cx="777608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B099F443-C5A8-5045-8A66-C6C5E33C7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89590" y="1768989"/>
                  <a:ext cx="0" cy="817832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9160E6AA-AF00-CC43-96F6-4C96CA396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34773" y="1591738"/>
                  <a:ext cx="0" cy="908199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32FC96BE-400A-2846-B7E0-726DC93E4EA8}"/>
                </a:ext>
              </a:extLst>
            </p:cNvPr>
            <p:cNvGrpSpPr/>
            <p:nvPr/>
          </p:nvGrpSpPr>
          <p:grpSpPr>
            <a:xfrm rot="5400000">
              <a:off x="1888202" y="4985869"/>
              <a:ext cx="3251138" cy="1752910"/>
              <a:chOff x="6219382" y="1692606"/>
              <a:chExt cx="3251138" cy="1752910"/>
            </a:xfrm>
          </p:grpSpPr>
          <p:sp>
            <p:nvSpPr>
              <p:cNvPr id="191" name="Trapezoid 190">
                <a:extLst>
                  <a:ext uri="{FF2B5EF4-FFF2-40B4-BE49-F238E27FC236}">
                    <a16:creationId xmlns:a16="http://schemas.microsoft.com/office/drawing/2014/main" id="{D506362F-6434-9244-B974-AB860CC6890B}"/>
                  </a:ext>
                </a:extLst>
              </p:cNvPr>
              <p:cNvSpPr/>
              <p:nvPr/>
            </p:nvSpPr>
            <p:spPr>
              <a:xfrm rot="16200000">
                <a:off x="6183488" y="2205338"/>
                <a:ext cx="1432882" cy="449663"/>
              </a:xfrm>
              <a:prstGeom prst="trapezoid">
                <a:avLst>
                  <a:gd name="adj" fmla="val 4072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CB</a:t>
                </a:r>
                <a:endParaRPr lang="en-US" b="1" dirty="0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6C8A4BA-4237-6240-B045-C07D2B322E6F}"/>
                  </a:ext>
                </a:extLst>
              </p:cNvPr>
              <p:cNvCxnSpPr>
                <a:cxnSpLocks/>
                <a:endCxn id="191" idx="0"/>
              </p:cNvCxnSpPr>
              <p:nvPr/>
            </p:nvCxnSpPr>
            <p:spPr>
              <a:xfrm>
                <a:off x="6219382" y="2430169"/>
                <a:ext cx="455716" cy="1"/>
              </a:xfrm>
              <a:prstGeom prst="line">
                <a:avLst/>
              </a:prstGeom>
              <a:ln w="28575">
                <a:headEnd type="triangle" w="lg" len="lg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4B7F8996-171A-9F43-9824-3D4EAFDBE480}"/>
                  </a:ext>
                </a:extLst>
              </p:cNvPr>
              <p:cNvSpPr/>
              <p:nvPr/>
            </p:nvSpPr>
            <p:spPr>
              <a:xfrm>
                <a:off x="6791217" y="3225888"/>
                <a:ext cx="217424" cy="2196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75C4ADC4-772C-1140-8F43-BE30C22CAD59}"/>
                  </a:ext>
                </a:extLst>
              </p:cNvPr>
              <p:cNvCxnSpPr>
                <a:cxnSpLocks/>
                <a:stCxn id="193" idx="0"/>
                <a:endCxn id="191" idx="1"/>
              </p:cNvCxnSpPr>
              <p:nvPr/>
            </p:nvCxnSpPr>
            <p:spPr>
              <a:xfrm flipV="1">
                <a:off x="6899929" y="3055042"/>
                <a:ext cx="1" cy="1708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8F91DB4-B49E-9744-B69D-1A7431277F2B}"/>
                  </a:ext>
                </a:extLst>
              </p:cNvPr>
              <p:cNvSpPr txBox="1"/>
              <p:nvPr/>
            </p:nvSpPr>
            <p:spPr>
              <a:xfrm rot="16200000">
                <a:off x="6107936" y="1879997"/>
                <a:ext cx="744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cg_en</a:t>
                </a:r>
                <a:endParaRPr lang="en-US" dirty="0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4E0D69B9-6675-B04D-84A6-954B0791A244}"/>
                  </a:ext>
                </a:extLst>
              </p:cNvPr>
              <p:cNvGrpSpPr/>
              <p:nvPr/>
            </p:nvGrpSpPr>
            <p:grpSpPr>
              <a:xfrm>
                <a:off x="7119310" y="1842403"/>
                <a:ext cx="1079598" cy="917048"/>
                <a:chOff x="7280674" y="2045837"/>
                <a:chExt cx="1079598" cy="917048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82595627-AC89-3142-A74E-1DB99BB54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147731"/>
                  <a:ext cx="979822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201C4A53-42C5-7A49-9334-3313C36AF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351519"/>
                  <a:ext cx="77760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118C67C7-6CB2-9C4E-B464-57BB45842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555307"/>
                  <a:ext cx="57539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4A7C49AA-ABF0-734B-825D-CCA6E7993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860989"/>
                  <a:ext cx="270745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76E4AD9-55D6-9B43-98A9-348A66020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80674" y="2758973"/>
                  <a:ext cx="373182" cy="12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D2B2AA5A-75DF-DE4B-9CFB-D12CE647C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453413"/>
                  <a:ext cx="67517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B87D7BAE-E2C0-3244-B774-9595B788A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657201"/>
                  <a:ext cx="47295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4BDB5274-6569-A449-A6E4-E17820B6A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962885"/>
                  <a:ext cx="170968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22CB4123-6A28-6D45-B202-7CDE60A987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9625"/>
                  <a:ext cx="877384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C3C6FC7-15D5-C24C-9A5B-F6253037F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045837"/>
                  <a:ext cx="1079598" cy="21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ADA4E54-6B94-634C-8DCB-3205FE7F88E2}"/>
                  </a:ext>
                </a:extLst>
              </p:cNvPr>
              <p:cNvGrpSpPr/>
              <p:nvPr/>
            </p:nvGrpSpPr>
            <p:grpSpPr>
              <a:xfrm>
                <a:off x="7130360" y="2865909"/>
                <a:ext cx="2340160" cy="240507"/>
                <a:chOff x="7280674" y="2045837"/>
                <a:chExt cx="907286" cy="198102"/>
              </a:xfrm>
            </p:grpSpPr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EBC2C8A2-781A-084E-93E6-99BD1BE0D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11958" y="1680587"/>
                  <a:ext cx="0" cy="862568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BBAB73E-D5A3-B742-9A10-37B4A317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0674" y="2243939"/>
                  <a:ext cx="777608" cy="0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87578082-7C2D-594E-9AE2-D0079F234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689134" y="1769446"/>
                  <a:ext cx="0" cy="81691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ED76C143-03E1-AB46-B94A-7E90C7629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734317" y="1592194"/>
                  <a:ext cx="0" cy="907286"/>
                </a:xfrm>
                <a:prstGeom prst="line">
                  <a:avLst/>
                </a:prstGeom>
                <a:ln w="285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9862EFE-154D-CF41-A7A4-4542E4B482D6}"/>
                </a:ext>
              </a:extLst>
            </p:cNvPr>
            <p:cNvCxnSpPr>
              <a:cxnSpLocks/>
            </p:cNvCxnSpPr>
            <p:nvPr/>
          </p:nvCxnSpPr>
          <p:spPr>
            <a:xfrm>
              <a:off x="9136043" y="3017694"/>
              <a:ext cx="0" cy="4129541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FDB0160-27AE-F246-8B12-8006F35D28BC}"/>
                </a:ext>
              </a:extLst>
            </p:cNvPr>
            <p:cNvCxnSpPr>
              <a:cxnSpLocks/>
            </p:cNvCxnSpPr>
            <p:nvPr/>
          </p:nvCxnSpPr>
          <p:spPr>
            <a:xfrm>
              <a:off x="2969510" y="7147235"/>
              <a:ext cx="6649200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506FEDE-E264-1B4A-B27B-198B2CC709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0988" y="2936597"/>
              <a:ext cx="0" cy="431821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C0D8AF-54FF-FE4E-82F7-2AEB66192C31}"/>
                </a:ext>
              </a:extLst>
            </p:cNvPr>
            <p:cNvCxnSpPr>
              <a:cxnSpLocks/>
            </p:cNvCxnSpPr>
            <p:nvPr/>
          </p:nvCxnSpPr>
          <p:spPr>
            <a:xfrm>
              <a:off x="3054936" y="7260788"/>
              <a:ext cx="6572827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283A848-58AB-6B4E-AADA-CE414B0F3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30631" y="7374341"/>
              <a:ext cx="648807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9247763-347A-264A-A0C1-8CA5180855C0}"/>
                </a:ext>
              </a:extLst>
            </p:cNvPr>
            <p:cNvCxnSpPr>
              <a:cxnSpLocks/>
            </p:cNvCxnSpPr>
            <p:nvPr/>
          </p:nvCxnSpPr>
          <p:spPr>
            <a:xfrm>
              <a:off x="3229490" y="7487893"/>
              <a:ext cx="6389220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930C56D-F66C-1F4D-A223-DD5BDF93A316}"/>
                </a:ext>
              </a:extLst>
            </p:cNvPr>
            <p:cNvCxnSpPr>
              <a:cxnSpLocks/>
            </p:cNvCxnSpPr>
            <p:nvPr/>
          </p:nvCxnSpPr>
          <p:spPr>
            <a:xfrm>
              <a:off x="9325933" y="2852277"/>
              <a:ext cx="0" cy="452206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BEAD0E9-6D4E-784B-A4D3-14FFF00E576A}"/>
                </a:ext>
              </a:extLst>
            </p:cNvPr>
            <p:cNvCxnSpPr>
              <a:cxnSpLocks/>
            </p:cNvCxnSpPr>
            <p:nvPr/>
          </p:nvCxnSpPr>
          <p:spPr>
            <a:xfrm>
              <a:off x="9420877" y="2799355"/>
              <a:ext cx="0" cy="468853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017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9669-2CF8-374A-A700-0DC453D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in Lassen over Diablo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317A-2B77-6645-ACEC-317FB75F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167"/>
            <a:ext cx="10515600" cy="5028163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400" dirty="0"/>
              <a:t>Lassen supports 16 bit </a:t>
            </a:r>
            <a:r>
              <a:rPr lang="en-US" sz="2400" dirty="0" err="1"/>
              <a:t>Bfloat</a:t>
            </a:r>
            <a:r>
              <a:rPr lang="en-US" sz="2400" dirty="0"/>
              <a:t> type</a:t>
            </a:r>
          </a:p>
          <a:p>
            <a:pPr marL="742950" lvl="1" indent="-285750"/>
            <a:r>
              <a:rPr lang="en-US" dirty="0"/>
              <a:t>1 b sign, 8 b exponent, 7 bit mantissa</a:t>
            </a:r>
          </a:p>
          <a:p>
            <a:pPr marL="742950" lvl="1" indent="-285750"/>
            <a:r>
              <a:rPr lang="en-US" dirty="0"/>
              <a:t>Same range as Float32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sz="2400" dirty="0" err="1"/>
              <a:t>Bfloat</a:t>
            </a:r>
            <a:r>
              <a:rPr lang="en-US" sz="2400" dirty="0"/>
              <a:t> add and multiply natively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Micro-instructions to implement </a:t>
            </a:r>
            <a:r>
              <a:rPr lang="en-US" sz="2400" dirty="0" err="1"/>
              <a:t>Bfloat</a:t>
            </a:r>
            <a:r>
              <a:rPr lang="en-US" sz="2400" dirty="0"/>
              <a:t> transcendentals (divide, </a:t>
            </a:r>
            <a:r>
              <a:rPr lang="en-US" sz="2400" dirty="0" err="1"/>
              <a:t>exp</a:t>
            </a:r>
            <a:r>
              <a:rPr lang="en-US" sz="2400" dirty="0"/>
              <a:t>, power, log, sin, cos)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Optimization passes (currently manual) to improve efficiency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Proposed improvements : 16-bit LUT for masking operations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Need review: Are the operations in </a:t>
            </a:r>
            <a:r>
              <a:rPr lang="en-US" sz="2400" dirty="0" err="1"/>
              <a:t>lassen</a:t>
            </a:r>
            <a:r>
              <a:rPr lang="en-US" sz="2400" dirty="0"/>
              <a:t> sufficient for implementing target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0304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E875B8-A616-8645-87E0-8BD204F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vs Lassen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43455-C82B-2145-B2E7-BCF3939E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2294"/>
            <a:ext cx="5157787" cy="823912"/>
          </a:xfrm>
        </p:spPr>
        <p:txBody>
          <a:bodyPr/>
          <a:lstStyle/>
          <a:p>
            <a:r>
              <a:rPr lang="en-US" dirty="0"/>
              <a:t>Diablo 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60CE45-18C4-7A40-941A-B9F59E606E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178920"/>
              </p:ext>
            </p:extLst>
          </p:nvPr>
        </p:nvGraphicFramePr>
        <p:xfrm>
          <a:off x="839788" y="1776205"/>
          <a:ext cx="4502871" cy="491526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Add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9503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Sub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03137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Abs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216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GTE_Max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7241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LTE_Min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1825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5063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Mult0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26701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Mult1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7710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Mult2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03069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0110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SHL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003784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Or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2243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And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9427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1309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56A3A-23CD-7145-94CE-316FCB2B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1241" y="952293"/>
            <a:ext cx="5183188" cy="823912"/>
          </a:xfrm>
        </p:spPr>
        <p:txBody>
          <a:bodyPr/>
          <a:lstStyle/>
          <a:p>
            <a:r>
              <a:rPr lang="en-US" dirty="0"/>
              <a:t>New Ops in Lassen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B7431FA-31D0-0845-AE0E-12DA63440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335771"/>
              </p:ext>
            </p:extLst>
          </p:nvPr>
        </p:nvGraphicFramePr>
        <p:xfrm>
          <a:off x="2822186" y="1776204"/>
          <a:ext cx="4502871" cy="311352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FPAdd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1711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FPMult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  <a:p>
                      <a:pPr fontAlgn="t"/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103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FGetMant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7858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FAddIExp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41797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FSubExp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949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FCnvExp2F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4011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FGetFInt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8188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FGetFFrac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35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4F9AC6-39B4-4E48-94B0-DE84F5D82D0A}"/>
              </a:ext>
            </a:extLst>
          </p:cNvPr>
          <p:cNvSpPr txBox="1"/>
          <p:nvPr/>
        </p:nvSpPr>
        <p:spPr>
          <a:xfrm>
            <a:off x="8415130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86E3D-B88D-C042-BC46-1586826C4330}"/>
              </a:ext>
            </a:extLst>
          </p:cNvPr>
          <p:cNvSpPr txBox="1"/>
          <p:nvPr/>
        </p:nvSpPr>
        <p:spPr>
          <a:xfrm>
            <a:off x="5712214" y="1325723"/>
            <a:ext cx="6241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Allows easy porting of applications!</a:t>
            </a:r>
          </a:p>
          <a:p>
            <a:pPr marL="514350" indent="-514350">
              <a:buAutoNum type="arabicPeriod"/>
            </a:pPr>
            <a:r>
              <a:rPr lang="en-US" sz="2800" dirty="0"/>
              <a:t>Enables new applications that need a large range like DNN training or complex ops like divide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ACD449F-4AF6-2449-9E8E-CA8662A07EF5}"/>
              </a:ext>
            </a:extLst>
          </p:cNvPr>
          <p:cNvSpPr/>
          <p:nvPr/>
        </p:nvSpPr>
        <p:spPr>
          <a:xfrm>
            <a:off x="4108174" y="2822713"/>
            <a:ext cx="318052" cy="2067011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56C11-DAF5-EB4A-B4A1-73928B5E1A28}"/>
              </a:ext>
            </a:extLst>
          </p:cNvPr>
          <p:cNvSpPr txBox="1"/>
          <p:nvPr/>
        </p:nvSpPr>
        <p:spPr>
          <a:xfrm>
            <a:off x="4452403" y="3677110"/>
            <a:ext cx="209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43D8A-BA4D-1140-AA40-FCCD49BC9A48}"/>
              </a:ext>
            </a:extLst>
          </p:cNvPr>
          <p:cNvSpPr txBox="1"/>
          <p:nvPr/>
        </p:nvSpPr>
        <p:spPr>
          <a:xfrm>
            <a:off x="2801241" y="5135404"/>
            <a:ext cx="5613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Other FP instructions requested by Jeff: sub, 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le </a:t>
            </a:r>
            <a:r>
              <a:rPr lang="en-US" sz="2400" b="1" dirty="0" err="1">
                <a:solidFill>
                  <a:schemeClr val="accent6"/>
                </a:solidFill>
              </a:rPr>
              <a:t>lt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</a:rPr>
              <a:t>ge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</a:rPr>
              <a:t>gt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</a:rPr>
              <a:t>neq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</a:rPr>
              <a:t>neq</a:t>
            </a:r>
            <a:r>
              <a:rPr lang="en-US" sz="2400" b="1" dirty="0">
                <a:solidFill>
                  <a:schemeClr val="accent6"/>
                </a:solidFill>
              </a:rPr>
              <a:t>, 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neg, </a:t>
            </a:r>
            <a:r>
              <a:rPr lang="en-US" sz="2400" b="1" dirty="0" err="1">
                <a:solidFill>
                  <a:schemeClr val="accent6"/>
                </a:solidFill>
              </a:rPr>
              <a:t>flr</a:t>
            </a:r>
            <a:r>
              <a:rPr lang="en-US" sz="2400" b="1" dirty="0">
                <a:solidFill>
                  <a:schemeClr val="accent6"/>
                </a:solidFill>
              </a:rPr>
              <a:t>, ceil, abs, min, max, </a:t>
            </a:r>
            <a:r>
              <a:rPr lang="en-US" sz="2400" b="1" dirty="0" err="1">
                <a:solidFill>
                  <a:schemeClr val="accent6"/>
                </a:solidFill>
              </a:rPr>
              <a:t>sqr</a:t>
            </a:r>
            <a:endParaRPr lang="en-US" sz="3600" b="1" dirty="0">
              <a:solidFill>
                <a:schemeClr val="accent6"/>
              </a:solidFill>
            </a:endParaRPr>
          </a:p>
          <a:p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1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69A-5B9A-4F45-82D4-7025B20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Transcendentals Example -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67BD-7735-CB4F-BEAF-FB72FF5D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1550504"/>
            <a:ext cx="11141765" cy="46264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divident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Data(0x4288)  #68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divisor  = Data(0x4020)  #2.5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quotient = Data(0x41D9)  #68/2.5 = 27.2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pe_get_mant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asm.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fgetmant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divisor, Data(0))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lookup_result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mem_lut.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div_lut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scaled_result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pe_scale_res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asm.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fsubexp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lookup_result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divisor)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 quotient.    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pe_mult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asm.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fp_mult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scaled_result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divident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059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F337-8851-C842-92CF-ACAB482E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Bfloat</a:t>
            </a:r>
            <a:r>
              <a:rPr lang="en-US" dirty="0"/>
              <a:t> LUTs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966B-F7A5-6540-98D3-A1E88C26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tlut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def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div_lut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(self, index):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return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0   : 0x3f80,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1   : 0x3f7e,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2   : 0x3f7c,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126 : 0x3f01,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127 : 0x3f00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} [index]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def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ln_lut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(self, index):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19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7825-68F2-7D42-AB16-4BC4479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E1B0-AA11-BE41-B3B3-1CD58AFEF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Strange</a:t>
            </a:r>
          </a:p>
        </p:txBody>
      </p:sp>
    </p:spTree>
    <p:extLst>
      <p:ext uri="{BB962C8B-B14F-4D97-AF65-F5344CB8AC3E}">
        <p14:creationId xmlns:p14="http://schemas.microsoft.com/office/powerpoint/2010/main" val="944384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A1ED-FDA6-F849-854C-23F55DD6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Core in Jade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49CE-EEA7-444F-876B-8D279FAF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mux that chooses which one bit control signal goes out</a:t>
            </a:r>
          </a:p>
          <a:p>
            <a:pPr lvl="1"/>
            <a:r>
              <a:rPr lang="en-US" dirty="0"/>
              <a:t>0, 1, 2, valid, full, </a:t>
            </a:r>
            <a:r>
              <a:rPr lang="en-US" dirty="0" err="1"/>
              <a:t>almost_full</a:t>
            </a:r>
            <a:endParaRPr lang="en-US" dirty="0"/>
          </a:p>
          <a:p>
            <a:r>
              <a:rPr lang="en-US" dirty="0"/>
              <a:t>Two banks both 16 bit wide and 512 entry</a:t>
            </a:r>
          </a:p>
          <a:p>
            <a:r>
              <a:rPr lang="en-US" dirty="0"/>
              <a:t>There is a read and a write phase</a:t>
            </a:r>
          </a:p>
        </p:txBody>
      </p:sp>
    </p:spTree>
    <p:extLst>
      <p:ext uri="{BB962C8B-B14F-4D97-AF65-F5344CB8AC3E}">
        <p14:creationId xmlns:p14="http://schemas.microsoft.com/office/powerpoint/2010/main" val="32552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796BF-39A1-A845-B34C-366BFAB5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9720"/>
              </p:ext>
            </p:extLst>
          </p:nvPr>
        </p:nvGraphicFramePr>
        <p:xfrm>
          <a:off x="393404" y="3630282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0D818-DA1B-8A4C-A047-92706B1B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92589"/>
              </p:ext>
            </p:extLst>
          </p:nvPr>
        </p:nvGraphicFramePr>
        <p:xfrm>
          <a:off x="4159170" y="419358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/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4082" r="-20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/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3 convolution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blipFill>
                <a:blip r:embed="rId4"/>
                <a:stretch>
                  <a:fillRect l="-2041" t="-3333" r="-1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blipFill>
                <a:blip r:embed="rId5"/>
                <a:stretch>
                  <a:fillRect l="-1840" t="-1923" r="-429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B3C92D-AA35-D848-AB9C-36C4117C76AA}"/>
              </a:ext>
            </a:extLst>
          </p:cNvPr>
          <p:cNvSpPr txBox="1"/>
          <p:nvPr/>
        </p:nvSpPr>
        <p:spPr>
          <a:xfrm>
            <a:off x="1182636" y="3164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7A9BFE-00DE-A240-95B4-DD5D96D855E8}"/>
              </a:ext>
            </a:extLst>
          </p:cNvPr>
          <p:cNvCxnSpPr>
            <a:cxnSpLocks/>
          </p:cNvCxnSpPr>
          <p:nvPr/>
        </p:nvCxnSpPr>
        <p:spPr>
          <a:xfrm>
            <a:off x="1867439" y="3326500"/>
            <a:ext cx="192854" cy="1208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95733"/>
              </p:ext>
            </p:extLst>
          </p:nvPr>
        </p:nvGraphicFramePr>
        <p:xfrm>
          <a:off x="6032200" y="3467093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98138"/>
              </p:ext>
            </p:extLst>
          </p:nvPr>
        </p:nvGraphicFramePr>
        <p:xfrm>
          <a:off x="6165367" y="35927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28858"/>
              </p:ext>
            </p:extLst>
          </p:nvPr>
        </p:nvGraphicFramePr>
        <p:xfrm>
          <a:off x="6317767" y="37451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34787"/>
              </p:ext>
            </p:extLst>
          </p:nvPr>
        </p:nvGraphicFramePr>
        <p:xfrm>
          <a:off x="10016413" y="40056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2000" r="-2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5386"/>
              </p:ext>
            </p:extLst>
          </p:nvPr>
        </p:nvGraphicFramePr>
        <p:xfrm>
          <a:off x="10168813" y="41580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285"/>
              </p:ext>
            </p:extLst>
          </p:nvPr>
        </p:nvGraphicFramePr>
        <p:xfrm>
          <a:off x="10321213" y="43104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D59B5B-823A-0B42-97AF-1CE5BCB09994}"/>
              </a:ext>
            </a:extLst>
          </p:cNvPr>
          <p:cNvCxnSpPr/>
          <p:nvPr/>
        </p:nvCxnSpPr>
        <p:spPr>
          <a:xfrm>
            <a:off x="5845215" y="3164984"/>
            <a:ext cx="0" cy="3257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11389484" y="4624105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11410863" y="5135235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9856"/>
              </p:ext>
            </p:extLst>
          </p:nvPr>
        </p:nvGraphicFramePr>
        <p:xfrm>
          <a:off x="10016413" y="53992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8202"/>
              </p:ext>
            </p:extLst>
          </p:nvPr>
        </p:nvGraphicFramePr>
        <p:xfrm>
          <a:off x="10168813" y="55516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83578"/>
              </p:ext>
            </p:extLst>
          </p:nvPr>
        </p:nvGraphicFramePr>
        <p:xfrm>
          <a:off x="10321213" y="57040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BE64D05-EE23-8D43-BAB1-706EB0A64670}"/>
              </a:ext>
            </a:extLst>
          </p:cNvPr>
          <p:cNvSpPr txBox="1"/>
          <p:nvPr/>
        </p:nvSpPr>
        <p:spPr>
          <a:xfrm>
            <a:off x="2176135" y="6161298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 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7980C-C940-BD42-A617-3D1BCFCB3AA3}"/>
              </a:ext>
            </a:extLst>
          </p:cNvPr>
          <p:cNvSpPr txBox="1"/>
          <p:nvPr/>
        </p:nvSpPr>
        <p:spPr>
          <a:xfrm>
            <a:off x="7838929" y="6161298"/>
            <a:ext cx="167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 Buffer</a:t>
            </a:r>
          </a:p>
        </p:txBody>
      </p:sp>
    </p:spTree>
    <p:extLst>
      <p:ext uri="{BB962C8B-B14F-4D97-AF65-F5344CB8AC3E}">
        <p14:creationId xmlns:p14="http://schemas.microsoft.com/office/powerpoint/2010/main" val="31702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E14DE1-5488-CB45-88C4-A479DBD177AF}"/>
              </a:ext>
            </a:extLst>
          </p:cNvPr>
          <p:cNvSpPr/>
          <p:nvPr/>
        </p:nvSpPr>
        <p:spPr>
          <a:xfrm>
            <a:off x="4201610" y="1714622"/>
            <a:ext cx="4283024" cy="4019267"/>
          </a:xfrm>
          <a:prstGeom prst="roundRect">
            <a:avLst>
              <a:gd name="adj" fmla="val 6767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46CDB-3AC0-0E43-90D5-89E6A9FE4645}"/>
              </a:ext>
            </a:extLst>
          </p:cNvPr>
          <p:cNvCxnSpPr>
            <a:cxnSpLocks/>
            <a:stCxn id="23" idx="0"/>
            <a:endCxn id="19" idx="1"/>
          </p:cNvCxnSpPr>
          <p:nvPr/>
        </p:nvCxnSpPr>
        <p:spPr>
          <a:xfrm flipV="1">
            <a:off x="6368177" y="3536674"/>
            <a:ext cx="0" cy="28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602CB-F71D-024A-89E2-BDF2AAB835C6}"/>
              </a:ext>
            </a:extLst>
          </p:cNvPr>
          <p:cNvSpPr/>
          <p:nvPr/>
        </p:nvSpPr>
        <p:spPr>
          <a:xfrm>
            <a:off x="6800917" y="2544919"/>
            <a:ext cx="1147167" cy="1283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3E4D5-D757-724B-939F-371B59B92251}"/>
              </a:ext>
            </a:extLst>
          </p:cNvPr>
          <p:cNvSpPr/>
          <p:nvPr/>
        </p:nvSpPr>
        <p:spPr>
          <a:xfrm>
            <a:off x="6796015" y="4043989"/>
            <a:ext cx="1152069" cy="1278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6A054-7DD3-044E-BCC6-218FA226D247}"/>
              </a:ext>
            </a:extLst>
          </p:cNvPr>
          <p:cNvSpPr txBox="1"/>
          <p:nvPr/>
        </p:nvSpPr>
        <p:spPr>
          <a:xfrm>
            <a:off x="6580155" y="1867914"/>
            <a:ext cx="178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single port memory banks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8EFCB-0D68-CF4F-A2B3-48402655D585}"/>
              </a:ext>
            </a:extLst>
          </p:cNvPr>
          <p:cNvSpPr/>
          <p:nvPr/>
        </p:nvSpPr>
        <p:spPr>
          <a:xfrm>
            <a:off x="4365704" y="2420287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FIFO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A74BF-FC6D-1445-9EC3-3181C0406BC1}"/>
              </a:ext>
            </a:extLst>
          </p:cNvPr>
          <p:cNvSpPr/>
          <p:nvPr/>
        </p:nvSpPr>
        <p:spPr>
          <a:xfrm>
            <a:off x="4365704" y="3234963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 Buffer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39D74-1719-2B44-92B2-17A3A1CCBB9B}"/>
              </a:ext>
            </a:extLst>
          </p:cNvPr>
          <p:cNvSpPr/>
          <p:nvPr/>
        </p:nvSpPr>
        <p:spPr>
          <a:xfrm>
            <a:off x="4350347" y="4049639"/>
            <a:ext cx="1543943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Buffer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C17CE-D558-2540-909A-144EF64D03B0}"/>
              </a:ext>
            </a:extLst>
          </p:cNvPr>
          <p:cNvSpPr/>
          <p:nvPr/>
        </p:nvSpPr>
        <p:spPr>
          <a:xfrm>
            <a:off x="4365704" y="4864315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A40E753E-1966-8146-8F72-F761BA885BF1}"/>
              </a:ext>
            </a:extLst>
          </p:cNvPr>
          <p:cNvSpPr/>
          <p:nvPr/>
        </p:nvSpPr>
        <p:spPr>
          <a:xfrm rot="5400000" flipH="1">
            <a:off x="5995507" y="3149675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1C57B-CFA2-9047-8F9E-6428F9852901}"/>
              </a:ext>
            </a:extLst>
          </p:cNvPr>
          <p:cNvSpPr/>
          <p:nvPr/>
        </p:nvSpPr>
        <p:spPr>
          <a:xfrm>
            <a:off x="6259465" y="38200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79D25-39D3-AE4A-99DE-1B01001E3508}"/>
              </a:ext>
            </a:extLst>
          </p:cNvPr>
          <p:cNvCxnSpPr/>
          <p:nvPr/>
        </p:nvCxnSpPr>
        <p:spPr>
          <a:xfrm>
            <a:off x="6147999" y="3028950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BA17C-098C-954D-93CC-374D7F3E9882}"/>
              </a:ext>
            </a:extLst>
          </p:cNvPr>
          <p:cNvCxnSpPr>
            <a:cxnSpLocks/>
          </p:cNvCxnSpPr>
          <p:nvPr/>
        </p:nvCxnSpPr>
        <p:spPr>
          <a:xfrm>
            <a:off x="6067425" y="3155829"/>
            <a:ext cx="215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DE1C-8DA3-2040-BE0F-9D6E75901269}"/>
              </a:ext>
            </a:extLst>
          </p:cNvPr>
          <p:cNvCxnSpPr>
            <a:cxnSpLocks/>
          </p:cNvCxnSpPr>
          <p:nvPr/>
        </p:nvCxnSpPr>
        <p:spPr>
          <a:xfrm>
            <a:off x="6105525" y="3282708"/>
            <a:ext cx="177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27E6BC-EFE6-FC48-AC5E-E750F30D6D49}"/>
              </a:ext>
            </a:extLst>
          </p:cNvPr>
          <p:cNvCxnSpPr/>
          <p:nvPr/>
        </p:nvCxnSpPr>
        <p:spPr>
          <a:xfrm>
            <a:off x="6147999" y="3409588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6F4C180-1B4C-D74E-A185-92B0D7AA2FDD}"/>
              </a:ext>
            </a:extLst>
          </p:cNvPr>
          <p:cNvCxnSpPr>
            <a:stCxn id="15" idx="3"/>
          </p:cNvCxnSpPr>
          <p:nvPr/>
        </p:nvCxnSpPr>
        <p:spPr>
          <a:xfrm>
            <a:off x="5894290" y="2767723"/>
            <a:ext cx="253709" cy="2612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570C58-299B-4D40-A2B5-BB14C9645C0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94290" y="3155829"/>
            <a:ext cx="173135" cy="426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92AB18-7D73-9540-A1E9-2EA517C93BF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94290" y="3282708"/>
            <a:ext cx="211235" cy="1114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72C4590-EF1E-2B41-87BC-11EA358A874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894290" y="3409588"/>
            <a:ext cx="253709" cy="18021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3E6B055-5BCC-754A-8B84-B24B858D7582}"/>
              </a:ext>
            </a:extLst>
          </p:cNvPr>
          <p:cNvSpPr/>
          <p:nvPr/>
        </p:nvSpPr>
        <p:spPr>
          <a:xfrm>
            <a:off x="6548824" y="3167887"/>
            <a:ext cx="135473" cy="13415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E361DA-1EDE-A941-8776-E3E367CB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745-69C5-324C-AA0D-5DD9B08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441A-5F83-0D4A-AB18-6F5451B7D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Taeyoung</a:t>
            </a:r>
            <a:r>
              <a:rPr lang="en-US" dirty="0"/>
              <a:t> Kong</a:t>
            </a:r>
          </a:p>
        </p:txBody>
      </p:sp>
    </p:spTree>
    <p:extLst>
      <p:ext uri="{BB962C8B-B14F-4D97-AF65-F5344CB8AC3E}">
        <p14:creationId xmlns:p14="http://schemas.microsoft.com/office/powerpoint/2010/main" val="1447166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Main Functions</a:t>
            </a:r>
          </a:p>
        </p:txBody>
      </p:sp>
      <p:sp>
        <p:nvSpPr>
          <p:cNvPr id="417" name="Content Placeholder 416">
            <a:extLst>
              <a:ext uri="{FF2B5EF4-FFF2-40B4-BE49-F238E27FC236}">
                <a16:creationId xmlns:a16="http://schemas.microsoft.com/office/drawing/2014/main" id="{BCD321C5-8C3B-7E4A-81D7-6FF450AD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Highly banked buffer for </a:t>
            </a:r>
            <a:r>
              <a:rPr lang="en-US" sz="3200" b="1" dirty="0"/>
              <a:t>data reuse</a:t>
            </a:r>
          </a:p>
          <a:p>
            <a:r>
              <a:rPr lang="en-US" sz="3200" dirty="0"/>
              <a:t>Buffer to store bitstream for </a:t>
            </a:r>
            <a:r>
              <a:rPr lang="en-US" sz="3200" b="1" dirty="0"/>
              <a:t>parallel reconfiguration</a:t>
            </a:r>
          </a:p>
          <a:p>
            <a:endParaRPr lang="en-US" sz="3200" b="1" dirty="0"/>
          </a:p>
          <a:p>
            <a:r>
              <a:rPr lang="en-US" sz="3200" dirty="0"/>
              <a:t>Design Philosophy: Make global buffer simple and flexible</a:t>
            </a:r>
          </a:p>
        </p:txBody>
      </p:sp>
    </p:spTree>
    <p:extLst>
      <p:ext uri="{BB962C8B-B14F-4D97-AF65-F5344CB8AC3E}">
        <p14:creationId xmlns:p14="http://schemas.microsoft.com/office/powerpoint/2010/main" val="3960508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Components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DE2D26-F426-4844-8067-22C7A7248E7C}"/>
              </a:ext>
            </a:extLst>
          </p:cNvPr>
          <p:cNvSpPr/>
          <p:nvPr/>
        </p:nvSpPr>
        <p:spPr>
          <a:xfrm>
            <a:off x="183136" y="1552755"/>
            <a:ext cx="11825727" cy="5059180"/>
          </a:xfrm>
          <a:prstGeom prst="roundRect">
            <a:avLst>
              <a:gd name="adj" fmla="val 5381"/>
            </a:avLst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F85D913-9CAC-7049-AEFA-C6774C81E344}"/>
              </a:ext>
            </a:extLst>
          </p:cNvPr>
          <p:cNvSpPr txBox="1"/>
          <p:nvPr/>
        </p:nvSpPr>
        <p:spPr>
          <a:xfrm>
            <a:off x="336570" y="1690688"/>
            <a:ext cx="1190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EB4060F-066C-CC47-91AD-26B95D502BF7}"/>
              </a:ext>
            </a:extLst>
          </p:cNvPr>
          <p:cNvGrpSpPr/>
          <p:nvPr/>
        </p:nvGrpSpPr>
        <p:grpSpPr>
          <a:xfrm>
            <a:off x="1854680" y="2887468"/>
            <a:ext cx="8183399" cy="2098005"/>
            <a:chOff x="1854680" y="2887468"/>
            <a:chExt cx="8183399" cy="209800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A77C50-B22C-0841-AEA3-DDBB510E20FB}"/>
                </a:ext>
              </a:extLst>
            </p:cNvPr>
            <p:cNvSpPr txBox="1"/>
            <p:nvPr/>
          </p:nvSpPr>
          <p:spPr>
            <a:xfrm>
              <a:off x="2170086" y="4028706"/>
              <a:ext cx="3553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64b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3D6F12-3E3C-AB47-8BDE-8434C190D180}"/>
                </a:ext>
              </a:extLst>
            </p:cNvPr>
            <p:cNvSpPr/>
            <p:nvPr/>
          </p:nvSpPr>
          <p:spPr>
            <a:xfrm>
              <a:off x="2112814" y="3222090"/>
              <a:ext cx="459149" cy="11563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1366F2-F1AE-5A44-A65F-E9DF7116DAE5}"/>
                </a:ext>
              </a:extLst>
            </p:cNvPr>
            <p:cNvSpPr/>
            <p:nvPr/>
          </p:nvSpPr>
          <p:spPr>
            <a:xfrm>
              <a:off x="2905123" y="3221890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020C13-14DD-FA49-BEF1-307609512169}"/>
                </a:ext>
              </a:extLst>
            </p:cNvPr>
            <p:cNvSpPr/>
            <p:nvPr/>
          </p:nvSpPr>
          <p:spPr>
            <a:xfrm>
              <a:off x="3731957" y="3221677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035ECCC-3B0B-D543-9613-8253F74F061A}"/>
                </a:ext>
              </a:extLst>
            </p:cNvPr>
            <p:cNvSpPr/>
            <p:nvPr/>
          </p:nvSpPr>
          <p:spPr>
            <a:xfrm>
              <a:off x="455808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A921AAF-D88D-C54A-AC73-46CDF7AC36D0}"/>
                </a:ext>
              </a:extLst>
            </p:cNvPr>
            <p:cNvSpPr/>
            <p:nvPr/>
          </p:nvSpPr>
          <p:spPr>
            <a:xfrm>
              <a:off x="688349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46B75C7-0C42-4045-9189-4D2B5DF86E77}"/>
                </a:ext>
              </a:extLst>
            </p:cNvPr>
            <p:cNvSpPr/>
            <p:nvPr/>
          </p:nvSpPr>
          <p:spPr>
            <a:xfrm>
              <a:off x="7681502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FA5F143-B4EE-454D-BC3F-ED8508BFF42C}"/>
                </a:ext>
              </a:extLst>
            </p:cNvPr>
            <p:cNvSpPr/>
            <p:nvPr/>
          </p:nvSpPr>
          <p:spPr>
            <a:xfrm>
              <a:off x="847926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5C5DE93-F769-5340-B699-ABD659C8D757}"/>
                </a:ext>
              </a:extLst>
            </p:cNvPr>
            <p:cNvSpPr/>
            <p:nvPr/>
          </p:nvSpPr>
          <p:spPr>
            <a:xfrm>
              <a:off x="9298413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4F0051E-E120-8D49-A50D-B598984105D5}"/>
                </a:ext>
              </a:extLst>
            </p:cNvPr>
            <p:cNvSpPr txBox="1"/>
            <p:nvPr/>
          </p:nvSpPr>
          <p:spPr>
            <a:xfrm>
              <a:off x="5582726" y="344393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DB757D56-6D8E-8649-BA7D-9A78BDCB2B37}"/>
                </a:ext>
              </a:extLst>
            </p:cNvPr>
            <p:cNvSpPr/>
            <p:nvPr/>
          </p:nvSpPr>
          <p:spPr>
            <a:xfrm>
              <a:off x="1854680" y="2887468"/>
              <a:ext cx="8183399" cy="209800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A14E21-C7B0-4648-B5B8-6DEFED43D8CA}"/>
                </a:ext>
              </a:extLst>
            </p:cNvPr>
            <p:cNvSpPr txBox="1"/>
            <p:nvPr/>
          </p:nvSpPr>
          <p:spPr>
            <a:xfrm>
              <a:off x="5151462" y="3997928"/>
              <a:ext cx="1690267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32 SRAM banks</a:t>
              </a:r>
            </a:p>
            <a:p>
              <a:r>
                <a:rPr lang="en-US" dirty="0"/>
                <a:t>4 MB total</a:t>
              </a:r>
            </a:p>
            <a:p>
              <a:r>
                <a:rPr lang="en-US" dirty="0"/>
                <a:t>64 bit wide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7E15853-77DA-A248-916F-CA5DA38B1C0B}"/>
                </a:ext>
              </a:extLst>
            </p:cNvPr>
            <p:cNvSpPr txBox="1"/>
            <p:nvPr/>
          </p:nvSpPr>
          <p:spPr>
            <a:xfrm>
              <a:off x="5185618" y="3192762"/>
              <a:ext cx="1351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Bank Array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7928C06-C6AB-F747-8DF3-3BF8CEAF9615}"/>
              </a:ext>
            </a:extLst>
          </p:cNvPr>
          <p:cNvGrpSpPr/>
          <p:nvPr/>
        </p:nvGrpSpPr>
        <p:grpSpPr>
          <a:xfrm>
            <a:off x="1854680" y="1552755"/>
            <a:ext cx="8074324" cy="1138687"/>
            <a:chOff x="1854680" y="1552755"/>
            <a:chExt cx="8074324" cy="1138687"/>
          </a:xfrm>
        </p:grpSpPr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4F1BA673-327A-944F-92CC-6A6121F0F953}"/>
                </a:ext>
              </a:extLst>
            </p:cNvPr>
            <p:cNvSpPr/>
            <p:nvPr/>
          </p:nvSpPr>
          <p:spPr>
            <a:xfrm>
              <a:off x="1854680" y="1846053"/>
              <a:ext cx="8074324" cy="8453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FE6C1129-11E7-C146-9751-5F7F8FC0A84E}"/>
                </a:ext>
              </a:extLst>
            </p:cNvPr>
            <p:cNvSpPr txBox="1"/>
            <p:nvPr/>
          </p:nvSpPr>
          <p:spPr>
            <a:xfrm>
              <a:off x="4616756" y="2084136"/>
              <a:ext cx="272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AXI – bank Interconnect</a:t>
              </a:r>
            </a:p>
          </p:txBody>
        </p: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940C205-EEC8-6A4A-96CB-FD161E4B5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816" y="1552755"/>
              <a:ext cx="0" cy="3210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3B0F98B9-A6F3-5949-AD4C-C3BE060231DE}"/>
                </a:ext>
              </a:extLst>
            </p:cNvPr>
            <p:cNvCxnSpPr>
              <a:cxnSpLocks/>
            </p:cNvCxnSpPr>
            <p:nvPr/>
          </p:nvCxnSpPr>
          <p:spPr>
            <a:xfrm>
              <a:off x="6885099" y="1552755"/>
              <a:ext cx="0" cy="3210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E619DDC-F36D-814C-88AD-5DD4FD9D1527}"/>
              </a:ext>
            </a:extLst>
          </p:cNvPr>
          <p:cNvGrpSpPr/>
          <p:nvPr/>
        </p:nvGrpSpPr>
        <p:grpSpPr>
          <a:xfrm>
            <a:off x="1854680" y="5296600"/>
            <a:ext cx="8074324" cy="1000695"/>
            <a:chOff x="1944295" y="5242609"/>
            <a:chExt cx="8074324" cy="1000695"/>
          </a:xfrm>
        </p:grpSpPr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598094A3-093B-8342-97E4-CFFABC9CB825}"/>
                </a:ext>
              </a:extLst>
            </p:cNvPr>
            <p:cNvSpPr/>
            <p:nvPr/>
          </p:nvSpPr>
          <p:spPr>
            <a:xfrm>
              <a:off x="1944295" y="5242609"/>
              <a:ext cx="8074324" cy="1000695"/>
            </a:xfrm>
            <a:prstGeom prst="roundRect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A15F779-0DDB-F743-BB0D-670DB4F5D5CC}"/>
                </a:ext>
              </a:extLst>
            </p:cNvPr>
            <p:cNvSpPr txBox="1"/>
            <p:nvPr/>
          </p:nvSpPr>
          <p:spPr>
            <a:xfrm>
              <a:off x="3837089" y="5292159"/>
              <a:ext cx="5428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I/O controller + controller&lt;-&gt;bank interconnect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F03EAD96-BE4B-1144-8806-31422F06889B}"/>
                </a:ext>
              </a:extLst>
            </p:cNvPr>
            <p:cNvSpPr/>
            <p:nvPr/>
          </p:nvSpPr>
          <p:spPr>
            <a:xfrm>
              <a:off x="2129804" y="5738518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4A941F85-AD3F-C142-8068-4B6444C30882}"/>
                </a:ext>
              </a:extLst>
            </p:cNvPr>
            <p:cNvSpPr txBox="1"/>
            <p:nvPr/>
          </p:nvSpPr>
          <p:spPr>
            <a:xfrm>
              <a:off x="2145169" y="5780401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controller_0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382C1219-F92F-2647-9ABB-5E9A46A3F997}"/>
                </a:ext>
              </a:extLst>
            </p:cNvPr>
            <p:cNvSpPr/>
            <p:nvPr/>
          </p:nvSpPr>
          <p:spPr>
            <a:xfrm>
              <a:off x="8081978" y="5771941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3745D1F7-5DF0-F94C-91F2-8E3F2F240D5C}"/>
                </a:ext>
              </a:extLst>
            </p:cNvPr>
            <p:cNvSpPr txBox="1"/>
            <p:nvPr/>
          </p:nvSpPr>
          <p:spPr>
            <a:xfrm>
              <a:off x="8097343" y="5792308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controller_7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F3A20164-6CA2-BC49-8129-89B367F5BF13}"/>
                </a:ext>
              </a:extLst>
            </p:cNvPr>
            <p:cNvSpPr/>
            <p:nvPr/>
          </p:nvSpPr>
          <p:spPr>
            <a:xfrm>
              <a:off x="390139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D9F56ED-6D3F-3443-8DB4-134C0E6B8F30}"/>
                </a:ext>
              </a:extLst>
            </p:cNvPr>
            <p:cNvSpPr txBox="1"/>
            <p:nvPr/>
          </p:nvSpPr>
          <p:spPr>
            <a:xfrm>
              <a:off x="3916756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controller_1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765AF9F-38BC-E543-840C-E31A0FF3B1FC}"/>
                </a:ext>
              </a:extLst>
            </p:cNvPr>
            <p:cNvSpPr txBox="1"/>
            <p:nvPr/>
          </p:nvSpPr>
          <p:spPr>
            <a:xfrm>
              <a:off x="6290492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controller_6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67860BA-F334-204D-AFD4-F7DD43560A58}"/>
                </a:ext>
              </a:extLst>
            </p:cNvPr>
            <p:cNvSpPr/>
            <p:nvPr/>
          </p:nvSpPr>
          <p:spPr>
            <a:xfrm>
              <a:off x="631292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F0D85F-B09F-3246-A2C5-62ED1A5B4A1F}"/>
                </a:ext>
              </a:extLst>
            </p:cNvPr>
            <p:cNvSpPr txBox="1"/>
            <p:nvPr/>
          </p:nvSpPr>
          <p:spPr>
            <a:xfrm>
              <a:off x="5690760" y="558939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7E7670E-A431-CE41-B46A-65B175B6F052}"/>
              </a:ext>
            </a:extLst>
          </p:cNvPr>
          <p:cNvGrpSpPr/>
          <p:nvPr/>
        </p:nvGrpSpPr>
        <p:grpSpPr>
          <a:xfrm>
            <a:off x="1854680" y="5300113"/>
            <a:ext cx="8074324" cy="1000695"/>
            <a:chOff x="1751194" y="6516643"/>
            <a:chExt cx="8074324" cy="1000695"/>
          </a:xfrm>
        </p:grpSpPr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DA244A46-E1C2-D64E-A1F9-F20F3752C9E7}"/>
                </a:ext>
              </a:extLst>
            </p:cNvPr>
            <p:cNvSpPr/>
            <p:nvPr/>
          </p:nvSpPr>
          <p:spPr>
            <a:xfrm>
              <a:off x="1751194" y="6516643"/>
              <a:ext cx="8074324" cy="100069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4110B1B8-E323-8449-ACAA-82275DD6009F}"/>
                </a:ext>
              </a:extLst>
            </p:cNvPr>
            <p:cNvSpPr txBox="1"/>
            <p:nvPr/>
          </p:nvSpPr>
          <p:spPr>
            <a:xfrm>
              <a:off x="3643988" y="6566193"/>
              <a:ext cx="5882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config controller + controller&lt;-&gt;bank interconnect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E18504E-F944-914D-991A-2CD2A5479CB3}"/>
                </a:ext>
              </a:extLst>
            </p:cNvPr>
            <p:cNvSpPr/>
            <p:nvPr/>
          </p:nvSpPr>
          <p:spPr>
            <a:xfrm>
              <a:off x="1936703" y="7012552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51C1819-D980-BD4B-8184-1E6597E93AF9}"/>
                </a:ext>
              </a:extLst>
            </p:cNvPr>
            <p:cNvSpPr txBox="1"/>
            <p:nvPr/>
          </p:nvSpPr>
          <p:spPr>
            <a:xfrm>
              <a:off x="1952068" y="7054435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controller_0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73CDB598-880E-8A4C-BE5F-D355E6258269}"/>
                </a:ext>
              </a:extLst>
            </p:cNvPr>
            <p:cNvSpPr/>
            <p:nvPr/>
          </p:nvSpPr>
          <p:spPr>
            <a:xfrm>
              <a:off x="7888877" y="7045975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286142-824A-3A40-9720-64539A99998C}"/>
                </a:ext>
              </a:extLst>
            </p:cNvPr>
            <p:cNvSpPr txBox="1"/>
            <p:nvPr/>
          </p:nvSpPr>
          <p:spPr>
            <a:xfrm>
              <a:off x="7904242" y="7066342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controller_7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5158ACB-6D01-4A49-AE5D-E33F6C82C9F5}"/>
                </a:ext>
              </a:extLst>
            </p:cNvPr>
            <p:cNvSpPr/>
            <p:nvPr/>
          </p:nvSpPr>
          <p:spPr>
            <a:xfrm>
              <a:off x="370829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661BA86-0398-ED4C-A444-8FE26582F307}"/>
                </a:ext>
              </a:extLst>
            </p:cNvPr>
            <p:cNvSpPr txBox="1"/>
            <p:nvPr/>
          </p:nvSpPr>
          <p:spPr>
            <a:xfrm>
              <a:off x="3723655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controller_1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74E1A58-0F07-2C42-A82D-BFDE8F222483}"/>
                </a:ext>
              </a:extLst>
            </p:cNvPr>
            <p:cNvSpPr txBox="1"/>
            <p:nvPr/>
          </p:nvSpPr>
          <p:spPr>
            <a:xfrm>
              <a:off x="6097391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controller_6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6E1C3F09-82E7-1541-8049-E830AC911B4C}"/>
                </a:ext>
              </a:extLst>
            </p:cNvPr>
            <p:cNvSpPr/>
            <p:nvPr/>
          </p:nvSpPr>
          <p:spPr>
            <a:xfrm>
              <a:off x="611982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39E7E0D-2FAE-344C-A79A-592A80672730}"/>
                </a:ext>
              </a:extLst>
            </p:cNvPr>
            <p:cNvSpPr txBox="1"/>
            <p:nvPr/>
          </p:nvSpPr>
          <p:spPr>
            <a:xfrm>
              <a:off x="5497659" y="6863425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79">
            <a:extLst>
              <a:ext uri="{FF2B5EF4-FFF2-40B4-BE49-F238E27FC236}">
                <a16:creationId xmlns:a16="http://schemas.microsoft.com/office/drawing/2014/main" id="{4C6AE8FB-B100-9940-BF60-D757075ED4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4571" y="3970199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7" name="Title 36">
            <a:extLst>
              <a:ext uri="{FF2B5EF4-FFF2-40B4-BE49-F238E27FC236}">
                <a16:creationId xmlns:a16="http://schemas.microsoft.com/office/drawing/2014/main" id="{FC7E1E89-BCBA-3343-A49B-560A6CB6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SoC interface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5F9F7AE-D56E-0641-8C55-2FF2D27A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69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CGRA appears as a Memory to the SoC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SoC provides a wrapper that converts between this simple interface into AXI interface which has block transfers</a:t>
            </a:r>
          </a:p>
          <a:p>
            <a:pPr lvl="1"/>
            <a:r>
              <a:rPr lang="en-US" sz="1700" dirty="0"/>
              <a:t>Block = 256 words * 64 bits/word</a:t>
            </a:r>
          </a:p>
          <a:p>
            <a:r>
              <a:rPr lang="en-US" sz="1800" dirty="0"/>
              <a:t>Pipelined to support high clock 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AD547-B49E-8F45-A24F-D5D36D8F1074}"/>
              </a:ext>
            </a:extLst>
          </p:cNvPr>
          <p:cNvSpPr txBox="1"/>
          <p:nvPr/>
        </p:nvSpPr>
        <p:spPr>
          <a:xfrm>
            <a:off x="2595716" y="230960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wdata</a:t>
            </a:r>
            <a:r>
              <a:rPr lang="en-US" dirty="0">
                <a:solidFill>
                  <a:srgbClr val="00B0F0"/>
                </a:solidFill>
              </a:rPr>
              <a:t> (64b)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B3BD8E-5A67-6E45-836F-BEEF28A22960}"/>
              </a:ext>
            </a:extLst>
          </p:cNvPr>
          <p:cNvSpPr txBox="1"/>
          <p:nvPr/>
        </p:nvSpPr>
        <p:spPr>
          <a:xfrm>
            <a:off x="4516107" y="2309606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waddr</a:t>
            </a:r>
            <a:endParaRPr lang="en-US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A79175E-1F73-B143-897F-2D4E88DA8DA5}"/>
              </a:ext>
            </a:extLst>
          </p:cNvPr>
          <p:cNvSpPr txBox="1"/>
          <p:nvPr/>
        </p:nvSpPr>
        <p:spPr>
          <a:xfrm>
            <a:off x="5322113" y="2309606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1AF6D70-3E1A-D144-85B4-F3BC7ECADD96}"/>
              </a:ext>
            </a:extLst>
          </p:cNvPr>
          <p:cNvSpPr txBox="1"/>
          <p:nvPr/>
        </p:nvSpPr>
        <p:spPr>
          <a:xfrm>
            <a:off x="5931463" y="2309606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raddr</a:t>
            </a:r>
            <a:endParaRPr lang="en-US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FA8941F-4DD5-DF40-A8A9-6C29CCC72324}"/>
              </a:ext>
            </a:extLst>
          </p:cNvPr>
          <p:cNvSpPr txBox="1"/>
          <p:nvPr/>
        </p:nvSpPr>
        <p:spPr>
          <a:xfrm>
            <a:off x="6650330" y="23096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</a:t>
            </a:r>
            <a:endParaRPr lang="en-US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5385874-88FA-7544-BCB4-2754CEA85AC0}"/>
              </a:ext>
            </a:extLst>
          </p:cNvPr>
          <p:cNvSpPr txBox="1"/>
          <p:nvPr/>
        </p:nvSpPr>
        <p:spPr>
          <a:xfrm>
            <a:off x="9743099" y="230960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rdata</a:t>
            </a:r>
            <a:r>
              <a:rPr lang="en-US" dirty="0">
                <a:solidFill>
                  <a:srgbClr val="FF0000"/>
                </a:solidFill>
              </a:rPr>
              <a:t> (64b)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1DB84-C070-1A45-A2E5-A12652E909C9}"/>
              </a:ext>
            </a:extLst>
          </p:cNvPr>
          <p:cNvCxnSpPr>
            <a:cxnSpLocks/>
          </p:cNvCxnSpPr>
          <p:nvPr/>
        </p:nvCxnSpPr>
        <p:spPr>
          <a:xfrm>
            <a:off x="2009242" y="2990406"/>
            <a:ext cx="3896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CF63A0D-60E5-984B-B36C-D9E6BA2DA00C}"/>
              </a:ext>
            </a:extLst>
          </p:cNvPr>
          <p:cNvCxnSpPr>
            <a:cxnSpLocks/>
          </p:cNvCxnSpPr>
          <p:nvPr/>
        </p:nvCxnSpPr>
        <p:spPr>
          <a:xfrm>
            <a:off x="2598157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686F61-8F67-AB48-AEB9-1FA88B6FDF25}"/>
              </a:ext>
            </a:extLst>
          </p:cNvPr>
          <p:cNvCxnSpPr>
            <a:cxnSpLocks/>
          </p:cNvCxnSpPr>
          <p:nvPr/>
        </p:nvCxnSpPr>
        <p:spPr>
          <a:xfrm>
            <a:off x="2013138" y="2990406"/>
            <a:ext cx="77183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9326068-3D32-B348-BD11-D1A7043CDE16}"/>
              </a:ext>
            </a:extLst>
          </p:cNvPr>
          <p:cNvCxnSpPr>
            <a:cxnSpLocks/>
          </p:cNvCxnSpPr>
          <p:nvPr/>
        </p:nvCxnSpPr>
        <p:spPr>
          <a:xfrm>
            <a:off x="9731460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94A1514D-7BE2-B34A-95A7-90C1D9A43497}"/>
              </a:ext>
            </a:extLst>
          </p:cNvPr>
          <p:cNvCxnSpPr>
            <a:cxnSpLocks/>
          </p:cNvCxnSpPr>
          <p:nvPr/>
        </p:nvCxnSpPr>
        <p:spPr>
          <a:xfrm>
            <a:off x="9863939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3072A76-45C9-6245-8FDB-E8B6836E8740}"/>
              </a:ext>
            </a:extLst>
          </p:cNvPr>
          <p:cNvCxnSpPr>
            <a:cxnSpLocks/>
          </p:cNvCxnSpPr>
          <p:nvPr/>
        </p:nvCxnSpPr>
        <p:spPr>
          <a:xfrm>
            <a:off x="9986842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28CAC561-A6E9-FB48-8903-A75E2C1ED7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252018" y="2678938"/>
            <a:ext cx="0" cy="3114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1371F7E-593C-3E49-97FB-AC7B1E8C4304}"/>
              </a:ext>
            </a:extLst>
          </p:cNvPr>
          <p:cNvCxnSpPr>
            <a:cxnSpLocks/>
          </p:cNvCxnSpPr>
          <p:nvPr/>
        </p:nvCxnSpPr>
        <p:spPr>
          <a:xfrm>
            <a:off x="2386781" y="3681895"/>
            <a:ext cx="7718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E4E7BA3-8945-F144-B7B3-251AB5C9813F}"/>
              </a:ext>
            </a:extLst>
          </p:cNvPr>
          <p:cNvCxnSpPr/>
          <p:nvPr/>
        </p:nvCxnSpPr>
        <p:spPr>
          <a:xfrm flipV="1">
            <a:off x="2961355" y="3688887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D3A86C-D12B-B949-A10A-321F0E8C4017}"/>
              </a:ext>
            </a:extLst>
          </p:cNvPr>
          <p:cNvSpPr/>
          <p:nvPr/>
        </p:nvSpPr>
        <p:spPr>
          <a:xfrm rot="14760869" flipV="1">
            <a:off x="2898549" y="3640715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6E11A89-4EA9-8448-BA74-F3586214A9CE}"/>
              </a:ext>
            </a:extLst>
          </p:cNvPr>
          <p:cNvCxnSpPr/>
          <p:nvPr/>
        </p:nvCxnSpPr>
        <p:spPr>
          <a:xfrm flipV="1">
            <a:off x="2386781" y="3681895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FEAF05C-59FF-B543-8E4C-EEB281337FC6}"/>
              </a:ext>
            </a:extLst>
          </p:cNvPr>
          <p:cNvCxnSpPr/>
          <p:nvPr/>
        </p:nvCxnSpPr>
        <p:spPr>
          <a:xfrm flipV="1">
            <a:off x="3561442" y="3688886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rapezoid 430">
            <a:extLst>
              <a:ext uri="{FF2B5EF4-FFF2-40B4-BE49-F238E27FC236}">
                <a16:creationId xmlns:a16="http://schemas.microsoft.com/office/drawing/2014/main" id="{6E5AF5B7-9783-104C-8DB2-C0DCDECD7411}"/>
              </a:ext>
            </a:extLst>
          </p:cNvPr>
          <p:cNvSpPr/>
          <p:nvPr/>
        </p:nvSpPr>
        <p:spPr>
          <a:xfrm rot="14760869" flipV="1">
            <a:off x="3498636" y="3640714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0F1653E7-CF5E-9D47-BE30-EAF10E5765CC}"/>
              </a:ext>
            </a:extLst>
          </p:cNvPr>
          <p:cNvCxnSpPr/>
          <p:nvPr/>
        </p:nvCxnSpPr>
        <p:spPr>
          <a:xfrm flipV="1">
            <a:off x="10104049" y="3690892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rapezoid 569">
            <a:extLst>
              <a:ext uri="{FF2B5EF4-FFF2-40B4-BE49-F238E27FC236}">
                <a16:creationId xmlns:a16="http://schemas.microsoft.com/office/drawing/2014/main" id="{3705369A-AF86-0449-BDED-B88E5EF90FE9}"/>
              </a:ext>
            </a:extLst>
          </p:cNvPr>
          <p:cNvSpPr/>
          <p:nvPr/>
        </p:nvSpPr>
        <p:spPr>
          <a:xfrm rot="14760869" flipV="1">
            <a:off x="10041243" y="3642720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6FAA001F-F93D-9848-A5F1-175641417E71}"/>
              </a:ext>
            </a:extLst>
          </p:cNvPr>
          <p:cNvSpPr/>
          <p:nvPr/>
        </p:nvSpPr>
        <p:spPr>
          <a:xfrm>
            <a:off x="9789473" y="3366543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8A5C4AA-E362-7742-9B88-9FE90FB778DF}"/>
              </a:ext>
            </a:extLst>
          </p:cNvPr>
          <p:cNvCxnSpPr>
            <a:stCxn id="570" idx="0"/>
            <a:endCxn id="396" idx="2"/>
          </p:cNvCxnSpPr>
          <p:nvPr/>
        </p:nvCxnSpPr>
        <p:spPr>
          <a:xfrm flipV="1">
            <a:off x="10184333" y="2678938"/>
            <a:ext cx="172043" cy="994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1D439A-61E2-4448-B2E2-AC99196C95E6}"/>
              </a:ext>
            </a:extLst>
          </p:cNvPr>
          <p:cNvSpPr txBox="1"/>
          <p:nvPr/>
        </p:nvSpPr>
        <p:spPr>
          <a:xfrm>
            <a:off x="143923" y="3293882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Decoders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7D4591-C5A8-144F-8A77-2CB161D52C6B}"/>
              </a:ext>
            </a:extLst>
          </p:cNvPr>
          <p:cNvGrpSpPr/>
          <p:nvPr/>
        </p:nvGrpSpPr>
        <p:grpSpPr>
          <a:xfrm>
            <a:off x="2087108" y="3370503"/>
            <a:ext cx="261675" cy="604000"/>
            <a:chOff x="2109593" y="3409834"/>
            <a:chExt cx="261675" cy="604000"/>
          </a:xfrm>
        </p:grpSpPr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D047AB3-52C3-4046-AC19-925E7AA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2145617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4C5E7EBF-7B0F-F146-B414-4933E60A663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45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D153FCD-EEAE-6A48-A72A-BD9C6B67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298" y="3626083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8A052DD-7C00-C74D-A2EB-BE63E7369B40}"/>
                </a:ext>
              </a:extLst>
            </p:cNvPr>
            <p:cNvSpPr/>
            <p:nvPr/>
          </p:nvSpPr>
          <p:spPr>
            <a:xfrm>
              <a:off x="2109593" y="3409834"/>
              <a:ext cx="261675" cy="2240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22555C9-C072-6442-B56A-D30B020F4F32}"/>
              </a:ext>
            </a:extLst>
          </p:cNvPr>
          <p:cNvCxnSpPr>
            <a:cxnSpLocks/>
          </p:cNvCxnSpPr>
          <p:nvPr/>
        </p:nvCxnSpPr>
        <p:spPr>
          <a:xfrm>
            <a:off x="2695085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4373E7D9-9851-1B44-A98F-24274A8D800D}"/>
              </a:ext>
            </a:extLst>
          </p:cNvPr>
          <p:cNvCxnSpPr>
            <a:cxnSpLocks/>
          </p:cNvCxnSpPr>
          <p:nvPr/>
        </p:nvCxnSpPr>
        <p:spPr>
          <a:xfrm>
            <a:off x="2788008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ABB368FE-BBC9-084A-8D4D-035CEA73650C}"/>
              </a:ext>
            </a:extLst>
          </p:cNvPr>
          <p:cNvCxnSpPr>
            <a:cxnSpLocks/>
          </p:cNvCxnSpPr>
          <p:nvPr/>
        </p:nvCxnSpPr>
        <p:spPr>
          <a:xfrm>
            <a:off x="2875766" y="3582950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22635D8-C425-F448-A5E1-58463BDB1785}"/>
              </a:ext>
            </a:extLst>
          </p:cNvPr>
          <p:cNvSpPr/>
          <p:nvPr/>
        </p:nvSpPr>
        <p:spPr>
          <a:xfrm>
            <a:off x="2651566" y="3359206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7B8B28DD-3D5F-504C-AC4D-15B9DFD7106D}"/>
              </a:ext>
            </a:extLst>
          </p:cNvPr>
          <p:cNvCxnSpPr>
            <a:cxnSpLocks/>
          </p:cNvCxnSpPr>
          <p:nvPr/>
        </p:nvCxnSpPr>
        <p:spPr>
          <a:xfrm>
            <a:off x="2217945" y="3162791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6183AC1A-4A46-6546-92AE-C2ABD51CC205}"/>
              </a:ext>
            </a:extLst>
          </p:cNvPr>
          <p:cNvCxnSpPr>
            <a:cxnSpLocks/>
          </p:cNvCxnSpPr>
          <p:nvPr/>
        </p:nvCxnSpPr>
        <p:spPr>
          <a:xfrm>
            <a:off x="2782403" y="3160287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7BAEAAF4-ABB8-E948-B2C2-BCA7A16C4861}"/>
              </a:ext>
            </a:extLst>
          </p:cNvPr>
          <p:cNvCxnSpPr>
            <a:cxnSpLocks/>
          </p:cNvCxnSpPr>
          <p:nvPr/>
        </p:nvCxnSpPr>
        <p:spPr>
          <a:xfrm>
            <a:off x="9920310" y="3160286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66D9F65E-4B2B-FF4C-9BB2-FC0645F77F83}"/>
              </a:ext>
            </a:extLst>
          </p:cNvPr>
          <p:cNvCxnSpPr>
            <a:cxnSpLocks/>
          </p:cNvCxnSpPr>
          <p:nvPr/>
        </p:nvCxnSpPr>
        <p:spPr>
          <a:xfrm>
            <a:off x="2210450" y="3157013"/>
            <a:ext cx="7718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0E4A86D5-DDD2-1A4C-82C8-ED45077985DF}"/>
              </a:ext>
            </a:extLst>
          </p:cNvPr>
          <p:cNvCxnSpPr>
            <a:cxnSpLocks/>
            <a:stCxn id="105" idx="1"/>
          </p:cNvCxnSpPr>
          <p:nvPr/>
        </p:nvCxnSpPr>
        <p:spPr>
          <a:xfrm>
            <a:off x="5836041" y="2802563"/>
            <a:ext cx="0" cy="354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62E8890B-9B86-3741-84CD-6ACED1ED3707}"/>
              </a:ext>
            </a:extLst>
          </p:cNvPr>
          <p:cNvSpPr/>
          <p:nvPr/>
        </p:nvSpPr>
        <p:spPr>
          <a:xfrm rot="16200000">
            <a:off x="5758090" y="1491168"/>
            <a:ext cx="155901" cy="24668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4876EB4F-57CE-CA4B-BC0F-01FB0F24CB53}"/>
              </a:ext>
            </a:extLst>
          </p:cNvPr>
          <p:cNvSpPr/>
          <p:nvPr/>
        </p:nvSpPr>
        <p:spPr>
          <a:xfrm>
            <a:off x="7631788" y="1804166"/>
            <a:ext cx="321131" cy="464091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A0F0B7-C17F-0746-8FBC-BA3A0CAA89F6}"/>
              </a:ext>
            </a:extLst>
          </p:cNvPr>
          <p:cNvSpPr txBox="1"/>
          <p:nvPr/>
        </p:nvSpPr>
        <p:spPr>
          <a:xfrm>
            <a:off x="7952919" y="1839608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To/from SoC</a:t>
            </a:r>
          </a:p>
        </p:txBody>
      </p:sp>
    </p:spTree>
    <p:extLst>
      <p:ext uri="{BB962C8B-B14F-4D97-AF65-F5344CB8AC3E}">
        <p14:creationId xmlns:p14="http://schemas.microsoft.com/office/powerpoint/2010/main" val="2765233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ounded Rectangle 638">
            <a:extLst>
              <a:ext uri="{FF2B5EF4-FFF2-40B4-BE49-F238E27FC236}">
                <a16:creationId xmlns:a16="http://schemas.microsoft.com/office/drawing/2014/main" id="{19B5FC24-0C1D-254D-BA19-65B80FE8DDC1}"/>
              </a:ext>
            </a:extLst>
          </p:cNvPr>
          <p:cNvSpPr/>
          <p:nvPr/>
        </p:nvSpPr>
        <p:spPr>
          <a:xfrm>
            <a:off x="281675" y="1462455"/>
            <a:ext cx="10680735" cy="3078424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64648-07C9-854D-81A4-6636716F7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8475" y="4684058"/>
          <a:ext cx="49377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661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46" name="TextBox 345">
            <a:extLst>
              <a:ext uri="{FF2B5EF4-FFF2-40B4-BE49-F238E27FC236}">
                <a16:creationId xmlns:a16="http://schemas.microsoft.com/office/drawing/2014/main" id="{83A32FA8-5217-8C4F-8712-BF58796603BD}"/>
              </a:ext>
            </a:extLst>
          </p:cNvPr>
          <p:cNvSpPr txBox="1"/>
          <p:nvPr/>
        </p:nvSpPr>
        <p:spPr>
          <a:xfrm>
            <a:off x="10460247" y="542946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x 32 CGRA</a:t>
            </a:r>
          </a:p>
        </p:txBody>
      </p:sp>
      <p:graphicFrame>
        <p:nvGraphicFramePr>
          <p:cNvPr id="347" name="Table 346">
            <a:extLst>
              <a:ext uri="{FF2B5EF4-FFF2-40B4-BE49-F238E27FC236}">
                <a16:creationId xmlns:a16="http://schemas.microsoft.com/office/drawing/2014/main" id="{FA503F4D-D10C-D843-A759-6BB16AAF0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6989" y="4686223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421" name="TextBox 420">
            <a:extLst>
              <a:ext uri="{FF2B5EF4-FFF2-40B4-BE49-F238E27FC236}">
                <a16:creationId xmlns:a16="http://schemas.microsoft.com/office/drawing/2014/main" id="{3E9912E8-8839-B449-BE2A-E3DFA755A1CC}"/>
              </a:ext>
            </a:extLst>
          </p:cNvPr>
          <p:cNvSpPr txBox="1"/>
          <p:nvPr/>
        </p:nvSpPr>
        <p:spPr>
          <a:xfrm>
            <a:off x="513534" y="1580876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FB88736-0D03-3749-BB1D-7BA7F70FED3C}"/>
              </a:ext>
            </a:extLst>
          </p:cNvPr>
          <p:cNvGrpSpPr/>
          <p:nvPr/>
        </p:nvGrpSpPr>
        <p:grpSpPr>
          <a:xfrm>
            <a:off x="3409211" y="4682682"/>
            <a:ext cx="340746" cy="314800"/>
            <a:chOff x="4378885" y="2194147"/>
            <a:chExt cx="440379" cy="482626"/>
          </a:xfrm>
        </p:grpSpPr>
        <p:sp>
          <p:nvSpPr>
            <p:cNvPr id="434" name="Trapezoid 433">
              <a:extLst>
                <a:ext uri="{FF2B5EF4-FFF2-40B4-BE49-F238E27FC236}">
                  <a16:creationId xmlns:a16="http://schemas.microsoft.com/office/drawing/2014/main" id="{0713D793-B936-4644-9421-82CC82235ED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3F39099-6006-C74B-A808-104A8A9F495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A2381F0-6618-1943-B39C-A0FC31D6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9BD927-9FC0-424E-B956-68288D57D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ED368E-AD69-8C4C-A7E1-3F5F2CD5B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9308952-EEFE-6E4D-8CEB-C7534BDA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8A4E51-6C1D-9149-BCDB-2311D1793FB2}"/>
              </a:ext>
            </a:extLst>
          </p:cNvPr>
          <p:cNvGrpSpPr/>
          <p:nvPr/>
        </p:nvGrpSpPr>
        <p:grpSpPr>
          <a:xfrm>
            <a:off x="4243065" y="4682683"/>
            <a:ext cx="340746" cy="314800"/>
            <a:chOff x="4378885" y="2194147"/>
            <a:chExt cx="440379" cy="48262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72F74343-01AF-8F4D-A5E2-FB7B1437BD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7404D6-14BA-D541-BA9B-7D64C725D87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66C542C-28B3-C14E-B3F5-616237B0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21D0B87-13AB-5347-94AC-0B33E78AF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BDF7ED7-9578-AE40-B759-2C50833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31CA92-62B3-1543-BFF9-6D492CF0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18CEB4-F0F0-5142-8175-2CF6338BCF3A}"/>
              </a:ext>
            </a:extLst>
          </p:cNvPr>
          <p:cNvGrpSpPr/>
          <p:nvPr/>
        </p:nvGrpSpPr>
        <p:grpSpPr>
          <a:xfrm>
            <a:off x="5061095" y="4686961"/>
            <a:ext cx="340746" cy="314800"/>
            <a:chOff x="4378885" y="2194147"/>
            <a:chExt cx="440379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0840080-9C6A-F44F-AD0E-D5CCB9A640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E2FE627-190E-284F-B1F6-5F0037C71AF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6051D7-B526-E246-9EFB-97614A4D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9CF23B9-4F05-3F4A-8D8E-B5A573A8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07992CC-5819-9942-A69D-4FE272880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F9C89E-78A6-9B49-B5A1-3EEDDD079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2759B-26A7-E448-A26A-C2622AA29FE8}"/>
              </a:ext>
            </a:extLst>
          </p:cNvPr>
          <p:cNvCxnSpPr>
            <a:cxnSpLocks/>
            <a:stCxn id="132" idx="0"/>
          </p:cNvCxnSpPr>
          <p:nvPr/>
        </p:nvCxnSpPr>
        <p:spPr>
          <a:xfrm rot="10800000">
            <a:off x="4956909" y="4528032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32FC5933-F888-E046-A78A-6A89539380AD}"/>
              </a:ext>
            </a:extLst>
          </p:cNvPr>
          <p:cNvCxnSpPr>
            <a:cxnSpLocks/>
            <a:stCxn id="124" idx="0"/>
          </p:cNvCxnSpPr>
          <p:nvPr/>
        </p:nvCxnSpPr>
        <p:spPr>
          <a:xfrm rot="10800000">
            <a:off x="4148019" y="4528032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6115725-707C-D447-91F9-C176BBD09174}"/>
              </a:ext>
            </a:extLst>
          </p:cNvPr>
          <p:cNvCxnSpPr>
            <a:cxnSpLocks/>
            <a:stCxn id="434" idx="0"/>
          </p:cNvCxnSpPr>
          <p:nvPr/>
        </p:nvCxnSpPr>
        <p:spPr>
          <a:xfrm rot="10800000">
            <a:off x="3339127" y="4528033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93E3-4B28-ED40-B027-0D6F9F7A774B}"/>
              </a:ext>
            </a:extLst>
          </p:cNvPr>
          <p:cNvCxnSpPr>
            <a:cxnSpLocks/>
          </p:cNvCxnSpPr>
          <p:nvPr/>
        </p:nvCxnSpPr>
        <p:spPr>
          <a:xfrm>
            <a:off x="2530236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43C514F-6B5C-294E-B885-45ADEEC92089}"/>
              </a:ext>
            </a:extLst>
          </p:cNvPr>
          <p:cNvSpPr/>
          <p:nvPr/>
        </p:nvSpPr>
        <p:spPr>
          <a:xfrm>
            <a:off x="2757927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BA945E2-3938-F04D-9B40-8BCAA8DF1ED1}"/>
              </a:ext>
            </a:extLst>
          </p:cNvPr>
          <p:cNvSpPr/>
          <p:nvPr/>
        </p:nvSpPr>
        <p:spPr>
          <a:xfrm>
            <a:off x="2816061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E197F6-5A12-D44B-B2A2-D896BCB4AA1E}"/>
              </a:ext>
            </a:extLst>
          </p:cNvPr>
          <p:cNvSpPr/>
          <p:nvPr/>
        </p:nvSpPr>
        <p:spPr>
          <a:xfrm>
            <a:off x="2874195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075A53E-9848-8A42-BF3E-135C8DC1B9C9}"/>
              </a:ext>
            </a:extLst>
          </p:cNvPr>
          <p:cNvSpPr/>
          <p:nvPr/>
        </p:nvSpPr>
        <p:spPr>
          <a:xfrm>
            <a:off x="2932329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83A4076-60AB-8542-997B-3648F3957F8B}"/>
              </a:ext>
            </a:extLst>
          </p:cNvPr>
          <p:cNvSpPr/>
          <p:nvPr/>
        </p:nvSpPr>
        <p:spPr>
          <a:xfrm>
            <a:off x="299046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8510C1E-58A4-C84E-8021-5C2465B7074A}"/>
              </a:ext>
            </a:extLst>
          </p:cNvPr>
          <p:cNvSpPr/>
          <p:nvPr/>
        </p:nvSpPr>
        <p:spPr>
          <a:xfrm>
            <a:off x="310608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0081B-D8F5-5541-8EC5-B4E2B26F9CBB}"/>
              </a:ext>
            </a:extLst>
          </p:cNvPr>
          <p:cNvSpPr txBox="1"/>
          <p:nvPr/>
        </p:nvSpPr>
        <p:spPr>
          <a:xfrm>
            <a:off x="2799814" y="2656043"/>
            <a:ext cx="42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64b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C64FBC2-518E-EF4E-A4EC-6973944F7060}"/>
              </a:ext>
            </a:extLst>
          </p:cNvPr>
          <p:cNvSpPr/>
          <p:nvPr/>
        </p:nvSpPr>
        <p:spPr>
          <a:xfrm>
            <a:off x="2744728" y="1580875"/>
            <a:ext cx="544187" cy="1370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BC4257E-9730-B64A-9D4A-ED3322848657}"/>
              </a:ext>
            </a:extLst>
          </p:cNvPr>
          <p:cNvSpPr/>
          <p:nvPr/>
        </p:nvSpPr>
        <p:spPr>
          <a:xfrm>
            <a:off x="353671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6C8EB69-6982-B64E-A158-CD0B599D171A}"/>
              </a:ext>
            </a:extLst>
          </p:cNvPr>
          <p:cNvSpPr/>
          <p:nvPr/>
        </p:nvSpPr>
        <p:spPr>
          <a:xfrm>
            <a:off x="436335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B998DE6-4643-7C45-B69E-20A40F5E1FE4}"/>
              </a:ext>
            </a:extLst>
          </p:cNvPr>
          <p:cNvSpPr/>
          <p:nvPr/>
        </p:nvSpPr>
        <p:spPr>
          <a:xfrm>
            <a:off x="519000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AF43D54-1E31-5049-8492-FCDC2DB3AD6A}"/>
              </a:ext>
            </a:extLst>
          </p:cNvPr>
          <p:cNvSpPr txBox="1"/>
          <p:nvPr/>
        </p:nvSpPr>
        <p:spPr>
          <a:xfrm>
            <a:off x="6379041" y="55561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4978B6-A484-7747-B232-84A18ADB994A}"/>
              </a:ext>
            </a:extLst>
          </p:cNvPr>
          <p:cNvGrpSpPr/>
          <p:nvPr/>
        </p:nvGrpSpPr>
        <p:grpSpPr>
          <a:xfrm>
            <a:off x="5380374" y="5286236"/>
            <a:ext cx="4697702" cy="118686"/>
            <a:chOff x="7232344" y="4335553"/>
            <a:chExt cx="3143347" cy="118686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0D6AF4D-500C-C74E-AD35-D65094D9E7A8}"/>
                </a:ext>
              </a:extLst>
            </p:cNvPr>
            <p:cNvCxnSpPr/>
            <p:nvPr/>
          </p:nvCxnSpPr>
          <p:spPr>
            <a:xfrm>
              <a:off x="7232344" y="4335553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210125-D413-644D-BA51-F9128B96F682}"/>
                </a:ext>
              </a:extLst>
            </p:cNvPr>
            <p:cNvCxnSpPr/>
            <p:nvPr/>
          </p:nvCxnSpPr>
          <p:spPr>
            <a:xfrm>
              <a:off x="7232344" y="4454239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92998E0-CFA0-DD4F-891C-9BA821408712}"/>
                </a:ext>
              </a:extLst>
            </p:cNvPr>
            <p:cNvCxnSpPr/>
            <p:nvPr/>
          </p:nvCxnSpPr>
          <p:spPr>
            <a:xfrm>
              <a:off x="7232344" y="4375115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73D380A-56BC-6841-A478-5AAC3737D721}"/>
                </a:ext>
              </a:extLst>
            </p:cNvPr>
            <p:cNvCxnSpPr/>
            <p:nvPr/>
          </p:nvCxnSpPr>
          <p:spPr>
            <a:xfrm>
              <a:off x="7232344" y="4414677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F822C7D-DC70-6541-8077-5785EBAFFA7A}"/>
              </a:ext>
            </a:extLst>
          </p:cNvPr>
          <p:cNvSpPr/>
          <p:nvPr/>
        </p:nvSpPr>
        <p:spPr>
          <a:xfrm>
            <a:off x="8351310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8F2956D-902E-9F43-9D5A-F5C8CDE08D1F}"/>
              </a:ext>
            </a:extLst>
          </p:cNvPr>
          <p:cNvSpPr/>
          <p:nvPr/>
        </p:nvSpPr>
        <p:spPr>
          <a:xfrm>
            <a:off x="917725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098226-2E2D-2940-8D6D-A0FBCF9BE60B}"/>
              </a:ext>
            </a:extLst>
          </p:cNvPr>
          <p:cNvSpPr/>
          <p:nvPr/>
        </p:nvSpPr>
        <p:spPr>
          <a:xfrm>
            <a:off x="10003207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6EBE51F-C0A7-4C49-A298-3B65C56AF3EC}"/>
              </a:ext>
            </a:extLst>
          </p:cNvPr>
          <p:cNvSpPr/>
          <p:nvPr/>
        </p:nvSpPr>
        <p:spPr>
          <a:xfrm>
            <a:off x="7523286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FEF502-0919-194B-B89B-F703066A1B3A}"/>
              </a:ext>
            </a:extLst>
          </p:cNvPr>
          <p:cNvSpPr/>
          <p:nvPr/>
        </p:nvSpPr>
        <p:spPr>
          <a:xfrm>
            <a:off x="602103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FB38838-9AB1-A545-86DD-F9AD665AFDB1}"/>
              </a:ext>
            </a:extLst>
          </p:cNvPr>
          <p:cNvSpPr/>
          <p:nvPr/>
        </p:nvSpPr>
        <p:spPr>
          <a:xfrm>
            <a:off x="751541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35C901E-70D8-6842-8550-C10937D9AF1A}"/>
              </a:ext>
            </a:extLst>
          </p:cNvPr>
          <p:cNvSpPr/>
          <p:nvPr/>
        </p:nvSpPr>
        <p:spPr>
          <a:xfrm>
            <a:off x="8313418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37C779F-E36C-6542-9D0F-6C80120563F6}"/>
              </a:ext>
            </a:extLst>
          </p:cNvPr>
          <p:cNvSpPr/>
          <p:nvPr/>
        </p:nvSpPr>
        <p:spPr>
          <a:xfrm>
            <a:off x="911118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BBD31C0-F6B0-A846-B7AE-5624E9E8C090}"/>
              </a:ext>
            </a:extLst>
          </p:cNvPr>
          <p:cNvSpPr/>
          <p:nvPr/>
        </p:nvSpPr>
        <p:spPr>
          <a:xfrm>
            <a:off x="993032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F74F8D8-07C3-CE4D-9AC0-6EE2973D0B48}"/>
              </a:ext>
            </a:extLst>
          </p:cNvPr>
          <p:cNvGrpSpPr/>
          <p:nvPr/>
        </p:nvGrpSpPr>
        <p:grpSpPr>
          <a:xfrm>
            <a:off x="2172911" y="5253937"/>
            <a:ext cx="3238966" cy="175528"/>
            <a:chOff x="2477679" y="5123221"/>
            <a:chExt cx="3238966" cy="175528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07065C0-4A7B-8943-82B8-92151EC84098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CA036-6564-554E-867F-5588C06BC025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ECEA88D-AB4A-EC4E-9524-581D8B4F2FC9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9150E1-0E6A-0349-A625-F0A7B98B62E3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68F774F-E156-AC42-97FC-8E3A743CC941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3D7DF52-B5D0-BE47-A786-38C4E5AB7773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224FEE0D-54C3-EF4C-B9FB-984B28D859F4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A4E2799-7683-B043-890B-96F9E38F038B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878D3-DBC7-794A-B82C-8A9DF959A2E9}"/>
              </a:ext>
            </a:extLst>
          </p:cNvPr>
          <p:cNvCxnSpPr>
            <a:cxnSpLocks/>
          </p:cNvCxnSpPr>
          <p:nvPr/>
        </p:nvCxnSpPr>
        <p:spPr>
          <a:xfrm>
            <a:off x="2533410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B87F0776-BC55-0646-B98A-A22C2F92721A}"/>
              </a:ext>
            </a:extLst>
          </p:cNvPr>
          <p:cNvSpPr/>
          <p:nvPr/>
        </p:nvSpPr>
        <p:spPr>
          <a:xfrm>
            <a:off x="606733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67546D2-12A6-9E49-900C-097E0824278C}"/>
              </a:ext>
            </a:extLst>
          </p:cNvPr>
          <p:cNvCxnSpPr>
            <a:cxnSpLocks/>
          </p:cNvCxnSpPr>
          <p:nvPr/>
        </p:nvCxnSpPr>
        <p:spPr>
          <a:xfrm>
            <a:off x="7279286" y="3764934"/>
            <a:ext cx="0" cy="369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992E1D0-2BE5-A344-A623-78633D34ACE2}"/>
              </a:ext>
            </a:extLst>
          </p:cNvPr>
          <p:cNvGrpSpPr/>
          <p:nvPr/>
        </p:nvGrpSpPr>
        <p:grpSpPr>
          <a:xfrm>
            <a:off x="8171432" y="4675344"/>
            <a:ext cx="340746" cy="314800"/>
            <a:chOff x="4378885" y="2194147"/>
            <a:chExt cx="440379" cy="482626"/>
          </a:xfrm>
        </p:grpSpPr>
        <p:sp>
          <p:nvSpPr>
            <p:cNvPr id="612" name="Trapezoid 611">
              <a:extLst>
                <a:ext uri="{FF2B5EF4-FFF2-40B4-BE49-F238E27FC236}">
                  <a16:creationId xmlns:a16="http://schemas.microsoft.com/office/drawing/2014/main" id="{D5BC2F8D-63CE-DB49-BA41-F175E1A2A87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3200A0BB-6ABC-034C-9E4A-F0D31D06C6AB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C58185E-C6FA-1F42-89C9-7282A55D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FE9ACA6-979D-EA40-848A-D8062849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B6AFA1AD-4DD2-1448-A90D-237A7109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7B5FF744-098E-F24F-BA62-5912EDC18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3B77510-6BAF-5649-AF02-3F2457CFA780}"/>
              </a:ext>
            </a:extLst>
          </p:cNvPr>
          <p:cNvGrpSpPr/>
          <p:nvPr/>
        </p:nvGrpSpPr>
        <p:grpSpPr>
          <a:xfrm>
            <a:off x="9005286" y="4675345"/>
            <a:ext cx="340746" cy="314800"/>
            <a:chOff x="4378885" y="2194147"/>
            <a:chExt cx="440379" cy="482626"/>
          </a:xfrm>
        </p:grpSpPr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F3303E97-17B5-CE45-8971-8857277CD93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1E6458-C107-304F-84B7-A4A5EFED54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2325A03-138A-F946-9149-826BC6F3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D32E1F16-A853-C745-9E8E-5931A001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5020DBE5-FDD7-0742-8B10-05CA1468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96E6CF9C-33A5-DA46-911C-AED81FEBF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1F305E02-2D84-F64A-84B4-F1CCDBCA36AC}"/>
              </a:ext>
            </a:extLst>
          </p:cNvPr>
          <p:cNvGrpSpPr/>
          <p:nvPr/>
        </p:nvGrpSpPr>
        <p:grpSpPr>
          <a:xfrm>
            <a:off x="9823316" y="4679623"/>
            <a:ext cx="340746" cy="314800"/>
            <a:chOff x="4378885" y="2194147"/>
            <a:chExt cx="440379" cy="482626"/>
          </a:xfrm>
        </p:grpSpPr>
        <p:sp>
          <p:nvSpPr>
            <p:cNvPr id="626" name="Trapezoid 625">
              <a:extLst>
                <a:ext uri="{FF2B5EF4-FFF2-40B4-BE49-F238E27FC236}">
                  <a16:creationId xmlns:a16="http://schemas.microsoft.com/office/drawing/2014/main" id="{50EE3A90-2C63-8A44-8D11-F458C286F0D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2367914-D641-DC4A-A7F4-806492FB20F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294E3E6-E041-C14F-9213-0EDA441F9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CF797EB3-994C-DA4E-B61E-AB02C1E39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E089A60-2286-7440-8C5A-28855CB7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E6250D2-E0CF-AF48-9F20-13DF2A34D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B73887E0-B2F5-3840-93C6-C1A4147BB984}"/>
              </a:ext>
            </a:extLst>
          </p:cNvPr>
          <p:cNvCxnSpPr>
            <a:cxnSpLocks/>
            <a:stCxn id="626" idx="0"/>
          </p:cNvCxnSpPr>
          <p:nvPr/>
        </p:nvCxnSpPr>
        <p:spPr>
          <a:xfrm rot="10800000">
            <a:off x="9719130" y="4520694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Elbow Connector 632">
            <a:extLst>
              <a:ext uri="{FF2B5EF4-FFF2-40B4-BE49-F238E27FC236}">
                <a16:creationId xmlns:a16="http://schemas.microsoft.com/office/drawing/2014/main" id="{C8A5DE7E-AEBB-B044-AAB5-8340207E794F}"/>
              </a:ext>
            </a:extLst>
          </p:cNvPr>
          <p:cNvCxnSpPr>
            <a:cxnSpLocks/>
            <a:stCxn id="619" idx="0"/>
          </p:cNvCxnSpPr>
          <p:nvPr/>
        </p:nvCxnSpPr>
        <p:spPr>
          <a:xfrm rot="10800000">
            <a:off x="8910240" y="4520694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4" name="Elbow Connector 633">
            <a:extLst>
              <a:ext uri="{FF2B5EF4-FFF2-40B4-BE49-F238E27FC236}">
                <a16:creationId xmlns:a16="http://schemas.microsoft.com/office/drawing/2014/main" id="{EF39547E-5F32-AF4A-8C8A-BFB166C3AEA9}"/>
              </a:ext>
            </a:extLst>
          </p:cNvPr>
          <p:cNvCxnSpPr>
            <a:cxnSpLocks/>
            <a:stCxn id="612" idx="0"/>
          </p:cNvCxnSpPr>
          <p:nvPr/>
        </p:nvCxnSpPr>
        <p:spPr>
          <a:xfrm rot="10800000">
            <a:off x="8101348" y="4520695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30BE079E-5C19-9D43-8361-3B7B2376C040}"/>
              </a:ext>
            </a:extLst>
          </p:cNvPr>
          <p:cNvSpPr txBox="1"/>
          <p:nvPr/>
        </p:nvSpPr>
        <p:spPr>
          <a:xfrm>
            <a:off x="2088828" y="49120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din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569A3B6-F979-774B-BFD0-8988A373ED5E}"/>
              </a:ext>
            </a:extLst>
          </p:cNvPr>
          <p:cNvSpPr txBox="1"/>
          <p:nvPr/>
        </p:nvSpPr>
        <p:spPr>
          <a:xfrm>
            <a:off x="2916660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C9CBF9B-5828-324D-9E16-BCF145CD22F0}"/>
              </a:ext>
            </a:extLst>
          </p:cNvPr>
          <p:cNvSpPr txBox="1"/>
          <p:nvPr/>
        </p:nvSpPr>
        <p:spPr>
          <a:xfrm>
            <a:off x="3738591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8ACE3DE8-9088-9547-8323-F9CE14EEAE35}"/>
              </a:ext>
            </a:extLst>
          </p:cNvPr>
          <p:cNvSpPr txBox="1"/>
          <p:nvPr/>
        </p:nvSpPr>
        <p:spPr>
          <a:xfrm>
            <a:off x="4549414" y="491209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dout</a:t>
            </a:r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5B3A248-D919-2841-A707-579AA7F1EA0A}"/>
              </a:ext>
            </a:extLst>
          </p:cNvPr>
          <p:cNvGrpSpPr/>
          <p:nvPr/>
        </p:nvGrpSpPr>
        <p:grpSpPr>
          <a:xfrm>
            <a:off x="5300013" y="6106203"/>
            <a:ext cx="4766140" cy="118686"/>
            <a:chOff x="7220421" y="5155520"/>
            <a:chExt cx="3143347" cy="118686"/>
          </a:xfrm>
        </p:grpSpPr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D3FBB3-324A-8345-9591-33B9C153529B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ECF5001-B04E-B44B-9200-39F158B32CDC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678DA61-3117-4843-B824-215DFE02DE5A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DE8BE7-FB9E-0448-B31F-C0B71E048B8A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CD70258-22F7-2C4F-B06D-C6A27AFE995B}"/>
              </a:ext>
            </a:extLst>
          </p:cNvPr>
          <p:cNvSpPr/>
          <p:nvPr/>
        </p:nvSpPr>
        <p:spPr>
          <a:xfrm>
            <a:off x="8339387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7201250-39E2-1141-9E1A-9163E1095C67}"/>
              </a:ext>
            </a:extLst>
          </p:cNvPr>
          <p:cNvSpPr/>
          <p:nvPr/>
        </p:nvSpPr>
        <p:spPr>
          <a:xfrm>
            <a:off x="9165335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098E3CF-1971-2642-AA26-A986D6E03B37}"/>
              </a:ext>
            </a:extLst>
          </p:cNvPr>
          <p:cNvSpPr/>
          <p:nvPr/>
        </p:nvSpPr>
        <p:spPr>
          <a:xfrm>
            <a:off x="9991284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4A46F56-8F2F-AA4D-8AC6-9C821F4F8BFB}"/>
              </a:ext>
            </a:extLst>
          </p:cNvPr>
          <p:cNvSpPr/>
          <p:nvPr/>
        </p:nvSpPr>
        <p:spPr>
          <a:xfrm>
            <a:off x="7511363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A2B899-6B82-3540-B9F2-16B4149593D7}"/>
              </a:ext>
            </a:extLst>
          </p:cNvPr>
          <p:cNvGrpSpPr/>
          <p:nvPr/>
        </p:nvGrpSpPr>
        <p:grpSpPr>
          <a:xfrm>
            <a:off x="2180063" y="6073904"/>
            <a:ext cx="3238966" cy="175528"/>
            <a:chOff x="2477679" y="5123221"/>
            <a:chExt cx="3238966" cy="175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65073-837A-8845-B62F-26472A58A6DE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5FB13C-FC08-7A46-A239-3AD3F200AED2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AF6DE4-0EA5-8C4D-AC88-E5264916C321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83686E-ABBA-BC42-9881-045DC32104F8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12ABD-5F29-3546-B7C7-C051ABC8E82A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1FB5E-09D3-AB46-84AD-33795C1D0D9C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86CBB-6446-C54D-B557-FE7720A61D76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A699ED-0470-5449-9E80-5326BE40DEBA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FD349F9-1CF9-7D42-BAE7-350F04C08014}"/>
              </a:ext>
            </a:extLst>
          </p:cNvPr>
          <p:cNvSpPr/>
          <p:nvPr/>
        </p:nvSpPr>
        <p:spPr>
          <a:xfrm>
            <a:off x="6054199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D3C6B407-9F34-FA49-AB73-68E1168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F590D8-8AAF-384C-B410-6FAC185C5D7D}"/>
              </a:ext>
            </a:extLst>
          </p:cNvPr>
          <p:cNvSpPr txBox="1"/>
          <p:nvPr/>
        </p:nvSpPr>
        <p:spPr>
          <a:xfrm>
            <a:off x="55793" y="4696537"/>
            <a:ext cx="199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Configurable in modes, number of types, capacity for different data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CAE89-F698-6F4E-BA38-85B54C4B592C}"/>
              </a:ext>
            </a:extLst>
          </p:cNvPr>
          <p:cNvSpPr txBox="1"/>
          <p:nvPr/>
        </p:nvSpPr>
        <p:spPr>
          <a:xfrm>
            <a:off x="6804095" y="23749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52DD91D-9EBB-5342-8D2B-5C24A9D549A2}"/>
              </a:ext>
            </a:extLst>
          </p:cNvPr>
          <p:cNvSpPr txBox="1"/>
          <p:nvPr/>
        </p:nvSpPr>
        <p:spPr>
          <a:xfrm>
            <a:off x="6023248" y="3936422"/>
            <a:ext cx="8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3AEA60E-BCE3-7C49-A435-1F88A99BD22C}"/>
              </a:ext>
            </a:extLst>
          </p:cNvPr>
          <p:cNvSpPr/>
          <p:nvPr/>
        </p:nvSpPr>
        <p:spPr>
          <a:xfrm>
            <a:off x="2425867" y="4136057"/>
            <a:ext cx="2907293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BDB795F7-9420-864C-AD4B-016C36CE58E3}"/>
              </a:ext>
            </a:extLst>
          </p:cNvPr>
          <p:cNvCxnSpPr>
            <a:cxnSpLocks/>
          </p:cNvCxnSpPr>
          <p:nvPr/>
        </p:nvCxnSpPr>
        <p:spPr>
          <a:xfrm flipH="1" flipV="1">
            <a:off x="2538478" y="3755745"/>
            <a:ext cx="7726290" cy="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F26960-E79D-EC4E-B715-BE5C79B096A7}"/>
              </a:ext>
            </a:extLst>
          </p:cNvPr>
          <p:cNvCxnSpPr>
            <a:cxnSpLocks/>
          </p:cNvCxnSpPr>
          <p:nvPr/>
        </p:nvCxnSpPr>
        <p:spPr>
          <a:xfrm>
            <a:off x="10264768" y="3562284"/>
            <a:ext cx="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443FA9E-335A-F748-A798-66DC2CC32740}"/>
              </a:ext>
            </a:extLst>
          </p:cNvPr>
          <p:cNvSpPr/>
          <p:nvPr/>
        </p:nvSpPr>
        <p:spPr>
          <a:xfrm flipV="1">
            <a:off x="8994666" y="3950198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17AF7F0-D7E9-8B49-A82E-E9B8F4620138}"/>
              </a:ext>
            </a:extLst>
          </p:cNvPr>
          <p:cNvCxnSpPr>
            <a:cxnSpLocks/>
            <a:stCxn id="392" idx="2"/>
            <a:endCxn id="391" idx="3"/>
          </p:cNvCxnSpPr>
          <p:nvPr/>
        </p:nvCxnSpPr>
        <p:spPr>
          <a:xfrm flipV="1">
            <a:off x="9059937" y="3826138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rapezoid 390">
            <a:extLst>
              <a:ext uri="{FF2B5EF4-FFF2-40B4-BE49-F238E27FC236}">
                <a16:creationId xmlns:a16="http://schemas.microsoft.com/office/drawing/2014/main" id="{FE88E8C5-BF59-0E46-96CE-D45CD87C307D}"/>
              </a:ext>
            </a:extLst>
          </p:cNvPr>
          <p:cNvSpPr/>
          <p:nvPr/>
        </p:nvSpPr>
        <p:spPr>
          <a:xfrm rot="14760869" flipH="1">
            <a:off x="8853622" y="3647225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D3FC50E-244D-624B-9A86-DE731495C0E7}"/>
              </a:ext>
            </a:extLst>
          </p:cNvPr>
          <p:cNvSpPr/>
          <p:nvPr/>
        </p:nvSpPr>
        <p:spPr>
          <a:xfrm flipV="1">
            <a:off x="8207733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E27240FC-BC89-BF40-91D1-BA9D81F38D36}"/>
              </a:ext>
            </a:extLst>
          </p:cNvPr>
          <p:cNvCxnSpPr>
            <a:cxnSpLocks/>
            <a:stCxn id="398" idx="2"/>
            <a:endCxn id="407" idx="3"/>
          </p:cNvCxnSpPr>
          <p:nvPr/>
        </p:nvCxnSpPr>
        <p:spPr>
          <a:xfrm flipV="1">
            <a:off x="8273004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rapezoid 406">
            <a:extLst>
              <a:ext uri="{FF2B5EF4-FFF2-40B4-BE49-F238E27FC236}">
                <a16:creationId xmlns:a16="http://schemas.microsoft.com/office/drawing/2014/main" id="{A82CC562-9FA2-1F49-8C4F-9089B415E88A}"/>
              </a:ext>
            </a:extLst>
          </p:cNvPr>
          <p:cNvSpPr/>
          <p:nvPr/>
        </p:nvSpPr>
        <p:spPr>
          <a:xfrm rot="14760869" flipH="1">
            <a:off x="8066689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68B07D0-FC80-2B41-B91A-DAF5D5E180B8}"/>
              </a:ext>
            </a:extLst>
          </p:cNvPr>
          <p:cNvSpPr/>
          <p:nvPr/>
        </p:nvSpPr>
        <p:spPr>
          <a:xfrm flipV="1">
            <a:off x="7411965" y="3950492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ED09BC0-D560-094D-B52C-420F7B5EE02F}"/>
              </a:ext>
            </a:extLst>
          </p:cNvPr>
          <p:cNvCxnSpPr>
            <a:cxnSpLocks/>
            <a:stCxn id="409" idx="2"/>
            <a:endCxn id="414" idx="3"/>
          </p:cNvCxnSpPr>
          <p:nvPr/>
        </p:nvCxnSpPr>
        <p:spPr>
          <a:xfrm flipV="1">
            <a:off x="7477236" y="3826432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rapezoid 413">
            <a:extLst>
              <a:ext uri="{FF2B5EF4-FFF2-40B4-BE49-F238E27FC236}">
                <a16:creationId xmlns:a16="http://schemas.microsoft.com/office/drawing/2014/main" id="{B264ABDD-C6C6-C840-ABAB-5F64A9A5D141}"/>
              </a:ext>
            </a:extLst>
          </p:cNvPr>
          <p:cNvSpPr/>
          <p:nvPr/>
        </p:nvSpPr>
        <p:spPr>
          <a:xfrm rot="14760869" flipH="1">
            <a:off x="7270921" y="3647519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ED43AFC-FEA8-A746-878E-3A6EEBDB3D58}"/>
              </a:ext>
            </a:extLst>
          </p:cNvPr>
          <p:cNvSpPr/>
          <p:nvPr/>
        </p:nvSpPr>
        <p:spPr>
          <a:xfrm flipV="1">
            <a:off x="5905368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3D4D5797-3DC3-044C-A8B4-21A5AF32EB19}"/>
              </a:ext>
            </a:extLst>
          </p:cNvPr>
          <p:cNvCxnSpPr>
            <a:cxnSpLocks/>
            <a:stCxn id="416" idx="2"/>
            <a:endCxn id="426" idx="3"/>
          </p:cNvCxnSpPr>
          <p:nvPr/>
        </p:nvCxnSpPr>
        <p:spPr>
          <a:xfrm flipV="1">
            <a:off x="5970639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2CDBAD-2A4B-A94C-A7FD-B2A4AA677AB6}"/>
              </a:ext>
            </a:extLst>
          </p:cNvPr>
          <p:cNvSpPr/>
          <p:nvPr/>
        </p:nvSpPr>
        <p:spPr>
          <a:xfrm rot="14760869" flipH="1">
            <a:off x="5764324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FA219BC-D50C-D648-9102-991DC1EBAF79}"/>
              </a:ext>
            </a:extLst>
          </p:cNvPr>
          <p:cNvSpPr/>
          <p:nvPr/>
        </p:nvSpPr>
        <p:spPr>
          <a:xfrm flipV="1">
            <a:off x="5055468" y="395183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0EF680FE-26FE-714E-92A9-85B0515D00BB}"/>
              </a:ext>
            </a:extLst>
          </p:cNvPr>
          <p:cNvCxnSpPr>
            <a:cxnSpLocks/>
            <a:stCxn id="429" idx="2"/>
            <a:endCxn id="441" idx="3"/>
          </p:cNvCxnSpPr>
          <p:nvPr/>
        </p:nvCxnSpPr>
        <p:spPr>
          <a:xfrm flipV="1">
            <a:off x="5120739" y="382777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rapezoid 440">
            <a:extLst>
              <a:ext uri="{FF2B5EF4-FFF2-40B4-BE49-F238E27FC236}">
                <a16:creationId xmlns:a16="http://schemas.microsoft.com/office/drawing/2014/main" id="{34A8EF1C-BE79-F64D-B452-E103A686D9B4}"/>
              </a:ext>
            </a:extLst>
          </p:cNvPr>
          <p:cNvSpPr/>
          <p:nvPr/>
        </p:nvSpPr>
        <p:spPr>
          <a:xfrm rot="14760869" flipH="1">
            <a:off x="4914424" y="364885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37760197-7904-AD4F-AB5C-E8619C32A77E}"/>
              </a:ext>
            </a:extLst>
          </p:cNvPr>
          <p:cNvSpPr/>
          <p:nvPr/>
        </p:nvSpPr>
        <p:spPr>
          <a:xfrm flipV="1">
            <a:off x="4245034" y="394962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EA9F7DB-F5EB-BE46-9DE9-C355FAE65DE7}"/>
              </a:ext>
            </a:extLst>
          </p:cNvPr>
          <p:cNvCxnSpPr>
            <a:cxnSpLocks/>
            <a:stCxn id="443" idx="2"/>
            <a:endCxn id="568" idx="3"/>
          </p:cNvCxnSpPr>
          <p:nvPr/>
        </p:nvCxnSpPr>
        <p:spPr>
          <a:xfrm flipV="1">
            <a:off x="4310305" y="382556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rapezoid 567">
            <a:extLst>
              <a:ext uri="{FF2B5EF4-FFF2-40B4-BE49-F238E27FC236}">
                <a16:creationId xmlns:a16="http://schemas.microsoft.com/office/drawing/2014/main" id="{B23F5996-7FA1-254D-85BA-AC0AC653F4CB}"/>
              </a:ext>
            </a:extLst>
          </p:cNvPr>
          <p:cNvSpPr/>
          <p:nvPr/>
        </p:nvSpPr>
        <p:spPr>
          <a:xfrm rot="14760869" flipH="1">
            <a:off x="4103990" y="364664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16B5C41-EBCB-EF43-8CFD-03D7517FF49D}"/>
              </a:ext>
            </a:extLst>
          </p:cNvPr>
          <p:cNvSpPr/>
          <p:nvPr/>
        </p:nvSpPr>
        <p:spPr>
          <a:xfrm flipV="1">
            <a:off x="3431152" y="3951987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643CADD5-B5A2-494C-A58F-852B710F5EAD}"/>
              </a:ext>
            </a:extLst>
          </p:cNvPr>
          <p:cNvCxnSpPr>
            <a:cxnSpLocks/>
            <a:stCxn id="570" idx="2"/>
            <a:endCxn id="583" idx="3"/>
          </p:cNvCxnSpPr>
          <p:nvPr/>
        </p:nvCxnSpPr>
        <p:spPr>
          <a:xfrm flipV="1">
            <a:off x="3496423" y="3827927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rapezoid 582">
            <a:extLst>
              <a:ext uri="{FF2B5EF4-FFF2-40B4-BE49-F238E27FC236}">
                <a16:creationId xmlns:a16="http://schemas.microsoft.com/office/drawing/2014/main" id="{1204A333-B650-4B43-86D3-79A64E5295E4}"/>
              </a:ext>
            </a:extLst>
          </p:cNvPr>
          <p:cNvSpPr/>
          <p:nvPr/>
        </p:nvSpPr>
        <p:spPr>
          <a:xfrm rot="14760869" flipH="1">
            <a:off x="3290108" y="3649014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97E773D-1B5A-324B-A28A-1875958B662B}"/>
              </a:ext>
            </a:extLst>
          </p:cNvPr>
          <p:cNvSpPr/>
          <p:nvPr/>
        </p:nvSpPr>
        <p:spPr>
          <a:xfrm flipV="1">
            <a:off x="2627570" y="396058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92F61BB-9F65-7B4B-8592-C6970DF56320}"/>
              </a:ext>
            </a:extLst>
          </p:cNvPr>
          <p:cNvCxnSpPr>
            <a:cxnSpLocks/>
            <a:stCxn id="585" idx="2"/>
            <a:endCxn id="589" idx="3"/>
          </p:cNvCxnSpPr>
          <p:nvPr/>
        </p:nvCxnSpPr>
        <p:spPr>
          <a:xfrm flipV="1">
            <a:off x="2692841" y="383652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rapezoid 588">
            <a:extLst>
              <a:ext uri="{FF2B5EF4-FFF2-40B4-BE49-F238E27FC236}">
                <a16:creationId xmlns:a16="http://schemas.microsoft.com/office/drawing/2014/main" id="{5A9204DF-4E11-E348-B356-7C7F089372A3}"/>
              </a:ext>
            </a:extLst>
          </p:cNvPr>
          <p:cNvSpPr/>
          <p:nvPr/>
        </p:nvSpPr>
        <p:spPr>
          <a:xfrm rot="14760869" flipH="1">
            <a:off x="2486526" y="365760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9BA16296-8580-D64E-A15C-B4289809FCB4}"/>
              </a:ext>
            </a:extLst>
          </p:cNvPr>
          <p:cNvCxnSpPr>
            <a:cxnSpLocks/>
          </p:cNvCxnSpPr>
          <p:nvPr/>
        </p:nvCxnSpPr>
        <p:spPr>
          <a:xfrm>
            <a:off x="2545367" y="3749485"/>
            <a:ext cx="0" cy="3847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278F533C-A4AD-EB43-9009-C0A8C0505EB7}"/>
              </a:ext>
            </a:extLst>
          </p:cNvPr>
          <p:cNvSpPr txBox="1"/>
          <p:nvPr/>
        </p:nvSpPr>
        <p:spPr>
          <a:xfrm>
            <a:off x="3115955" y="4134267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controller_0 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D39EA13-D03F-C64F-A54C-6BD632D9B3D3}"/>
              </a:ext>
            </a:extLst>
          </p:cNvPr>
          <p:cNvSpPr/>
          <p:nvPr/>
        </p:nvSpPr>
        <p:spPr>
          <a:xfrm>
            <a:off x="7088608" y="4136057"/>
            <a:ext cx="3151134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CA1F3266-0877-834A-8075-3115492165CB}"/>
              </a:ext>
            </a:extLst>
          </p:cNvPr>
          <p:cNvSpPr txBox="1"/>
          <p:nvPr/>
        </p:nvSpPr>
        <p:spPr>
          <a:xfrm>
            <a:off x="7898644" y="4145758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controller_7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F15FAE-FACE-C54D-A671-337513597FEB}"/>
              </a:ext>
            </a:extLst>
          </p:cNvPr>
          <p:cNvCxnSpPr>
            <a:cxnSpLocks/>
          </p:cNvCxnSpPr>
          <p:nvPr/>
        </p:nvCxnSpPr>
        <p:spPr>
          <a:xfrm>
            <a:off x="838200" y="4327732"/>
            <a:ext cx="1491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5D7D34-292E-9949-B2F0-541ACED6C782}"/>
              </a:ext>
            </a:extLst>
          </p:cNvPr>
          <p:cNvCxnSpPr/>
          <p:nvPr/>
        </p:nvCxnSpPr>
        <p:spPr>
          <a:xfrm>
            <a:off x="838200" y="4327732"/>
            <a:ext cx="0" cy="448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FFBEB1A-6C7A-6E48-A419-4931350EF20F}"/>
              </a:ext>
            </a:extLst>
          </p:cNvPr>
          <p:cNvCxnSpPr>
            <a:cxnSpLocks/>
          </p:cNvCxnSpPr>
          <p:nvPr/>
        </p:nvCxnSpPr>
        <p:spPr>
          <a:xfrm>
            <a:off x="7277618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2B5268B-B31F-0C49-821F-9030EF132043}"/>
              </a:ext>
            </a:extLst>
          </p:cNvPr>
          <p:cNvCxnSpPr>
            <a:cxnSpLocks/>
          </p:cNvCxnSpPr>
          <p:nvPr/>
        </p:nvCxnSpPr>
        <p:spPr>
          <a:xfrm>
            <a:off x="7270401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0CC1250-4BB8-F24A-A7F0-A5F719E1E626}"/>
              </a:ext>
            </a:extLst>
          </p:cNvPr>
          <p:cNvGrpSpPr/>
          <p:nvPr/>
        </p:nvGrpSpPr>
        <p:grpSpPr>
          <a:xfrm>
            <a:off x="2789071" y="4694995"/>
            <a:ext cx="2619485" cy="2069487"/>
            <a:chOff x="3081716" y="3835326"/>
            <a:chExt cx="2619485" cy="1887897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469FEE41-CDB7-F342-85FA-F56449F8980D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FADFA5B8-93FE-6B4F-A87C-78551875960B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E350850-3238-3C45-B171-19C431EE5EF3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F5B25570-BF2E-5142-8E2A-C992E00FDDCC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685B51D9-7D11-0F49-B1A2-0C4401270565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CB7C769B-1B76-6A4E-95F4-EDB45A68E121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0688AD90-8BA8-024F-A438-F2FCDA9FD5A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E4E45E33-4282-CA46-AF37-FE035730E390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9828B88-9CE1-F941-9917-BD356C1BED6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10349C44-46E3-8841-B8E8-28005F9C0FAD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933645D4-20E1-DA44-897A-84CD4061A49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ED0A1D04-C199-0943-8333-E6EF241595A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D540A950-0830-EB4F-844B-17443D1AB7D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9E8C488D-B95B-9140-BEFE-071C1A16D88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92314F99-52C5-9C44-8A18-397E862A823F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F090ABC2-AD50-7C4A-AFC5-3C77F22346CD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D4CA70EB-6CB2-4E4C-9171-02A5F19D02B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EDC8A46A-8A38-AC4F-B9CB-3AF5F757106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3C3E810-1C6C-AD4E-824A-9F955856F390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C1457AA0-E8DE-0E41-8735-7DFAB42F440B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6192C8AD-84F4-294C-A177-6B776AEA65E4}"/>
              </a:ext>
            </a:extLst>
          </p:cNvPr>
          <p:cNvGrpSpPr/>
          <p:nvPr/>
        </p:nvGrpSpPr>
        <p:grpSpPr>
          <a:xfrm>
            <a:off x="7547810" y="4694995"/>
            <a:ext cx="2619485" cy="2069487"/>
            <a:chOff x="3081716" y="3835326"/>
            <a:chExt cx="2619485" cy="1887897"/>
          </a:xfrm>
        </p:grpSpPr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C8CB3E91-79D9-C543-A4C6-B7713BAD43BA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135F82E8-7603-004E-A056-EBAD8C00FEE5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E64AD9FD-5E13-FB4E-8D0B-1CECCF80E7D5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841AD66C-ED08-024A-861F-10C9D39CF87B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3D90D435-FCA7-1F4D-B737-EEC10D389E2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0F7195FC-A62B-6948-BC77-2FC2AEF4086B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57878BF1-F5ED-7D48-9FF5-E04BBA06DDE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DC1D3588-68F9-BF44-BBED-D3CB98CC0BF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DE060175-E053-774C-84BA-949B9B2D01E9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93E23BEA-6ED1-0B49-A615-99D802E457A8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B48E465-004B-824D-8791-4C60ED09C6E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B2A51DBA-43EE-E144-9EA4-6D6BE82A8600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14A02E3-E6E1-9B43-BDA2-6E00A98BE80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C96B76F6-DE63-6146-9B50-7E58E69D2A5D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88C7494B-53A7-524D-B921-93C7A800380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CCC0FDD3-2452-2649-B0EA-B01A789889D0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3125ED94-488B-684F-920B-C369AA41FE81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E2A308F6-9C37-7542-BC18-03EA6D33AC7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16E43D3D-5272-C946-81B8-FDDEC1AFB6D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F0BED15D-82D9-4A41-847F-EF611CE0153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D9060F-3A8C-2543-AF5B-B565E81EF45D}"/>
              </a:ext>
            </a:extLst>
          </p:cNvPr>
          <p:cNvGrpSpPr/>
          <p:nvPr/>
        </p:nvGrpSpPr>
        <p:grpSpPr>
          <a:xfrm>
            <a:off x="6079353" y="4704044"/>
            <a:ext cx="152550" cy="2081220"/>
            <a:chOff x="11536060" y="2020900"/>
            <a:chExt cx="139034" cy="1634984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CE2C59AC-9EF8-8941-A086-4AED52383C66}"/>
                </a:ext>
              </a:extLst>
            </p:cNvPr>
            <p:cNvCxnSpPr/>
            <p:nvPr/>
          </p:nvCxnSpPr>
          <p:spPr>
            <a:xfrm rot="5400000">
              <a:off x="10857603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D6BFAB97-1FC1-5245-A625-632A7081EE20}"/>
                </a:ext>
              </a:extLst>
            </p:cNvPr>
            <p:cNvCxnSpPr/>
            <p:nvPr/>
          </p:nvCxnSpPr>
          <p:spPr>
            <a:xfrm rot="5400000">
              <a:off x="1071856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62617447-287D-5849-BE71-9447849ECE0D}"/>
                </a:ext>
              </a:extLst>
            </p:cNvPr>
            <p:cNvCxnSpPr/>
            <p:nvPr/>
          </p:nvCxnSpPr>
          <p:spPr>
            <a:xfrm rot="5400000">
              <a:off x="1081125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E6632098-7102-5D48-8DBC-DFCF85916C67}"/>
                </a:ext>
              </a:extLst>
            </p:cNvPr>
            <p:cNvCxnSpPr/>
            <p:nvPr/>
          </p:nvCxnSpPr>
          <p:spPr>
            <a:xfrm rot="5400000">
              <a:off x="10764914" y="2838393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0DD5C1-4E28-3E41-B035-070A21CD5002}"/>
              </a:ext>
            </a:extLst>
          </p:cNvPr>
          <p:cNvGrpSpPr/>
          <p:nvPr/>
        </p:nvGrpSpPr>
        <p:grpSpPr>
          <a:xfrm>
            <a:off x="2675488" y="2960649"/>
            <a:ext cx="582298" cy="681933"/>
            <a:chOff x="2675488" y="2960649"/>
            <a:chExt cx="582298" cy="681933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F89B5DB-A10C-AF4B-8513-98C8EA741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F00DCE7-CBE6-B445-AD6B-EBC72E9E8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B87BCC2E-F482-E140-BBC7-780356C5FFA9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6843DEC-504C-FF46-B636-903C74596F9D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6" name="Straight Arrow Connector 865">
                <a:extLst>
                  <a:ext uri="{FF2B5EF4-FFF2-40B4-BE49-F238E27FC236}">
                    <a16:creationId xmlns:a16="http://schemas.microsoft.com/office/drawing/2014/main" id="{18DAA3A9-7608-034B-8037-1ABD297BDF82}"/>
                  </a:ext>
                </a:extLst>
              </p:cNvPr>
              <p:cNvCxnSpPr>
                <a:cxnSpLocks/>
                <a:endCxn id="86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70BC2662-3B09-6F4E-85AA-2A4B1492ABCC}"/>
              </a:ext>
            </a:extLst>
          </p:cNvPr>
          <p:cNvGrpSpPr/>
          <p:nvPr/>
        </p:nvGrpSpPr>
        <p:grpSpPr>
          <a:xfrm>
            <a:off x="3493237" y="2956845"/>
            <a:ext cx="592689" cy="681933"/>
            <a:chOff x="2665097" y="2960649"/>
            <a:chExt cx="592689" cy="681933"/>
          </a:xfrm>
        </p:grpSpPr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BD08821-B6DA-724E-83C7-E1208D5EC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DEF9E6CB-F163-B242-A916-E7F58BE2EB88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A007CD81-4FD5-3249-AE02-944B9B69BE5E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9C972715-C533-ED45-B003-3864F75761B5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8E5A4379-43DB-0D4C-9C69-F8A0F0210120}"/>
                  </a:ext>
                </a:extLst>
              </p:cNvPr>
              <p:cNvCxnSpPr>
                <a:cxnSpLocks/>
                <a:endCxn id="89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B552A369-87BD-814E-BCEB-C5F735A47D65}"/>
              </a:ext>
            </a:extLst>
          </p:cNvPr>
          <p:cNvGrpSpPr/>
          <p:nvPr/>
        </p:nvGrpSpPr>
        <p:grpSpPr>
          <a:xfrm>
            <a:off x="4312908" y="2956845"/>
            <a:ext cx="582298" cy="681933"/>
            <a:chOff x="2675488" y="2960649"/>
            <a:chExt cx="582298" cy="681933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C096943A-5C95-BB4B-91B1-1D67A49B1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AE72D9F3-5B96-2E4A-93EC-56B316C38FE7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9AE52DEC-5A78-4F4F-8F13-3F44F49EC6F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92888508-C5FD-3B4A-8B53-F5B1F13A07C3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3" name="Straight Arrow Connector 902">
                <a:extLst>
                  <a:ext uri="{FF2B5EF4-FFF2-40B4-BE49-F238E27FC236}">
                    <a16:creationId xmlns:a16="http://schemas.microsoft.com/office/drawing/2014/main" id="{40875498-7FFC-0B47-A193-8347559F0A66}"/>
                  </a:ext>
                </a:extLst>
              </p:cNvPr>
              <p:cNvCxnSpPr>
                <a:cxnSpLocks/>
                <a:endCxn id="90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50D82AA5-1F41-DF47-90C6-B59954095224}"/>
              </a:ext>
            </a:extLst>
          </p:cNvPr>
          <p:cNvGrpSpPr/>
          <p:nvPr/>
        </p:nvGrpSpPr>
        <p:grpSpPr>
          <a:xfrm>
            <a:off x="5124245" y="2956845"/>
            <a:ext cx="592689" cy="681933"/>
            <a:chOff x="2665097" y="2960649"/>
            <a:chExt cx="592689" cy="681933"/>
          </a:xfrm>
        </p:grpSpPr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B8EC2A66-7459-4A47-9A11-D850D4DA6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9B15E98B-8B42-4F46-B219-A1BD95BB8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CD10433D-5CB4-0F46-A507-A06BEF49AD9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020AC975-35DB-664C-998A-67DB2AF03496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9" name="Straight Arrow Connector 908">
                <a:extLst>
                  <a:ext uri="{FF2B5EF4-FFF2-40B4-BE49-F238E27FC236}">
                    <a16:creationId xmlns:a16="http://schemas.microsoft.com/office/drawing/2014/main" id="{8830EEF1-612D-384F-8839-136AC58850E4}"/>
                  </a:ext>
                </a:extLst>
              </p:cNvPr>
              <p:cNvCxnSpPr>
                <a:cxnSpLocks/>
                <a:endCxn id="90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9C5A7967-19B3-2645-9C06-A09ADADBBF3D}"/>
              </a:ext>
            </a:extLst>
          </p:cNvPr>
          <p:cNvGrpSpPr/>
          <p:nvPr/>
        </p:nvGrpSpPr>
        <p:grpSpPr>
          <a:xfrm>
            <a:off x="5974411" y="2956845"/>
            <a:ext cx="592689" cy="681933"/>
            <a:chOff x="2665097" y="2960649"/>
            <a:chExt cx="592689" cy="681933"/>
          </a:xfrm>
        </p:grpSpPr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4A300B14-B8E6-2D4F-A891-E7C2EC5E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1916BDC7-F252-D04A-BEC5-15E0351D52D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C760806A-7BB8-874B-95C9-733B85B869E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D6EE28F5-8314-F143-9FCC-7FF1A4DB4420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5" name="Straight Arrow Connector 914">
                <a:extLst>
                  <a:ext uri="{FF2B5EF4-FFF2-40B4-BE49-F238E27FC236}">
                    <a16:creationId xmlns:a16="http://schemas.microsoft.com/office/drawing/2014/main" id="{F59CC6DC-3F3E-1A46-B25E-62DB4F59A887}"/>
                  </a:ext>
                </a:extLst>
              </p:cNvPr>
              <p:cNvCxnSpPr>
                <a:cxnSpLocks/>
                <a:endCxn id="914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6" name="Group 915">
            <a:extLst>
              <a:ext uri="{FF2B5EF4-FFF2-40B4-BE49-F238E27FC236}">
                <a16:creationId xmlns:a16="http://schemas.microsoft.com/office/drawing/2014/main" id="{DB3C649E-1396-2F4B-9191-7FD3B3E9559E}"/>
              </a:ext>
            </a:extLst>
          </p:cNvPr>
          <p:cNvGrpSpPr/>
          <p:nvPr/>
        </p:nvGrpSpPr>
        <p:grpSpPr>
          <a:xfrm>
            <a:off x="7494921" y="2956845"/>
            <a:ext cx="582298" cy="681933"/>
            <a:chOff x="2675488" y="2960649"/>
            <a:chExt cx="582298" cy="681933"/>
          </a:xfrm>
        </p:grpSpPr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C9339065-BBEA-7342-8ECD-9F3FB2107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90EE277-166B-E34F-AF37-0B1436AA5651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C6B1AA8F-5196-514A-AE47-9B3A44EFC7CC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46C15A67-0D2C-1349-A217-15EF1B096BC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1" name="Straight Arrow Connector 920">
                <a:extLst>
                  <a:ext uri="{FF2B5EF4-FFF2-40B4-BE49-F238E27FC236}">
                    <a16:creationId xmlns:a16="http://schemas.microsoft.com/office/drawing/2014/main" id="{09308636-5EDA-D94D-A497-53159E73D427}"/>
                  </a:ext>
                </a:extLst>
              </p:cNvPr>
              <p:cNvCxnSpPr>
                <a:cxnSpLocks/>
                <a:endCxn id="92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3AFBA089-8D7C-0A4F-9195-64D64C33217A}"/>
              </a:ext>
            </a:extLst>
          </p:cNvPr>
          <p:cNvGrpSpPr/>
          <p:nvPr/>
        </p:nvGrpSpPr>
        <p:grpSpPr>
          <a:xfrm>
            <a:off x="8304201" y="2956845"/>
            <a:ext cx="582298" cy="681933"/>
            <a:chOff x="2675488" y="2960649"/>
            <a:chExt cx="582298" cy="681933"/>
          </a:xfrm>
        </p:grpSpPr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0DB661B0-4B86-B04D-B741-42CD867AD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36A34C92-0080-794E-AD00-C6C2C490239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03E7DD7B-C925-4C45-8EC0-04FF5D6C43A5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09445AD7-FF78-E14A-BF39-C9A21ECE54B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7" name="Straight Arrow Connector 926">
                <a:extLst>
                  <a:ext uri="{FF2B5EF4-FFF2-40B4-BE49-F238E27FC236}">
                    <a16:creationId xmlns:a16="http://schemas.microsoft.com/office/drawing/2014/main" id="{56222876-157F-9847-85D8-08D993993386}"/>
                  </a:ext>
                </a:extLst>
              </p:cNvPr>
              <p:cNvCxnSpPr>
                <a:cxnSpLocks/>
                <a:endCxn id="92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8A7F6F63-4732-714A-9436-046487649923}"/>
              </a:ext>
            </a:extLst>
          </p:cNvPr>
          <p:cNvGrpSpPr/>
          <p:nvPr/>
        </p:nvGrpSpPr>
        <p:grpSpPr>
          <a:xfrm>
            <a:off x="9084365" y="2956845"/>
            <a:ext cx="582298" cy="681933"/>
            <a:chOff x="2675488" y="2960649"/>
            <a:chExt cx="582298" cy="681933"/>
          </a:xfrm>
        </p:grpSpPr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7E36FBDA-3E63-074A-AE65-0516DB268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CFCF1B6B-330C-8043-BED0-90E46F87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DB0673A1-4617-1B48-B8CD-B5FBACF8841A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1E0FE871-FE1C-6D4A-805D-8AD0B4C5686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3" name="Straight Arrow Connector 932">
                <a:extLst>
                  <a:ext uri="{FF2B5EF4-FFF2-40B4-BE49-F238E27FC236}">
                    <a16:creationId xmlns:a16="http://schemas.microsoft.com/office/drawing/2014/main" id="{19F4D9F7-5C9C-7349-9A96-56B5D2731B19}"/>
                  </a:ext>
                </a:extLst>
              </p:cNvPr>
              <p:cNvCxnSpPr>
                <a:cxnSpLocks/>
                <a:endCxn id="93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DABEEED7-A9B2-B54C-8C44-2149A30489B3}"/>
              </a:ext>
            </a:extLst>
          </p:cNvPr>
          <p:cNvGrpSpPr/>
          <p:nvPr/>
        </p:nvGrpSpPr>
        <p:grpSpPr>
          <a:xfrm>
            <a:off x="9962251" y="2956845"/>
            <a:ext cx="544187" cy="681933"/>
            <a:chOff x="2713599" y="2960649"/>
            <a:chExt cx="544187" cy="681933"/>
          </a:xfrm>
        </p:grpSpPr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2A03EDF5-24B2-2240-9849-07D30D775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CEF5C80E-A5A1-574E-8E8D-E37B3E7D7901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1170F1B7-7792-0244-A15B-6ADF1EBA5E2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9" name="Straight Arrow Connector 938">
                <a:extLst>
                  <a:ext uri="{FF2B5EF4-FFF2-40B4-BE49-F238E27FC236}">
                    <a16:creationId xmlns:a16="http://schemas.microsoft.com/office/drawing/2014/main" id="{C4B42697-D32F-B24D-93DC-FA07C029ACF5}"/>
                  </a:ext>
                </a:extLst>
              </p:cNvPr>
              <p:cNvCxnSpPr>
                <a:cxnSpLocks/>
                <a:endCxn id="93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9" name="TextBox 788">
            <a:extLst>
              <a:ext uri="{FF2B5EF4-FFF2-40B4-BE49-F238E27FC236}">
                <a16:creationId xmlns:a16="http://schemas.microsoft.com/office/drawing/2014/main" id="{35E1B21A-0266-734F-8544-25279ED61AD9}"/>
              </a:ext>
            </a:extLst>
          </p:cNvPr>
          <p:cNvSpPr txBox="1"/>
          <p:nvPr/>
        </p:nvSpPr>
        <p:spPr>
          <a:xfrm>
            <a:off x="7239228" y="1543572"/>
            <a:ext cx="3390672" cy="146304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4000" dirty="0"/>
              <a:t>Inputs</a:t>
            </a:r>
          </a:p>
          <a:p>
            <a:endParaRPr lang="en-US" sz="28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34A3F1C-7BAF-B24B-875E-DA0544820C69}"/>
              </a:ext>
            </a:extLst>
          </p:cNvPr>
          <p:cNvSpPr txBox="1"/>
          <p:nvPr/>
        </p:nvSpPr>
        <p:spPr>
          <a:xfrm>
            <a:off x="2433533" y="1542738"/>
            <a:ext cx="4662702" cy="146304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4000" dirty="0"/>
              <a:t>Weights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1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0B5A-2CB3-A948-937E-4C3985D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A24-B912-A540-92CA-B4122433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CGRA, we send out data and valid</a:t>
            </a:r>
          </a:p>
          <a:p>
            <a:r>
              <a:rPr lang="en-US" dirty="0"/>
              <a:t>From CGRA, we get data and 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0923-B519-3542-9CDC-0478CF1D2675}"/>
              </a:ext>
            </a:extLst>
          </p:cNvPr>
          <p:cNvSpPr/>
          <p:nvPr/>
        </p:nvSpPr>
        <p:spPr>
          <a:xfrm>
            <a:off x="1039091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091CF-640E-2244-BBED-41240B72C402}"/>
              </a:ext>
            </a:extLst>
          </p:cNvPr>
          <p:cNvSpPr/>
          <p:nvPr/>
        </p:nvSpPr>
        <p:spPr>
          <a:xfrm rot="10800000" flipV="1">
            <a:off x="1158175" y="3961987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Start_addr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09B2D-0995-A64E-9EE3-D3CBD6CCA2C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369127" y="4187536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FD0EB-2063-4141-B7F8-3AF9A43190AD}"/>
              </a:ext>
            </a:extLst>
          </p:cNvPr>
          <p:cNvCxnSpPr>
            <a:cxnSpLocks/>
          </p:cNvCxnSpPr>
          <p:nvPr/>
        </p:nvCxnSpPr>
        <p:spPr>
          <a:xfrm flipV="1">
            <a:off x="3253100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52E6D7-69E8-6146-97BC-077321A29A7B}"/>
              </a:ext>
            </a:extLst>
          </p:cNvPr>
          <p:cNvSpPr txBox="1"/>
          <p:nvPr/>
        </p:nvSpPr>
        <p:spPr>
          <a:xfrm>
            <a:off x="2625063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4AA3B-CCBE-9640-BC2C-2478A360E468}"/>
              </a:ext>
            </a:extLst>
          </p:cNvPr>
          <p:cNvSpPr/>
          <p:nvPr/>
        </p:nvSpPr>
        <p:spPr>
          <a:xfrm rot="10800000" flipV="1">
            <a:off x="1158175" y="4554269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Num_word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77755E-68D1-934E-9BCD-7B161180DEA2}"/>
              </a:ext>
            </a:extLst>
          </p:cNvPr>
          <p:cNvSpPr/>
          <p:nvPr/>
        </p:nvSpPr>
        <p:spPr>
          <a:xfrm>
            <a:off x="3044536" y="4083627"/>
            <a:ext cx="966354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71C44A-4078-C04A-885E-24818CE6D85C}"/>
              </a:ext>
            </a:extLst>
          </p:cNvPr>
          <p:cNvCxnSpPr>
            <a:cxnSpLocks/>
          </p:cNvCxnSpPr>
          <p:nvPr/>
        </p:nvCxnSpPr>
        <p:spPr>
          <a:xfrm>
            <a:off x="2369127" y="4769427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2B635-1048-C742-99DB-4600543DA4EC}"/>
              </a:ext>
            </a:extLst>
          </p:cNvPr>
          <p:cNvCxnSpPr>
            <a:cxnSpLocks/>
          </p:cNvCxnSpPr>
          <p:nvPr/>
        </p:nvCxnSpPr>
        <p:spPr>
          <a:xfrm flipV="1">
            <a:off x="3897337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8CBBA0-CF81-E44B-93F1-1AF946208B2F}"/>
              </a:ext>
            </a:extLst>
          </p:cNvPr>
          <p:cNvSpPr txBox="1"/>
          <p:nvPr/>
        </p:nvSpPr>
        <p:spPr>
          <a:xfrm>
            <a:off x="3414774" y="3072061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9166A-0D1C-C040-ABC8-F691AD6A1F63}"/>
              </a:ext>
            </a:extLst>
          </p:cNvPr>
          <p:cNvCxnSpPr>
            <a:cxnSpLocks/>
          </p:cNvCxnSpPr>
          <p:nvPr/>
        </p:nvCxnSpPr>
        <p:spPr>
          <a:xfrm>
            <a:off x="4725148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3BDC0A-054F-E54C-AD48-26079C9FC7B2}"/>
              </a:ext>
            </a:extLst>
          </p:cNvPr>
          <p:cNvCxnSpPr>
            <a:cxnSpLocks/>
          </p:cNvCxnSpPr>
          <p:nvPr/>
        </p:nvCxnSpPr>
        <p:spPr>
          <a:xfrm>
            <a:off x="5501000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66C7C4-248C-A746-BBFC-0B6773778A96}"/>
              </a:ext>
            </a:extLst>
          </p:cNvPr>
          <p:cNvSpPr txBox="1"/>
          <p:nvPr/>
        </p:nvSpPr>
        <p:spPr>
          <a:xfrm>
            <a:off x="4131315" y="563895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468CB-23BE-A242-819D-9540808BF40C}"/>
              </a:ext>
            </a:extLst>
          </p:cNvPr>
          <p:cNvSpPr txBox="1"/>
          <p:nvPr/>
        </p:nvSpPr>
        <p:spPr>
          <a:xfrm>
            <a:off x="5152334" y="563357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3BED5F-F916-6F47-95AD-B2ECA783A638}"/>
              </a:ext>
            </a:extLst>
          </p:cNvPr>
          <p:cNvCxnSpPr>
            <a:cxnSpLocks/>
          </p:cNvCxnSpPr>
          <p:nvPr/>
        </p:nvCxnSpPr>
        <p:spPr>
          <a:xfrm>
            <a:off x="3158836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DD16B-2912-444C-9E52-7C9B95C66D45}"/>
              </a:ext>
            </a:extLst>
          </p:cNvPr>
          <p:cNvCxnSpPr>
            <a:cxnSpLocks/>
          </p:cNvCxnSpPr>
          <p:nvPr/>
        </p:nvCxnSpPr>
        <p:spPr>
          <a:xfrm>
            <a:off x="4645976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E4A96C-E44D-9441-9A73-4B8CD7AFAC87}"/>
              </a:ext>
            </a:extLst>
          </p:cNvPr>
          <p:cNvGrpSpPr/>
          <p:nvPr/>
        </p:nvGrpSpPr>
        <p:grpSpPr>
          <a:xfrm>
            <a:off x="4219454" y="2859506"/>
            <a:ext cx="1058667" cy="2077610"/>
            <a:chOff x="2508862" y="1293464"/>
            <a:chExt cx="572182" cy="14225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3561D6-72AE-C04C-A08D-E5F999A52FD3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B5AAA9-F225-354C-A976-CCA15A0F2653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FB630525-3D00-C24D-87B5-BA7AD188F5E7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6F167523-B032-0041-BBBD-FAE97FA2B180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7E15F0E8-C489-1044-807E-96B101916240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C2D36E3D-7706-1243-9E6C-545C9E14C9AC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B83D432-595E-8B4C-81F6-7587CA03DD8C}"/>
                </a:ext>
              </a:extLst>
            </p:cNvPr>
            <p:cNvCxnSpPr>
              <a:stCxn id="55" idx="1"/>
              <a:endCxn id="51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A401DDA-C8AC-F74A-A390-A56A6533921A}"/>
                </a:ext>
              </a:extLst>
            </p:cNvPr>
            <p:cNvCxnSpPr>
              <a:cxnSpLocks/>
              <a:stCxn id="56" idx="1"/>
              <a:endCxn id="52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989CD4DF-7EA2-2C43-BED5-6E15070AB38B}"/>
                </a:ext>
              </a:extLst>
            </p:cNvPr>
            <p:cNvCxnSpPr>
              <a:cxnSpLocks/>
              <a:stCxn id="57" idx="1"/>
              <a:endCxn id="53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2082D80E-57C0-D04F-8815-44E79ED98B8B}"/>
                </a:ext>
              </a:extLst>
            </p:cNvPr>
            <p:cNvCxnSpPr>
              <a:cxnSpLocks/>
              <a:stCxn id="58" idx="1"/>
              <a:endCxn id="54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F37EED-3A5D-F645-9738-EA9E01AEF18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2D4819-F347-CC44-B258-1925961B8D79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1E1C15-A8B9-834C-87C2-92C1A204D237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BAA0F49-80CD-364D-82BF-22858C85E049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B27AF0-B91C-104A-95D1-D26C0E7F89B2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17962DA-B03B-1C43-8889-03E44FE0D359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BBF39BD2-A0FA-8642-A3BD-06C21A096FE2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2252A5-3D53-394E-BAF7-543365D715CC}"/>
              </a:ext>
            </a:extLst>
          </p:cNvPr>
          <p:cNvCxnSpPr>
            <a:endCxn id="50" idx="1"/>
          </p:cNvCxnSpPr>
          <p:nvPr/>
        </p:nvCxnSpPr>
        <p:spPr>
          <a:xfrm>
            <a:off x="4010890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918B2E-F3AA-0642-954A-C7204391EA66}"/>
              </a:ext>
            </a:extLst>
          </p:cNvPr>
          <p:cNvSpPr txBox="1"/>
          <p:nvPr/>
        </p:nvSpPr>
        <p:spPr>
          <a:xfrm>
            <a:off x="4798740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5509E-27DC-0944-B498-7F37E3D851EF}"/>
              </a:ext>
            </a:extLst>
          </p:cNvPr>
          <p:cNvSpPr/>
          <p:nvPr/>
        </p:nvSpPr>
        <p:spPr>
          <a:xfrm>
            <a:off x="6679123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3EB9CB-F252-4146-AE50-0B24ABDF0F2D}"/>
              </a:ext>
            </a:extLst>
          </p:cNvPr>
          <p:cNvCxnSpPr>
            <a:cxnSpLocks/>
          </p:cNvCxnSpPr>
          <p:nvPr/>
        </p:nvCxnSpPr>
        <p:spPr>
          <a:xfrm flipV="1">
            <a:off x="8893132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33B2F4-5DF6-4641-A9F9-250668032B97}"/>
              </a:ext>
            </a:extLst>
          </p:cNvPr>
          <p:cNvSpPr txBox="1"/>
          <p:nvPr/>
        </p:nvSpPr>
        <p:spPr>
          <a:xfrm>
            <a:off x="8265095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2467C-2738-B447-AE52-BB4A424156BA}"/>
              </a:ext>
            </a:extLst>
          </p:cNvPr>
          <p:cNvSpPr/>
          <p:nvPr/>
        </p:nvSpPr>
        <p:spPr>
          <a:xfrm>
            <a:off x="8685978" y="4083627"/>
            <a:ext cx="964943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E3D58B-2CD5-2848-8901-928F5FECEA94}"/>
              </a:ext>
            </a:extLst>
          </p:cNvPr>
          <p:cNvCxnSpPr>
            <a:cxnSpLocks/>
          </p:cNvCxnSpPr>
          <p:nvPr/>
        </p:nvCxnSpPr>
        <p:spPr>
          <a:xfrm flipV="1">
            <a:off x="9456886" y="2951020"/>
            <a:ext cx="0" cy="288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D67D0B-703F-C547-BA6B-3EF7B8504FF6}"/>
              </a:ext>
            </a:extLst>
          </p:cNvPr>
          <p:cNvSpPr txBox="1"/>
          <p:nvPr/>
        </p:nvSpPr>
        <p:spPr>
          <a:xfrm>
            <a:off x="8951630" y="3061145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849C1F-0FF5-3F44-BEFE-0D8CF5DAD280}"/>
              </a:ext>
            </a:extLst>
          </p:cNvPr>
          <p:cNvCxnSpPr>
            <a:cxnSpLocks/>
          </p:cNvCxnSpPr>
          <p:nvPr/>
        </p:nvCxnSpPr>
        <p:spPr>
          <a:xfrm>
            <a:off x="10365180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E99B5F-88A2-994C-AFD0-AE9581353882}"/>
              </a:ext>
            </a:extLst>
          </p:cNvPr>
          <p:cNvCxnSpPr>
            <a:cxnSpLocks/>
          </p:cNvCxnSpPr>
          <p:nvPr/>
        </p:nvCxnSpPr>
        <p:spPr>
          <a:xfrm>
            <a:off x="11141032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03411A4-276F-6948-A496-D37A3664387D}"/>
              </a:ext>
            </a:extLst>
          </p:cNvPr>
          <p:cNvSpPr txBox="1"/>
          <p:nvPr/>
        </p:nvSpPr>
        <p:spPr>
          <a:xfrm>
            <a:off x="9799252" y="565412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743C9-ABDF-F343-95FD-6019A18346FD}"/>
              </a:ext>
            </a:extLst>
          </p:cNvPr>
          <p:cNvSpPr txBox="1"/>
          <p:nvPr/>
        </p:nvSpPr>
        <p:spPr>
          <a:xfrm>
            <a:off x="10844835" y="565412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226CE5-A3C2-784D-B989-7F5F4AF044C2}"/>
              </a:ext>
            </a:extLst>
          </p:cNvPr>
          <p:cNvCxnSpPr>
            <a:cxnSpLocks/>
          </p:cNvCxnSpPr>
          <p:nvPr/>
        </p:nvCxnSpPr>
        <p:spPr>
          <a:xfrm>
            <a:off x="8798868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344FE0-A33E-9A45-83E9-029963BE0687}"/>
              </a:ext>
            </a:extLst>
          </p:cNvPr>
          <p:cNvCxnSpPr>
            <a:cxnSpLocks/>
          </p:cNvCxnSpPr>
          <p:nvPr/>
        </p:nvCxnSpPr>
        <p:spPr>
          <a:xfrm>
            <a:off x="10286008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CA507C-1FA4-8640-B2F3-9165A3A1E774}"/>
              </a:ext>
            </a:extLst>
          </p:cNvPr>
          <p:cNvGrpSpPr/>
          <p:nvPr/>
        </p:nvGrpSpPr>
        <p:grpSpPr>
          <a:xfrm>
            <a:off x="9859486" y="2859506"/>
            <a:ext cx="1058667" cy="2077610"/>
            <a:chOff x="2508862" y="1293464"/>
            <a:chExt cx="572182" cy="142259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EE4613-EC4F-EB4D-8C0E-1BB96DCC4820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F543B5-739A-894F-8C57-685E30E4C835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96" name="Left Brace 95">
                <a:extLst>
                  <a:ext uri="{FF2B5EF4-FFF2-40B4-BE49-F238E27FC236}">
                    <a16:creationId xmlns:a16="http://schemas.microsoft.com/office/drawing/2014/main" id="{C8EC93E5-95E1-B24A-97ED-66F2F3534B02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F89D758A-B967-1249-AF77-8FED717FABD8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e 97">
                <a:extLst>
                  <a:ext uri="{FF2B5EF4-FFF2-40B4-BE49-F238E27FC236}">
                    <a16:creationId xmlns:a16="http://schemas.microsoft.com/office/drawing/2014/main" id="{DCCD14B4-2443-674A-8E6C-90E4263FAB32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Left Brace 98">
                <a:extLst>
                  <a:ext uri="{FF2B5EF4-FFF2-40B4-BE49-F238E27FC236}">
                    <a16:creationId xmlns:a16="http://schemas.microsoft.com/office/drawing/2014/main" id="{06A6DE8E-24C4-034B-87FD-E122E6A8C87E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47032C6A-C9F4-D64D-B4FE-DF70359E16D8}"/>
                </a:ext>
              </a:extLst>
            </p:cNvPr>
            <p:cNvCxnSpPr>
              <a:stCxn id="96" idx="1"/>
              <a:endCxn id="92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7066C977-72C8-5746-8BDE-6CACC6168B24}"/>
                </a:ext>
              </a:extLst>
            </p:cNvPr>
            <p:cNvCxnSpPr>
              <a:cxnSpLocks/>
              <a:stCxn id="97" idx="1"/>
              <a:endCxn id="93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4CEB506-B05E-0841-A4E0-824A931EF74A}"/>
                </a:ext>
              </a:extLst>
            </p:cNvPr>
            <p:cNvCxnSpPr>
              <a:cxnSpLocks/>
              <a:stCxn id="98" idx="1"/>
              <a:endCxn id="94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A52143E4-829A-8B49-8D6C-DBA53B21DE9D}"/>
                </a:ext>
              </a:extLst>
            </p:cNvPr>
            <p:cNvCxnSpPr>
              <a:cxnSpLocks/>
              <a:stCxn id="99" idx="1"/>
              <a:endCxn id="95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50EE7B1-9B7E-1A46-A051-846A60E55788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CF1520-D17C-0248-8F72-74FF95673431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A6721B-2236-D14A-947C-B8AA351EBCA6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CDFAB7-DF50-4D43-8440-B401DBA8D10B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E60235A-8E9F-CC40-9AC5-B6771C7D5BAA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EB140C8-0CAE-A646-827A-58375A08FACE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C906C480-E704-F94A-A92A-5B168C2EEB13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508F5-83A9-A947-9FF6-1849A75AEE26}"/>
              </a:ext>
            </a:extLst>
          </p:cNvPr>
          <p:cNvCxnSpPr>
            <a:endCxn id="91" idx="1"/>
          </p:cNvCxnSpPr>
          <p:nvPr/>
        </p:nvCxnSpPr>
        <p:spPr>
          <a:xfrm>
            <a:off x="9650922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808D9-7BC8-164C-B9F6-E3288F5393B4}"/>
              </a:ext>
            </a:extLst>
          </p:cNvPr>
          <p:cNvSpPr txBox="1"/>
          <p:nvPr/>
        </p:nvSpPr>
        <p:spPr>
          <a:xfrm>
            <a:off x="10438772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B69719-2EE0-1A47-95CB-43ED571A7CBC}"/>
              </a:ext>
            </a:extLst>
          </p:cNvPr>
          <p:cNvSpPr txBox="1"/>
          <p:nvPr/>
        </p:nvSpPr>
        <p:spPr>
          <a:xfrm>
            <a:off x="2434045" y="6223827"/>
            <a:ext cx="18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&lt;FIFO mode&gt;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D8D170-58C9-D44D-8436-158391D18B10}"/>
              </a:ext>
            </a:extLst>
          </p:cNvPr>
          <p:cNvSpPr txBox="1"/>
          <p:nvPr/>
        </p:nvSpPr>
        <p:spPr>
          <a:xfrm>
            <a:off x="8418021" y="6262795"/>
            <a:ext cx="207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&lt;SRAM mode&gt;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4698F1-5369-0048-B0DD-A515816CCB3B}"/>
              </a:ext>
            </a:extLst>
          </p:cNvPr>
          <p:cNvCxnSpPr>
            <a:cxnSpLocks/>
          </p:cNvCxnSpPr>
          <p:nvPr/>
        </p:nvCxnSpPr>
        <p:spPr>
          <a:xfrm>
            <a:off x="7796469" y="5333106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23B5685-BFC9-DE4A-9AEF-39C222B75F41}"/>
              </a:ext>
            </a:extLst>
          </p:cNvPr>
          <p:cNvCxnSpPr>
            <a:cxnSpLocks/>
          </p:cNvCxnSpPr>
          <p:nvPr/>
        </p:nvCxnSpPr>
        <p:spPr>
          <a:xfrm>
            <a:off x="8386416" y="5336672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F0048A-8E78-A244-BC3B-22FBEE4D8310}"/>
              </a:ext>
            </a:extLst>
          </p:cNvPr>
          <p:cNvCxnSpPr>
            <a:cxnSpLocks/>
          </p:cNvCxnSpPr>
          <p:nvPr/>
        </p:nvCxnSpPr>
        <p:spPr>
          <a:xfrm flipH="1" flipV="1">
            <a:off x="7858553" y="4282600"/>
            <a:ext cx="18134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BAA592-69D5-FB4C-AE6D-19F048C026ED}"/>
              </a:ext>
            </a:extLst>
          </p:cNvPr>
          <p:cNvCxnSpPr>
            <a:cxnSpLocks/>
          </p:cNvCxnSpPr>
          <p:nvPr/>
        </p:nvCxnSpPr>
        <p:spPr>
          <a:xfrm flipH="1" flipV="1">
            <a:off x="8488299" y="4642852"/>
            <a:ext cx="20672" cy="11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A359C1-2C9E-D043-BB10-0767FE3117F6}"/>
              </a:ext>
            </a:extLst>
          </p:cNvPr>
          <p:cNvCxnSpPr>
            <a:cxnSpLocks/>
          </p:cNvCxnSpPr>
          <p:nvPr/>
        </p:nvCxnSpPr>
        <p:spPr>
          <a:xfrm>
            <a:off x="7867620" y="4282600"/>
            <a:ext cx="81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75BB7A-F6D1-E147-862C-837F46CBABE0}"/>
              </a:ext>
            </a:extLst>
          </p:cNvPr>
          <p:cNvCxnSpPr>
            <a:cxnSpLocks/>
          </p:cNvCxnSpPr>
          <p:nvPr/>
        </p:nvCxnSpPr>
        <p:spPr>
          <a:xfrm>
            <a:off x="8482532" y="4651325"/>
            <a:ext cx="236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6A9AC34-12B3-B945-9D8C-081D17D9C091}"/>
              </a:ext>
            </a:extLst>
          </p:cNvPr>
          <p:cNvSpPr txBox="1"/>
          <p:nvPr/>
        </p:nvSpPr>
        <p:spPr>
          <a:xfrm>
            <a:off x="7055376" y="575335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Addr_high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FD52C4-D595-5443-B30E-63B8957374C0}"/>
              </a:ext>
            </a:extLst>
          </p:cNvPr>
          <p:cNvSpPr txBox="1"/>
          <p:nvPr/>
        </p:nvSpPr>
        <p:spPr>
          <a:xfrm>
            <a:off x="8140269" y="5749032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Addr_low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C90D06-866D-C345-A9E4-E287DDE6111B}"/>
              </a:ext>
            </a:extLst>
          </p:cNvPr>
          <p:cNvSpPr txBox="1"/>
          <p:nvPr/>
        </p:nvSpPr>
        <p:spPr>
          <a:xfrm>
            <a:off x="9239010" y="5759704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</p:spTree>
    <p:extLst>
      <p:ext uri="{BB962C8B-B14F-4D97-AF65-F5344CB8AC3E}">
        <p14:creationId xmlns:p14="http://schemas.microsoft.com/office/powerpoint/2010/main" val="540501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A1C-2CEB-9340-9B27-8E7FDA4D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Parallel Reconfiguration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AA8981-6C7C-754D-88E2-51A5CBD28B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6039302"/>
          <a:ext cx="832713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333161-9F33-7B43-8B9F-99DF9ED2E512}"/>
              </a:ext>
            </a:extLst>
          </p:cNvPr>
          <p:cNvSpPr txBox="1"/>
          <p:nvPr/>
        </p:nvSpPr>
        <p:spPr>
          <a:xfrm>
            <a:off x="10304278" y="6155914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CGRA Columns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6D28B-E977-EC41-A7C2-3952DD89B8A5}"/>
              </a:ext>
            </a:extLst>
          </p:cNvPr>
          <p:cNvSpPr txBox="1"/>
          <p:nvPr/>
        </p:nvSpPr>
        <p:spPr>
          <a:xfrm>
            <a:off x="10304278" y="206580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DCB10-9479-5E48-BCEF-263D931A3F84}"/>
              </a:ext>
            </a:extLst>
          </p:cNvPr>
          <p:cNvSpPr txBox="1"/>
          <p:nvPr/>
        </p:nvSpPr>
        <p:spPr>
          <a:xfrm>
            <a:off x="-56996" y="4049938"/>
            <a:ext cx="19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config controllers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CF28F-A612-174B-8F6C-B499F00FD4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15488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82D7-F82E-2049-BA2D-7C71DE0F5C97}"/>
              </a:ext>
            </a:extLst>
          </p:cNvPr>
          <p:cNvGrpSpPr/>
          <p:nvPr/>
        </p:nvGrpSpPr>
        <p:grpSpPr>
          <a:xfrm rot="5400000">
            <a:off x="1857766" y="5221698"/>
            <a:ext cx="594229" cy="399124"/>
            <a:chOff x="3425482" y="3048834"/>
            <a:chExt cx="1581779" cy="72360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462B6A-F1EF-DE4C-96EC-546E7FEB7D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7854" y="2901212"/>
              <a:ext cx="5" cy="66474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36070C-366D-BD4D-8216-113D653AFF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E7B33F56-8D95-8A4E-8F40-8733DE4E46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tored Data 71">
                <a:extLst>
                  <a:ext uri="{FF2B5EF4-FFF2-40B4-BE49-F238E27FC236}">
                    <a16:creationId xmlns:a16="http://schemas.microsoft.com/office/drawing/2014/main" id="{3119B0F2-F962-4B47-B41E-2FFC927FB26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9CA3F7-7D53-E748-8685-B53BD030502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53637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8835E2-15B6-284F-8E4D-BB69C03C40DD}"/>
              </a:ext>
            </a:extLst>
          </p:cNvPr>
          <p:cNvCxnSpPr>
            <a:cxnSpLocks/>
          </p:cNvCxnSpPr>
          <p:nvPr/>
        </p:nvCxnSpPr>
        <p:spPr>
          <a:xfrm flipH="1">
            <a:off x="4634026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04FF4C-77E0-B645-8C52-E8C329EF68F7}"/>
              </a:ext>
            </a:extLst>
          </p:cNvPr>
          <p:cNvGrpSpPr/>
          <p:nvPr/>
        </p:nvGrpSpPr>
        <p:grpSpPr>
          <a:xfrm rot="5400000">
            <a:off x="4345356" y="5327798"/>
            <a:ext cx="382031" cy="399124"/>
            <a:chOff x="3990333" y="3048834"/>
            <a:chExt cx="1016928" cy="723601"/>
          </a:xfrm>
        </p:grpSpPr>
        <p:sp>
          <p:nvSpPr>
            <p:cNvPr id="70" name="Stored Data 71">
              <a:extLst>
                <a:ext uri="{FF2B5EF4-FFF2-40B4-BE49-F238E27FC236}">
                  <a16:creationId xmlns:a16="http://schemas.microsoft.com/office/drawing/2014/main" id="{C1F9926B-7B23-CF4B-BBB4-9ACC492529AF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Stored Data 71">
              <a:extLst>
                <a:ext uri="{FF2B5EF4-FFF2-40B4-BE49-F238E27FC236}">
                  <a16:creationId xmlns:a16="http://schemas.microsoft.com/office/drawing/2014/main" id="{9C5D7A18-2C69-0648-97EA-1511E3CCC68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E37EA-CC36-0244-843C-1B63E0A9CC0F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6914996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F1E6FC-9D71-564E-AF06-93848FB86902}"/>
              </a:ext>
            </a:extLst>
          </p:cNvPr>
          <p:cNvCxnSpPr>
            <a:cxnSpLocks/>
          </p:cNvCxnSpPr>
          <p:nvPr/>
        </p:nvCxnSpPr>
        <p:spPr>
          <a:xfrm flipH="1">
            <a:off x="7012651" y="5124145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6FD49A-1C4B-944E-8799-2798F0568438}"/>
              </a:ext>
            </a:extLst>
          </p:cNvPr>
          <p:cNvGrpSpPr/>
          <p:nvPr/>
        </p:nvGrpSpPr>
        <p:grpSpPr>
          <a:xfrm rot="5400000">
            <a:off x="6723981" y="5327796"/>
            <a:ext cx="382030" cy="399124"/>
            <a:chOff x="3990333" y="3048834"/>
            <a:chExt cx="1016928" cy="723601"/>
          </a:xfrm>
        </p:grpSpPr>
        <p:sp>
          <p:nvSpPr>
            <p:cNvPr id="81" name="Stored Data 71">
              <a:extLst>
                <a:ext uri="{FF2B5EF4-FFF2-40B4-BE49-F238E27FC236}">
                  <a16:creationId xmlns:a16="http://schemas.microsoft.com/office/drawing/2014/main" id="{EE3A5EBF-0298-4842-88A0-30B1788AD16C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id="{C56FC1AC-765C-014E-864B-5AFBB0780617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DE9542-F4E5-9F44-AE73-253920125729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8105947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AB1A27-5B18-1546-98F5-FE88D08381B1}"/>
              </a:ext>
            </a:extLst>
          </p:cNvPr>
          <p:cNvCxnSpPr>
            <a:cxnSpLocks/>
          </p:cNvCxnSpPr>
          <p:nvPr/>
        </p:nvCxnSpPr>
        <p:spPr>
          <a:xfrm flipH="1">
            <a:off x="8203603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0AAC32-A22B-1247-BBA9-B0B71681FE18}"/>
              </a:ext>
            </a:extLst>
          </p:cNvPr>
          <p:cNvGrpSpPr/>
          <p:nvPr/>
        </p:nvGrpSpPr>
        <p:grpSpPr>
          <a:xfrm rot="5400000">
            <a:off x="7914933" y="5327798"/>
            <a:ext cx="382031" cy="399124"/>
            <a:chOff x="3990333" y="3048834"/>
            <a:chExt cx="1016928" cy="723601"/>
          </a:xfrm>
        </p:grpSpPr>
        <p:sp>
          <p:nvSpPr>
            <p:cNvPr id="92" name="Stored Data 71">
              <a:extLst>
                <a:ext uri="{FF2B5EF4-FFF2-40B4-BE49-F238E27FC236}">
                  <a16:creationId xmlns:a16="http://schemas.microsoft.com/office/drawing/2014/main" id="{C07BC842-B90D-AD47-B65A-1E366F66A6A6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>
              <a:extLst>
                <a:ext uri="{FF2B5EF4-FFF2-40B4-BE49-F238E27FC236}">
                  <a16:creationId xmlns:a16="http://schemas.microsoft.com/office/drawing/2014/main" id="{A579700C-FBD4-804F-A140-9DFD3DE21BF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9D53A-8FE1-7F45-AC7B-C084BAB2E504}"/>
              </a:ext>
            </a:extLst>
          </p:cNvPr>
          <p:cNvCxnSpPr/>
          <p:nvPr/>
        </p:nvCxnSpPr>
        <p:spPr>
          <a:xfrm>
            <a:off x="2248789" y="5124908"/>
            <a:ext cx="79322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51599E-D27A-0447-A1F1-672502DB82B9}"/>
              </a:ext>
            </a:extLst>
          </p:cNvPr>
          <p:cNvGrpSpPr/>
          <p:nvPr/>
        </p:nvGrpSpPr>
        <p:grpSpPr>
          <a:xfrm>
            <a:off x="2550692" y="5124145"/>
            <a:ext cx="399124" cy="920152"/>
            <a:chOff x="1937241" y="5276545"/>
            <a:chExt cx="399124" cy="920152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AFD3E12-72F2-6142-9358-46380B2DA944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C2B391-644E-5F47-919A-EDD52E49D6DE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6C69F1F-4780-064A-87BC-9B608AA23C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80BFD5B-740F-DF44-A061-1EE0B423011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05" name="Stored Data 71">
                  <a:extLst>
                    <a:ext uri="{FF2B5EF4-FFF2-40B4-BE49-F238E27FC236}">
                      <a16:creationId xmlns:a16="http://schemas.microsoft.com/office/drawing/2014/main" id="{363409A2-229B-0A42-A91A-37844B3F848B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Stored Data 71">
                  <a:extLst>
                    <a:ext uri="{FF2B5EF4-FFF2-40B4-BE49-F238E27FC236}">
                      <a16:creationId xmlns:a16="http://schemas.microsoft.com/office/drawing/2014/main" id="{4F7FD0C8-2231-C54D-9EF5-545D7989C16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73DB845-11FB-2244-A902-9C57B0A4478A}"/>
              </a:ext>
            </a:extLst>
          </p:cNvPr>
          <p:cNvGrpSpPr/>
          <p:nvPr/>
        </p:nvGrpSpPr>
        <p:grpSpPr>
          <a:xfrm>
            <a:off x="3741441" y="5121098"/>
            <a:ext cx="399123" cy="920152"/>
            <a:chOff x="1937246" y="5276545"/>
            <a:chExt cx="399123" cy="92015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F6A8AE-D9EF-E645-B424-65E5448D7026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9E1D98C-DBCD-044A-8F94-FDC399206ADD}"/>
                </a:ext>
              </a:extLst>
            </p:cNvPr>
            <p:cNvGrpSpPr/>
            <p:nvPr/>
          </p:nvGrpSpPr>
          <p:grpSpPr>
            <a:xfrm rot="5400000">
              <a:off x="1839694" y="5374097"/>
              <a:ext cx="594228" cy="399123"/>
              <a:chOff x="3425482" y="3048834"/>
              <a:chExt cx="1581779" cy="723601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D4BC5B-C2FC-8345-BB9C-004A37AA58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7C49655-73E8-1840-A4AA-F33350528EF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0" name="Stored Data 71">
                  <a:extLst>
                    <a:ext uri="{FF2B5EF4-FFF2-40B4-BE49-F238E27FC236}">
                      <a16:creationId xmlns:a16="http://schemas.microsoft.com/office/drawing/2014/main" id="{4AD40EA2-D568-A543-96A5-6FF795372E74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Stored Data 71">
                  <a:extLst>
                    <a:ext uri="{FF2B5EF4-FFF2-40B4-BE49-F238E27FC236}">
                      <a16:creationId xmlns:a16="http://schemas.microsoft.com/office/drawing/2014/main" id="{FB7A5DE0-4E07-9B4A-9084-E2FE6649646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19F555-D94C-164F-9EBF-39ADC0B591E7}"/>
              </a:ext>
            </a:extLst>
          </p:cNvPr>
          <p:cNvGrpSpPr/>
          <p:nvPr/>
        </p:nvGrpSpPr>
        <p:grpSpPr>
          <a:xfrm>
            <a:off x="3146064" y="5121098"/>
            <a:ext cx="399124" cy="920152"/>
            <a:chOff x="1937241" y="5276545"/>
            <a:chExt cx="399124" cy="92015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503ACCB-390B-1C45-A790-C7DAF5901C09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B323E90-9BED-3A4D-89C8-0AA2050A82D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68F6C65-928F-0C4A-98CD-03FA36D587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B0F9C19-3BFE-D448-8068-CF9625C2C22D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9" name="Stored Data 71">
                  <a:extLst>
                    <a:ext uri="{FF2B5EF4-FFF2-40B4-BE49-F238E27FC236}">
                      <a16:creationId xmlns:a16="http://schemas.microsoft.com/office/drawing/2014/main" id="{54D01C2E-3303-7840-93B6-226CB6616E6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Stored Data 71">
                  <a:extLst>
                    <a:ext uri="{FF2B5EF4-FFF2-40B4-BE49-F238E27FC236}">
                      <a16:creationId xmlns:a16="http://schemas.microsoft.com/office/drawing/2014/main" id="{DA381170-8D00-7440-9E30-81E1FD296D0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550350-8E87-4E4C-B3D0-70279A13E077}"/>
              </a:ext>
            </a:extLst>
          </p:cNvPr>
          <p:cNvGrpSpPr/>
          <p:nvPr/>
        </p:nvGrpSpPr>
        <p:grpSpPr>
          <a:xfrm>
            <a:off x="4928089" y="5128413"/>
            <a:ext cx="399124" cy="920152"/>
            <a:chOff x="1937241" y="5276545"/>
            <a:chExt cx="399124" cy="9201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D6B93C-7133-5540-8071-B7379AA6FCB4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5338B9D-3013-0C48-8037-6FA4A63ECD3A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D4C5474-ED62-2E44-B66E-A3B5BBC41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8D7E980-9ED3-964D-9648-D02792DEB92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39" name="Stored Data 71">
                  <a:extLst>
                    <a:ext uri="{FF2B5EF4-FFF2-40B4-BE49-F238E27FC236}">
                      <a16:creationId xmlns:a16="http://schemas.microsoft.com/office/drawing/2014/main" id="{28D80287-BE34-8B45-822B-33B8EE3ED2C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Stored Data 71">
                  <a:extLst>
                    <a:ext uri="{FF2B5EF4-FFF2-40B4-BE49-F238E27FC236}">
                      <a16:creationId xmlns:a16="http://schemas.microsoft.com/office/drawing/2014/main" id="{F85A0A0A-C3FD-224B-BFE2-4E896298C83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5351D23-EC34-BB4D-A5EC-C7B7BB7CE1C1}"/>
              </a:ext>
            </a:extLst>
          </p:cNvPr>
          <p:cNvGrpSpPr/>
          <p:nvPr/>
        </p:nvGrpSpPr>
        <p:grpSpPr>
          <a:xfrm>
            <a:off x="5529029" y="5128413"/>
            <a:ext cx="399124" cy="920152"/>
            <a:chOff x="1937241" y="5276545"/>
            <a:chExt cx="399124" cy="920152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CB9A8FA-B307-004E-9EE6-5C6972D2559E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D4B9C76-8D3F-4B40-8BFF-C65924782E0F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9AA58F9-F456-0246-BE4A-58769AD402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8707BC-BA51-4C4A-AF48-1DF8B94C9CE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74" name="Stored Data 71">
                  <a:extLst>
                    <a:ext uri="{FF2B5EF4-FFF2-40B4-BE49-F238E27FC236}">
                      <a16:creationId xmlns:a16="http://schemas.microsoft.com/office/drawing/2014/main" id="{80023596-D579-D84F-9430-B3AAA919655F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id="{DB648F6C-C6FF-6D4F-A03F-E121EAF2373B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32E9FC2-5E64-A445-B8BF-DD2CDD8C8475}"/>
              </a:ext>
            </a:extLst>
          </p:cNvPr>
          <p:cNvGrpSpPr/>
          <p:nvPr/>
        </p:nvGrpSpPr>
        <p:grpSpPr>
          <a:xfrm>
            <a:off x="6105003" y="5119470"/>
            <a:ext cx="399124" cy="920152"/>
            <a:chOff x="1937241" y="5276545"/>
            <a:chExt cx="399124" cy="92015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E1722FD-9668-DF4C-878C-A4A9448B71D0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2355AC2-9A97-734B-88D8-023F159F0E7B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53ED3A8-DBA1-F841-9AD0-0A0EC217F3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0AAF46F-3615-984C-BA2F-3DAD78D50A4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84" name="Stored Data 71">
                  <a:extLst>
                    <a:ext uri="{FF2B5EF4-FFF2-40B4-BE49-F238E27FC236}">
                      <a16:creationId xmlns:a16="http://schemas.microsoft.com/office/drawing/2014/main" id="{DBFAC027-6ED9-CF49-899C-DF1D21BE780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Stored Data 71">
                  <a:extLst>
                    <a:ext uri="{FF2B5EF4-FFF2-40B4-BE49-F238E27FC236}">
                      <a16:creationId xmlns:a16="http://schemas.microsoft.com/office/drawing/2014/main" id="{8AB3F6F3-FA3C-F34E-AAB4-2B4C289AEA39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3BC732-73FC-AC4B-A752-6DAB023EECBA}"/>
              </a:ext>
            </a:extLst>
          </p:cNvPr>
          <p:cNvGrpSpPr/>
          <p:nvPr/>
        </p:nvGrpSpPr>
        <p:grpSpPr>
          <a:xfrm>
            <a:off x="8486430" y="5128413"/>
            <a:ext cx="399124" cy="920152"/>
            <a:chOff x="1937241" y="5276545"/>
            <a:chExt cx="399124" cy="920152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536F15-A949-9047-A380-50C1846C7C04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CF0F170-44C1-3048-8336-B664532C93F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C650028-7E79-8945-AAA5-E74BE98466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78E2222-94E6-164D-A36F-44CF4AF167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3" name="Stored Data 71">
                  <a:extLst>
                    <a:ext uri="{FF2B5EF4-FFF2-40B4-BE49-F238E27FC236}">
                      <a16:creationId xmlns:a16="http://schemas.microsoft.com/office/drawing/2014/main" id="{AA922FDC-A880-6E49-99D3-6353A855642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32C8C9E2-079D-7D4C-B235-7AFCC275A12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517F013-59E0-AF4D-99E0-BB55ECF7A492}"/>
              </a:ext>
            </a:extLst>
          </p:cNvPr>
          <p:cNvGrpSpPr/>
          <p:nvPr/>
        </p:nvGrpSpPr>
        <p:grpSpPr>
          <a:xfrm>
            <a:off x="9087499" y="5119150"/>
            <a:ext cx="399124" cy="920152"/>
            <a:chOff x="1937241" y="5276545"/>
            <a:chExt cx="399124" cy="920152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2AA5D5A-07A5-BA44-81F8-3FA507963CB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FF89394-808C-3D4A-B519-AC67BB6211E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65EDFFA-C93C-D74F-AFF5-0435BC25B7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4EFDF2D-A1BC-684F-9EBD-DE54D195553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03" name="Stored Data 71">
                  <a:extLst>
                    <a:ext uri="{FF2B5EF4-FFF2-40B4-BE49-F238E27FC236}">
                      <a16:creationId xmlns:a16="http://schemas.microsoft.com/office/drawing/2014/main" id="{F28E9952-F051-8346-BD11-CEF8807897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Stored Data 71">
                  <a:extLst>
                    <a:ext uri="{FF2B5EF4-FFF2-40B4-BE49-F238E27FC236}">
                      <a16:creationId xmlns:a16="http://schemas.microsoft.com/office/drawing/2014/main" id="{13DAC4C7-2CB0-2E42-88A7-B79721665B43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9168FB-EACC-064C-9B98-27301E4763F5}"/>
              </a:ext>
            </a:extLst>
          </p:cNvPr>
          <p:cNvGrpSpPr/>
          <p:nvPr/>
        </p:nvGrpSpPr>
        <p:grpSpPr>
          <a:xfrm>
            <a:off x="9679892" y="5119150"/>
            <a:ext cx="399124" cy="920152"/>
            <a:chOff x="1937241" y="5276545"/>
            <a:chExt cx="399124" cy="920152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4E0797B-4791-D541-A7E5-8F64E86F8732}"/>
                </a:ext>
              </a:extLst>
            </p:cNvPr>
            <p:cNvCxnSpPr>
              <a:cxnSpLocks/>
              <a:stCxn id="21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098B3D1-0E65-C342-8C1F-4E425BF4881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0353D52-4D7F-F048-A8CF-57F9063C99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4FE8014-9CC4-6246-8C94-3A9D88E8887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15" name="Stored Data 71">
                  <a:extLst>
                    <a:ext uri="{FF2B5EF4-FFF2-40B4-BE49-F238E27FC236}">
                      <a16:creationId xmlns:a16="http://schemas.microsoft.com/office/drawing/2014/main" id="{8BA3D2BD-6767-F94C-A480-ECED22D5B5EA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Stored Data 71">
                  <a:extLst>
                    <a:ext uri="{FF2B5EF4-FFF2-40B4-BE49-F238E27FC236}">
                      <a16:creationId xmlns:a16="http://schemas.microsoft.com/office/drawing/2014/main" id="{6EC72FDE-FB48-A84A-B284-49EB1839CA1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38B1848-D256-3641-BE3E-9A085F9A614A}"/>
              </a:ext>
            </a:extLst>
          </p:cNvPr>
          <p:cNvGrpSpPr/>
          <p:nvPr/>
        </p:nvGrpSpPr>
        <p:grpSpPr>
          <a:xfrm>
            <a:off x="2023936" y="4475334"/>
            <a:ext cx="7743129" cy="902806"/>
            <a:chOff x="2023936" y="4475334"/>
            <a:chExt cx="7743129" cy="90280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7BFE62-9251-554E-B0BD-1F7BC07F2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48A6B3CC-C442-EF44-8AFC-5AC619F1B412}"/>
                </a:ext>
              </a:extLst>
            </p:cNvPr>
            <p:cNvGrpSpPr/>
            <p:nvPr/>
          </p:nvGrpSpPr>
          <p:grpSpPr>
            <a:xfrm>
              <a:off x="2023936" y="4475334"/>
              <a:ext cx="7743129" cy="902806"/>
              <a:chOff x="2023936" y="4475334"/>
              <a:chExt cx="7743129" cy="902806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891FFD4-2F89-8346-B189-4AB49CAC5CDA}"/>
                  </a:ext>
                </a:extLst>
              </p:cNvPr>
              <p:cNvGrpSpPr/>
              <p:nvPr/>
            </p:nvGrpSpPr>
            <p:grpSpPr>
              <a:xfrm>
                <a:off x="2023936" y="4483794"/>
                <a:ext cx="7743129" cy="894346"/>
                <a:chOff x="2023936" y="4483794"/>
                <a:chExt cx="7743129" cy="89434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A71085-C93D-6240-B204-AC0938005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1" y="4918093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13E3506-D95F-E843-856A-587A5FA23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3"/>
                  <a:ext cx="2906" cy="4492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F63F33F-AB59-4344-A25A-C246B80F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1543" cy="449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B170CF9-A08E-9C44-B98D-82D2007CE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8894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9E5C485-7BCE-9B4C-8A92-734F8C18F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561" y="4915044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28CECEA-A275-4E4F-BC9B-823A37072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9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15BB3A-61DB-9947-AC90-16B0AD0C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2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1B90878-F5C2-0B4E-92DD-EEA1F6A05673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2025301" y="4483794"/>
                  <a:ext cx="0" cy="866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43EB7F9-252E-9142-9E60-306A1C704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C68623D-CD2C-F44E-B350-8784296A3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C125F93-70B1-A443-B255-611D3F200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52FCE1C-00FA-DD47-8E17-565175319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D4EFA8F-ED52-864B-A203-F5B20D0E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39902C7-11EB-D547-AF39-C7F0151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064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AA323D9-A9C4-CD4D-8F52-6A82BD94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E14AE29B-5903-2846-8FD9-579C96A32B95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0F236B2-ECDA-C74D-96E8-9155C6834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D102159-C175-8C4A-AF49-4BC8B53C0FA5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CB4FC660-DA8D-AD4B-AA80-21C9D031F8C4}"/>
                  </a:ext>
                </a:extLst>
              </p:cNvPr>
              <p:cNvCxnSpPr>
                <a:cxnSpLocks/>
                <a:stCxn id="221" idx="2"/>
                <a:endCxn id="141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3C8E35A-B867-D640-9722-A62B9D8C7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rapezoid 231">
                <a:extLst>
                  <a:ext uri="{FF2B5EF4-FFF2-40B4-BE49-F238E27FC236}">
                    <a16:creationId xmlns:a16="http://schemas.microsoft.com/office/drawing/2014/main" id="{BAC96F7D-CD50-354D-BE54-CC3A09D36F31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E162A84-53AC-5349-9426-C1167D3AB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CC66F1F-DF52-4544-9707-D2AF138773FF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D259D00-DCE4-FA4F-B761-0F6F1AC1F9C2}"/>
                  </a:ext>
                </a:extLst>
              </p:cNvPr>
              <p:cNvCxnSpPr>
                <a:cxnSpLocks/>
                <a:stCxn id="234" idx="2"/>
                <a:endCxn id="232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6AFB27CF-BEB7-3944-920B-85161E7C8AFD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2E057EC-CD85-C744-B131-65C5A0C0B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E989CF0-88FF-634C-B018-E405EE2F977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66D886EE-139A-E24B-BCF9-5F94E075FB7A}"/>
                  </a:ext>
                </a:extLst>
              </p:cNvPr>
              <p:cNvCxnSpPr>
                <a:cxnSpLocks/>
                <a:stCxn id="242" idx="2"/>
                <a:endCxn id="240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E13D1F17-D0F0-8642-8E19-3C2233406F99}"/>
              </a:ext>
            </a:extLst>
          </p:cNvPr>
          <p:cNvSpPr txBox="1"/>
          <p:nvPr/>
        </p:nvSpPr>
        <p:spPr>
          <a:xfrm>
            <a:off x="16409" y="5490019"/>
            <a:ext cx="185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Bus</a:t>
            </a:r>
          </a:p>
          <a:p>
            <a:r>
              <a:rPr lang="en-US" sz="1600" dirty="0"/>
              <a:t>{</a:t>
            </a:r>
            <a:r>
              <a:rPr lang="en-US" sz="1600" dirty="0" err="1"/>
              <a:t>config_write</a:t>
            </a:r>
            <a:r>
              <a:rPr lang="en-US" sz="1600" dirty="0"/>
              <a:t>,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config_addr</a:t>
            </a:r>
            <a:r>
              <a:rPr lang="en-US" sz="1600" dirty="0"/>
              <a:t>, 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config_data</a:t>
            </a:r>
            <a:r>
              <a:rPr lang="en-US" sz="1600" dirty="0"/>
              <a:t>}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60FAA2F-0520-6F45-AC90-623C9DDDF652}"/>
              </a:ext>
            </a:extLst>
          </p:cNvPr>
          <p:cNvSpPr txBox="1"/>
          <p:nvPr/>
        </p:nvSpPr>
        <p:spPr>
          <a:xfrm>
            <a:off x="10270332" y="5067056"/>
            <a:ext cx="19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Bus from Global Controller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4F94AC5-6727-194D-AE30-6BDEC089744D}"/>
              </a:ext>
            </a:extLst>
          </p:cNvPr>
          <p:cNvGrpSpPr/>
          <p:nvPr/>
        </p:nvGrpSpPr>
        <p:grpSpPr>
          <a:xfrm flipV="1">
            <a:off x="2026834" y="2837108"/>
            <a:ext cx="7744616" cy="1233410"/>
            <a:chOff x="2022448" y="4475334"/>
            <a:chExt cx="7744616" cy="1233410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FA98846-6CC6-1F45-9380-F93EED70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D4B08A4-5B20-E442-A6AA-C1305A180417}"/>
                </a:ext>
              </a:extLst>
            </p:cNvPr>
            <p:cNvGrpSpPr/>
            <p:nvPr/>
          </p:nvGrpSpPr>
          <p:grpSpPr>
            <a:xfrm>
              <a:off x="2022448" y="4475334"/>
              <a:ext cx="7744616" cy="1233410"/>
              <a:chOff x="2022448" y="4475334"/>
              <a:chExt cx="7744616" cy="1233410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CFEBF7F2-9C54-3143-BBB1-6602F658EFE3}"/>
                  </a:ext>
                </a:extLst>
              </p:cNvPr>
              <p:cNvGrpSpPr/>
              <p:nvPr/>
            </p:nvGrpSpPr>
            <p:grpSpPr>
              <a:xfrm>
                <a:off x="2022448" y="4501629"/>
                <a:ext cx="7744616" cy="1207115"/>
                <a:chOff x="2022448" y="4501629"/>
                <a:chExt cx="7744616" cy="1207115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4E3631CF-27FC-E842-B861-E28574AC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4" y="4918091"/>
                  <a:ext cx="0" cy="78997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EBF8A558-9F10-B740-8377-8905F13E9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2"/>
                  <a:ext cx="0" cy="784152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49C02C52-EF9A-5A49-A233-AC40D951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0" cy="78415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A9E0B0B-C043-FA4E-911A-0488D9BF0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5708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1A728DE-5CA1-164A-AA0A-0CFD8A224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40561" y="4915043"/>
                  <a:ext cx="1" cy="793024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BAE0175-62D6-E047-8D31-532916A38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8"/>
                  <a:ext cx="0" cy="78570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E8FB2F1-F18B-4341-A8B2-7E32E9696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1"/>
                  <a:ext cx="0" cy="79351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5E7E6B6-F16D-8842-A5DA-3C56004C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2448" y="4501629"/>
                  <a:ext cx="0" cy="120643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83BCFDA7-4B99-3A4D-A92B-090F9B491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317BD17A-ABC0-F840-8473-087537938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7"/>
                  <a:ext cx="1137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65E0243B-45DD-0647-A29A-184138B3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4"/>
                  <a:ext cx="0" cy="79465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C9CC1CA-7AA7-274B-BD4C-6EFB655A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A9A5D79-DE29-3342-887D-CE999DD14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4"/>
                  <a:ext cx="0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222F7F3-E4AE-E544-AC4F-29292CC4E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64972" y="4913094"/>
                  <a:ext cx="2092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5281A2E-6FB4-2145-BBF0-B127E8F46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rapezoid 285">
                <a:extLst>
                  <a:ext uri="{FF2B5EF4-FFF2-40B4-BE49-F238E27FC236}">
                    <a16:creationId xmlns:a16="http://schemas.microsoft.com/office/drawing/2014/main" id="{2162B262-4D51-2045-A88E-9DF6B72DB058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4BA3AB6-6A5D-E64D-A430-6F4AAE1E3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922CE85-29D4-1B4B-9B3A-F760F4EB0D00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A0538DDB-DCAE-F841-8609-396E998A6CA2}"/>
                  </a:ext>
                </a:extLst>
              </p:cNvPr>
              <p:cNvCxnSpPr>
                <a:cxnSpLocks/>
                <a:stCxn id="288" idx="2"/>
                <a:endCxn id="286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A0E40DD-DF0E-8444-8397-FAC861F29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rapezoid 290">
                <a:extLst>
                  <a:ext uri="{FF2B5EF4-FFF2-40B4-BE49-F238E27FC236}">
                    <a16:creationId xmlns:a16="http://schemas.microsoft.com/office/drawing/2014/main" id="{FB899E87-23EF-7D4E-804F-7C8B75312609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4C1A156-3F4A-8E4A-95E8-EB317D450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7CF556D3-DDD3-B743-B195-D4A71A536ED4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F43590A-BF61-7341-B596-202CCA95BC45}"/>
                  </a:ext>
                </a:extLst>
              </p:cNvPr>
              <p:cNvCxnSpPr>
                <a:cxnSpLocks/>
                <a:stCxn id="293" idx="2"/>
                <a:endCxn id="291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rapezoid 294">
                <a:extLst>
                  <a:ext uri="{FF2B5EF4-FFF2-40B4-BE49-F238E27FC236}">
                    <a16:creationId xmlns:a16="http://schemas.microsoft.com/office/drawing/2014/main" id="{2DE810BD-9FAC-3046-B910-0A35AAD99515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9720DDE-15DE-BC45-A444-35F7E2E2C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99FDAE-4F51-644F-A2AB-9903BD4375E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6226740E-62EF-5243-A523-D138AFF981AA}"/>
                  </a:ext>
                </a:extLst>
              </p:cNvPr>
              <p:cNvCxnSpPr>
                <a:cxnSpLocks/>
                <a:stCxn id="297" idx="2"/>
                <a:endCxn id="295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8897E5F-920E-104B-A91A-E6989F1C17F1}"/>
              </a:ext>
            </a:extLst>
          </p:cNvPr>
          <p:cNvSpPr txBox="1"/>
          <p:nvPr/>
        </p:nvSpPr>
        <p:spPr>
          <a:xfrm>
            <a:off x="255653" y="345123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Address</a:t>
            </a:r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2E94A84A-D9A8-B644-97DA-4BC926FBE138}"/>
              </a:ext>
            </a:extLst>
          </p:cNvPr>
          <p:cNvSpPr/>
          <p:nvPr/>
        </p:nvSpPr>
        <p:spPr>
          <a:xfrm>
            <a:off x="1973497" y="3723805"/>
            <a:ext cx="104274" cy="10510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riangle 314">
            <a:extLst>
              <a:ext uri="{FF2B5EF4-FFF2-40B4-BE49-F238E27FC236}">
                <a16:creationId xmlns:a16="http://schemas.microsoft.com/office/drawing/2014/main" id="{2931F61D-16F0-6D48-996F-A1B30682631C}"/>
              </a:ext>
            </a:extLst>
          </p:cNvPr>
          <p:cNvSpPr/>
          <p:nvPr/>
        </p:nvSpPr>
        <p:spPr>
          <a:xfrm flipV="1">
            <a:off x="1973497" y="4678845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B901C83-45A9-1242-98D1-2D16CCCBA79C}"/>
              </a:ext>
            </a:extLst>
          </p:cNvPr>
          <p:cNvSpPr/>
          <p:nvPr/>
        </p:nvSpPr>
        <p:spPr>
          <a:xfrm>
            <a:off x="189320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1EC064A-A6C2-014B-8DF5-0BEE2AE85084}"/>
              </a:ext>
            </a:extLst>
          </p:cNvPr>
          <p:cNvSpPr txBox="1"/>
          <p:nvPr/>
        </p:nvSpPr>
        <p:spPr>
          <a:xfrm>
            <a:off x="-14732" y="2629662"/>
            <a:ext cx="19497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Logic </a:t>
            </a:r>
          </a:p>
          <a:p>
            <a:r>
              <a:rPr lang="en-US" sz="1600" dirty="0"/>
              <a:t>Generates </a:t>
            </a:r>
            <a:r>
              <a:rPr lang="en-US" sz="1600" dirty="0" err="1"/>
              <a:t>rden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EC20A6-263E-C848-B3A9-58F6C79BC65D}"/>
              </a:ext>
            </a:extLst>
          </p:cNvPr>
          <p:cNvSpPr/>
          <p:nvPr/>
        </p:nvSpPr>
        <p:spPr>
          <a:xfrm>
            <a:off x="2508059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112E47-4F54-0A4D-924C-046832FCD08C}"/>
              </a:ext>
            </a:extLst>
          </p:cNvPr>
          <p:cNvSpPr/>
          <p:nvPr/>
        </p:nvSpPr>
        <p:spPr>
          <a:xfrm>
            <a:off x="312291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2452211-92FB-3347-BC57-3C98259017EC}"/>
              </a:ext>
            </a:extLst>
          </p:cNvPr>
          <p:cNvSpPr/>
          <p:nvPr/>
        </p:nvSpPr>
        <p:spPr>
          <a:xfrm>
            <a:off x="371523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3BE99EC-720F-C745-8B21-1A73CA11E48D}"/>
              </a:ext>
            </a:extLst>
          </p:cNvPr>
          <p:cNvSpPr/>
          <p:nvPr/>
        </p:nvSpPr>
        <p:spPr>
          <a:xfrm>
            <a:off x="4311800" y="2936939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F28F2B7-54B3-B54B-A88D-E7630B9FED54}"/>
              </a:ext>
            </a:extLst>
          </p:cNvPr>
          <p:cNvSpPr/>
          <p:nvPr/>
        </p:nvSpPr>
        <p:spPr>
          <a:xfrm>
            <a:off x="489473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258AA24-2386-D14D-9482-DDB0D711C130}"/>
              </a:ext>
            </a:extLst>
          </p:cNvPr>
          <p:cNvSpPr/>
          <p:nvPr/>
        </p:nvSpPr>
        <p:spPr>
          <a:xfrm>
            <a:off x="5490887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658BC8-1D89-1A4E-927E-827108C69C48}"/>
              </a:ext>
            </a:extLst>
          </p:cNvPr>
          <p:cNvSpPr/>
          <p:nvPr/>
        </p:nvSpPr>
        <p:spPr>
          <a:xfrm>
            <a:off x="6068106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7F2F74-B786-4E4F-86AB-2F494BD371F8}"/>
              </a:ext>
            </a:extLst>
          </p:cNvPr>
          <p:cNvSpPr/>
          <p:nvPr/>
        </p:nvSpPr>
        <p:spPr>
          <a:xfrm>
            <a:off x="668442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E712E76-A42D-4349-8705-5EED74B51548}"/>
              </a:ext>
            </a:extLst>
          </p:cNvPr>
          <p:cNvSpPr/>
          <p:nvPr/>
        </p:nvSpPr>
        <p:spPr>
          <a:xfrm>
            <a:off x="7877556" y="2933604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F38A699-A698-B14B-81B1-3F6A75F606A0}"/>
              </a:ext>
            </a:extLst>
          </p:cNvPr>
          <p:cNvSpPr/>
          <p:nvPr/>
        </p:nvSpPr>
        <p:spPr>
          <a:xfrm>
            <a:off x="844840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432B39-AD79-214B-87F3-97DF623F4CF9}"/>
              </a:ext>
            </a:extLst>
          </p:cNvPr>
          <p:cNvSpPr/>
          <p:nvPr/>
        </p:nvSpPr>
        <p:spPr>
          <a:xfrm>
            <a:off x="904874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BC8CD7F-2E54-9F48-871A-6189465D8342}"/>
              </a:ext>
            </a:extLst>
          </p:cNvPr>
          <p:cNvSpPr/>
          <p:nvPr/>
        </p:nvSpPr>
        <p:spPr>
          <a:xfrm>
            <a:off x="963852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riangle 383">
            <a:extLst>
              <a:ext uri="{FF2B5EF4-FFF2-40B4-BE49-F238E27FC236}">
                <a16:creationId xmlns:a16="http://schemas.microsoft.com/office/drawing/2014/main" id="{BE180A4F-7197-1946-B1C7-61012B9B828A}"/>
              </a:ext>
            </a:extLst>
          </p:cNvPr>
          <p:cNvSpPr/>
          <p:nvPr/>
        </p:nvSpPr>
        <p:spPr>
          <a:xfrm flipV="1">
            <a:off x="2233540" y="3124677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C48E8BD-66FF-744A-BDDB-379E9E045C19}"/>
              </a:ext>
            </a:extLst>
          </p:cNvPr>
          <p:cNvCxnSpPr>
            <a:cxnSpLocks/>
            <a:stCxn id="230" idx="6"/>
            <a:endCxn id="4" idx="6"/>
          </p:cNvCxnSpPr>
          <p:nvPr/>
        </p:nvCxnSpPr>
        <p:spPr>
          <a:xfrm flipH="1">
            <a:off x="2253901" y="4253980"/>
            <a:ext cx="4467418" cy="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BED3194-9208-EE4A-A6A5-8A4076692689}"/>
              </a:ext>
            </a:extLst>
          </p:cNvPr>
          <p:cNvSpPr/>
          <p:nvPr/>
        </p:nvSpPr>
        <p:spPr>
          <a:xfrm>
            <a:off x="1796701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6" name="Elbow Connector 515">
            <a:extLst>
              <a:ext uri="{FF2B5EF4-FFF2-40B4-BE49-F238E27FC236}">
                <a16:creationId xmlns:a16="http://schemas.microsoft.com/office/drawing/2014/main" id="{0A143EEB-769A-7F4D-BC1A-21830CA580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9305" y="2953919"/>
            <a:ext cx="998439" cy="751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9920D859-5369-F141-8BDF-9EA46D5A58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2903" y="3234544"/>
            <a:ext cx="984382" cy="204354"/>
          </a:xfrm>
          <a:prstGeom prst="bentConnector3">
            <a:avLst>
              <a:gd name="adj1" fmla="val 453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7A542C46-F6DF-3F40-88FE-1565EA32DCE9}"/>
              </a:ext>
            </a:extLst>
          </p:cNvPr>
          <p:cNvCxnSpPr>
            <a:cxnSpLocks/>
          </p:cNvCxnSpPr>
          <p:nvPr/>
        </p:nvCxnSpPr>
        <p:spPr>
          <a:xfrm rot="5400000">
            <a:off x="2837866" y="3169680"/>
            <a:ext cx="981783" cy="336681"/>
          </a:xfrm>
          <a:prstGeom prst="bentConnector3">
            <a:avLst>
              <a:gd name="adj1" fmla="val 48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>
            <a:extLst>
              <a:ext uri="{FF2B5EF4-FFF2-40B4-BE49-F238E27FC236}">
                <a16:creationId xmlns:a16="http://schemas.microsoft.com/office/drawing/2014/main" id="{B50F79E9-FD0F-0548-869B-2B9468370708}"/>
              </a:ext>
            </a:extLst>
          </p:cNvPr>
          <p:cNvCxnSpPr>
            <a:cxnSpLocks/>
          </p:cNvCxnSpPr>
          <p:nvPr/>
        </p:nvCxnSpPr>
        <p:spPr>
          <a:xfrm rot="5400000">
            <a:off x="3156172" y="2907366"/>
            <a:ext cx="984382" cy="858711"/>
          </a:xfrm>
          <a:prstGeom prst="bentConnector3">
            <a:avLst>
              <a:gd name="adj1" fmla="val 546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685506DB-036C-3F4E-A8F6-32A31DB2C72E}"/>
              </a:ext>
            </a:extLst>
          </p:cNvPr>
          <p:cNvCxnSpPr>
            <a:cxnSpLocks/>
          </p:cNvCxnSpPr>
          <p:nvPr/>
        </p:nvCxnSpPr>
        <p:spPr>
          <a:xfrm>
            <a:off x="3123957" y="3981870"/>
            <a:ext cx="0" cy="212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rapezoid 417">
            <a:extLst>
              <a:ext uri="{FF2B5EF4-FFF2-40B4-BE49-F238E27FC236}">
                <a16:creationId xmlns:a16="http://schemas.microsoft.com/office/drawing/2014/main" id="{23712F80-3241-BC48-91E5-389A692E2A58}"/>
              </a:ext>
            </a:extLst>
          </p:cNvPr>
          <p:cNvSpPr/>
          <p:nvPr/>
        </p:nvSpPr>
        <p:spPr>
          <a:xfrm rot="14760869" flipH="1">
            <a:off x="2929176" y="418622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E2616C1-5F73-664B-AC69-AEBD9095005F}"/>
              </a:ext>
            </a:extLst>
          </p:cNvPr>
          <p:cNvGrpSpPr/>
          <p:nvPr/>
        </p:nvGrpSpPr>
        <p:grpSpPr>
          <a:xfrm>
            <a:off x="4648222" y="2830473"/>
            <a:ext cx="1794968" cy="1582121"/>
            <a:chOff x="2282750" y="2830474"/>
            <a:chExt cx="1794968" cy="1582121"/>
          </a:xfrm>
        </p:grpSpPr>
        <p:cxnSp>
          <p:nvCxnSpPr>
            <p:cNvPr id="436" name="Elbow Connector 435">
              <a:extLst>
                <a:ext uri="{FF2B5EF4-FFF2-40B4-BE49-F238E27FC236}">
                  <a16:creationId xmlns:a16="http://schemas.microsoft.com/office/drawing/2014/main" id="{EE3A0429-8CB4-C748-BAEA-1761BC981E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E130C613-5532-4D4F-A964-4CB3628A73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437">
              <a:extLst>
                <a:ext uri="{FF2B5EF4-FFF2-40B4-BE49-F238E27FC236}">
                  <a16:creationId xmlns:a16="http://schemas.microsoft.com/office/drawing/2014/main" id="{1CE063C2-2A6F-0343-B40D-2D59FC717A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179954BD-D39D-A545-B660-7D0D662019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335E111-14AE-AA48-B1C9-C7AC1063587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1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1A722FD-9090-CA4A-9207-3D0D26A78619}"/>
                </a:ext>
              </a:extLst>
            </p:cNvPr>
            <p:cNvSpPr/>
            <p:nvPr/>
          </p:nvSpPr>
          <p:spPr>
            <a:xfrm rot="14760869" flipH="1">
              <a:off x="2929176" y="4186221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501372B-0D73-0B42-AC96-E1B9C5CAC31B}"/>
              </a:ext>
            </a:extLst>
          </p:cNvPr>
          <p:cNvGrpSpPr/>
          <p:nvPr/>
        </p:nvGrpSpPr>
        <p:grpSpPr>
          <a:xfrm>
            <a:off x="8198084" y="2819267"/>
            <a:ext cx="1794968" cy="1434713"/>
            <a:chOff x="2282750" y="2830474"/>
            <a:chExt cx="1794968" cy="1434713"/>
          </a:xfrm>
        </p:grpSpPr>
        <p:cxnSp>
          <p:nvCxnSpPr>
            <p:cNvPr id="446" name="Elbow Connector 445">
              <a:extLst>
                <a:ext uri="{FF2B5EF4-FFF2-40B4-BE49-F238E27FC236}">
                  <a16:creationId xmlns:a16="http://schemas.microsoft.com/office/drawing/2014/main" id="{D574322C-DC24-0245-A6ED-16449A66DE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Elbow Connector 549">
              <a:extLst>
                <a:ext uri="{FF2B5EF4-FFF2-40B4-BE49-F238E27FC236}">
                  <a16:creationId xmlns:a16="http://schemas.microsoft.com/office/drawing/2014/main" id="{EB79F1F0-8FA2-3A44-B78B-1F157906C3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Elbow Connector 551">
              <a:extLst>
                <a:ext uri="{FF2B5EF4-FFF2-40B4-BE49-F238E27FC236}">
                  <a16:creationId xmlns:a16="http://schemas.microsoft.com/office/drawing/2014/main" id="{E37C3175-D9BF-894F-925D-2259405D40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Elbow Connector 552">
              <a:extLst>
                <a:ext uri="{FF2B5EF4-FFF2-40B4-BE49-F238E27FC236}">
                  <a16:creationId xmlns:a16="http://schemas.microsoft.com/office/drawing/2014/main" id="{B041FAD9-1E54-8D43-828E-953092983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FAE8CF0-757F-AA41-8150-96A4BF31C59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83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6F8B4D-788D-A64A-8845-A509C3DD33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1654987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DA7F2B5D-5B12-C641-A03C-B322C07D7FAC}"/>
              </a:ext>
            </a:extLst>
          </p:cNvPr>
          <p:cNvSpPr/>
          <p:nvPr/>
        </p:nvSpPr>
        <p:spPr>
          <a:xfrm>
            <a:off x="3849769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B14BFA4-C96F-6C41-89AF-C00F6AC9E68B}"/>
              </a:ext>
            </a:extLst>
          </p:cNvPr>
          <p:cNvSpPr/>
          <p:nvPr/>
        </p:nvSpPr>
        <p:spPr>
          <a:xfrm>
            <a:off x="6264119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CF50445-EFF5-6D41-8F48-DEAC4EDD4DC2}"/>
              </a:ext>
            </a:extLst>
          </p:cNvPr>
          <p:cNvSpPr/>
          <p:nvPr/>
        </p:nvSpPr>
        <p:spPr>
          <a:xfrm>
            <a:off x="7474651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23610B1-3BA4-8D4B-8B5A-46B44476EB88}"/>
              </a:ext>
            </a:extLst>
          </p:cNvPr>
          <p:cNvSpPr/>
          <p:nvPr/>
        </p:nvSpPr>
        <p:spPr>
          <a:xfrm flipV="1">
            <a:off x="3070220" y="454499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9D984532-5A16-7B49-B595-32410ECDF0E4}"/>
              </a:ext>
            </a:extLst>
          </p:cNvPr>
          <p:cNvCxnSpPr>
            <a:cxnSpLocks/>
            <a:stCxn id="559" idx="2"/>
            <a:endCxn id="418" idx="3"/>
          </p:cNvCxnSpPr>
          <p:nvPr/>
        </p:nvCxnSpPr>
        <p:spPr>
          <a:xfrm flipV="1">
            <a:off x="3135491" y="436513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F5EBE21-505F-144B-9B7E-D259FC7479E3}"/>
              </a:ext>
            </a:extLst>
          </p:cNvPr>
          <p:cNvSpPr/>
          <p:nvPr/>
        </p:nvSpPr>
        <p:spPr>
          <a:xfrm flipV="1">
            <a:off x="5428643" y="453514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6B70CD72-FB52-B144-9F5B-22328A457088}"/>
              </a:ext>
            </a:extLst>
          </p:cNvPr>
          <p:cNvCxnSpPr>
            <a:cxnSpLocks/>
            <a:stCxn id="565" idx="2"/>
          </p:cNvCxnSpPr>
          <p:nvPr/>
        </p:nvCxnSpPr>
        <p:spPr>
          <a:xfrm flipV="1">
            <a:off x="5493914" y="435528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0277D749-BC30-FE42-ACF3-422FDC20ECA0}"/>
              </a:ext>
            </a:extLst>
          </p:cNvPr>
          <p:cNvCxnSpPr>
            <a:stCxn id="62" idx="6"/>
            <a:endCxn id="62" idx="2"/>
          </p:cNvCxnSpPr>
          <p:nvPr/>
        </p:nvCxnSpPr>
        <p:spPr>
          <a:xfrm flipH="1">
            <a:off x="3849769" y="425519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235B1E64-3348-2849-8AE4-55732E6B521F}"/>
              </a:ext>
            </a:extLst>
          </p:cNvPr>
          <p:cNvCxnSpPr>
            <a:cxnSpLocks/>
            <a:stCxn id="62" idx="6"/>
            <a:endCxn id="62" idx="4"/>
          </p:cNvCxnSpPr>
          <p:nvPr/>
        </p:nvCxnSpPr>
        <p:spPr>
          <a:xfrm flipH="1">
            <a:off x="4078369" y="4255194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7B0DDA74-65AC-E94C-A13D-3B036326839F}"/>
              </a:ext>
            </a:extLst>
          </p:cNvPr>
          <p:cNvSpPr txBox="1"/>
          <p:nvPr/>
        </p:nvSpPr>
        <p:spPr>
          <a:xfrm>
            <a:off x="1993854" y="255549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0D11DF9-4031-C146-B4FC-05170B46CA97}"/>
              </a:ext>
            </a:extLst>
          </p:cNvPr>
          <p:cNvSpPr txBox="1"/>
          <p:nvPr/>
        </p:nvSpPr>
        <p:spPr>
          <a:xfrm>
            <a:off x="6921633" y="386410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8F9FAF0-61D3-EF46-9B3E-9D74C2F30A72}"/>
              </a:ext>
            </a:extLst>
          </p:cNvPr>
          <p:cNvCxnSpPr>
            <a:cxnSpLocks/>
            <a:endCxn id="238" idx="6"/>
          </p:cNvCxnSpPr>
          <p:nvPr/>
        </p:nvCxnSpPr>
        <p:spPr>
          <a:xfrm flipH="1" flipV="1">
            <a:off x="7931851" y="4253980"/>
            <a:ext cx="1107440" cy="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8760D-2F09-D541-B6C4-89635F275327}"/>
              </a:ext>
            </a:extLst>
          </p:cNvPr>
          <p:cNvSpPr txBox="1"/>
          <p:nvPr/>
        </p:nvSpPr>
        <p:spPr>
          <a:xfrm>
            <a:off x="7271002" y="514918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2BC4295-9A2B-CB4B-ACC3-06B6E1B22931}"/>
              </a:ext>
            </a:extLst>
          </p:cNvPr>
          <p:cNvSpPr/>
          <p:nvPr/>
        </p:nvSpPr>
        <p:spPr>
          <a:xfrm>
            <a:off x="3003155" y="3768944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DD0FA97-F1AB-CC4D-832C-EB9C4A92DEAD}"/>
              </a:ext>
            </a:extLst>
          </p:cNvPr>
          <p:cNvSpPr/>
          <p:nvPr/>
        </p:nvSpPr>
        <p:spPr>
          <a:xfrm>
            <a:off x="5369813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264E05-3A83-CC48-B77F-7EF2594F3996}"/>
              </a:ext>
            </a:extLst>
          </p:cNvPr>
          <p:cNvSpPr/>
          <p:nvPr/>
        </p:nvSpPr>
        <p:spPr>
          <a:xfrm>
            <a:off x="8929930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2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F39D-6C31-EF40-BE52-2A69C859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3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B58-D188-A941-B303-AF63F51D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BB6A-919C-B044-9B46-F67B14F23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Taeyoung Kong &amp; Alex </a:t>
            </a:r>
            <a:r>
              <a:rPr lang="en-US" dirty="0" err="1"/>
              <a:t>Carsello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blipFill>
                <a:blip r:embed="rId3"/>
                <a:stretch>
                  <a:fillRect l="-1840" t="-3846" r="-429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1782"/>
              </p:ext>
            </p:extLst>
          </p:nvPr>
        </p:nvGraphicFramePr>
        <p:xfrm>
          <a:off x="746217" y="3427007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22545"/>
              </p:ext>
            </p:extLst>
          </p:nvPr>
        </p:nvGraphicFramePr>
        <p:xfrm>
          <a:off x="879384" y="35527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3333"/>
              </p:ext>
            </p:extLst>
          </p:nvPr>
        </p:nvGraphicFramePr>
        <p:xfrm>
          <a:off x="1031784" y="37051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87773"/>
              </p:ext>
            </p:extLst>
          </p:nvPr>
        </p:nvGraphicFramePr>
        <p:xfrm>
          <a:off x="4730430" y="39656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blipFill>
                <a:blip r:embed="rId4"/>
                <a:stretch>
                  <a:fillRect l="-2000" r="-200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41350"/>
              </p:ext>
            </p:extLst>
          </p:nvPr>
        </p:nvGraphicFramePr>
        <p:xfrm>
          <a:off x="4882830" y="41180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5579"/>
              </p:ext>
            </p:extLst>
          </p:nvPr>
        </p:nvGraphicFramePr>
        <p:xfrm>
          <a:off x="5035230" y="42704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6103501" y="4584019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6124880" y="5095149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3840"/>
              </p:ext>
            </p:extLst>
          </p:nvPr>
        </p:nvGraphicFramePr>
        <p:xfrm>
          <a:off x="4730430" y="53592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37021"/>
              </p:ext>
            </p:extLst>
          </p:nvPr>
        </p:nvGraphicFramePr>
        <p:xfrm>
          <a:off x="4882830" y="55116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12859"/>
              </p:ext>
            </p:extLst>
          </p:nvPr>
        </p:nvGraphicFramePr>
        <p:xfrm>
          <a:off x="5035230" y="56640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7728-A8CC-AE41-B265-AC66FD2467EF}"/>
              </a:ext>
            </a:extLst>
          </p:cNvPr>
          <p:cNvSpPr txBox="1"/>
          <p:nvPr/>
        </p:nvSpPr>
        <p:spPr>
          <a:xfrm>
            <a:off x="1123702" y="4541150"/>
            <a:ext cx="28336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Bring in tiles of inputs and weights into local memory reuse them as much as you 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99E42-F52E-4747-AA81-059C6251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934" y="2917376"/>
            <a:ext cx="2113629" cy="3712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51A563-51C3-064E-986D-2CB87FEF2EF9}"/>
              </a:ext>
            </a:extLst>
          </p:cNvPr>
          <p:cNvSpPr txBox="1"/>
          <p:nvPr/>
        </p:nvSpPr>
        <p:spPr>
          <a:xfrm>
            <a:off x="7019814" y="3965607"/>
            <a:ext cx="256092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Use a double buffer to overlap compute on current tile and fetching of next tile</a:t>
            </a:r>
          </a:p>
          <a:p>
            <a:endParaRPr lang="en-US" dirty="0"/>
          </a:p>
          <a:p>
            <a:r>
              <a:rPr lang="en-US" dirty="0"/>
              <a:t>3. Use a hierarchy of double buffers to maximize energy-efficiency</a:t>
            </a:r>
          </a:p>
        </p:txBody>
      </p:sp>
    </p:spTree>
    <p:extLst>
      <p:ext uri="{BB962C8B-B14F-4D97-AF65-F5344CB8AC3E}">
        <p14:creationId xmlns:p14="http://schemas.microsoft.com/office/powerpoint/2010/main" val="533670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A1B81-8881-C941-A27B-806D0DF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– AXI4-Lite &amp; JTAG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DA25-E722-494C-8A2F-BC228E1E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885"/>
            <a:ext cx="10778588" cy="4351338"/>
          </a:xfrm>
        </p:spPr>
        <p:txBody>
          <a:bodyPr/>
          <a:lstStyle/>
          <a:p>
            <a:r>
              <a:rPr lang="en-US" b="1" dirty="0"/>
              <a:t>JTAG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/</a:t>
            </a:r>
            <a:r>
              <a:rPr lang="en-US" b="1" dirty="0"/>
              <a:t>read</a:t>
            </a:r>
            <a:r>
              <a:rPr lang="en-US" dirty="0"/>
              <a:t> to </a:t>
            </a:r>
            <a:r>
              <a:rPr lang="en-US" b="1" dirty="0"/>
              <a:t>CGRA</a:t>
            </a:r>
            <a:r>
              <a:rPr lang="en-US" dirty="0"/>
              <a:t> configuration and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  <a:p>
            <a:r>
              <a:rPr lang="en-US" b="1" dirty="0"/>
              <a:t>AXI4-Lite</a:t>
            </a:r>
            <a:r>
              <a:rPr lang="en-US" dirty="0"/>
              <a:t> is able to </a:t>
            </a:r>
            <a:r>
              <a:rPr lang="en-US" b="1" dirty="0"/>
              <a:t>write</a:t>
            </a:r>
            <a:r>
              <a:rPr lang="en-US" dirty="0"/>
              <a:t> to </a:t>
            </a:r>
            <a:r>
              <a:rPr lang="en-US" b="1" dirty="0"/>
              <a:t>TOP</a:t>
            </a:r>
            <a:r>
              <a:rPr lang="en-US" dirty="0"/>
              <a:t> configuration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7E904-E851-4F4E-92A0-67488E452691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A0C367-B418-774B-8C38-101E190F7FB4}"/>
              </a:ext>
            </a:extLst>
          </p:cNvPr>
          <p:cNvCxnSpPr>
            <a:cxnSpLocks/>
          </p:cNvCxnSpPr>
          <p:nvPr/>
        </p:nvCxnSpPr>
        <p:spPr>
          <a:xfrm>
            <a:off x="6970753" y="592817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71FC71-A1BA-6C41-9018-9F14D911C0E3}"/>
              </a:ext>
            </a:extLst>
          </p:cNvPr>
          <p:cNvCxnSpPr>
            <a:cxnSpLocks/>
          </p:cNvCxnSpPr>
          <p:nvPr/>
        </p:nvCxnSpPr>
        <p:spPr>
          <a:xfrm flipH="1">
            <a:off x="6970753" y="5703889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C5BDBB-48FD-D748-831D-43EE95CFF77C}"/>
              </a:ext>
            </a:extLst>
          </p:cNvPr>
          <p:cNvCxnSpPr>
            <a:cxnSpLocks/>
          </p:cNvCxnSpPr>
          <p:nvPr/>
        </p:nvCxnSpPr>
        <p:spPr>
          <a:xfrm flipH="1">
            <a:off x="6970753" y="54882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FF98BC-24DA-6A45-8038-A363C0FC246C}"/>
              </a:ext>
            </a:extLst>
          </p:cNvPr>
          <p:cNvCxnSpPr>
            <a:cxnSpLocks/>
          </p:cNvCxnSpPr>
          <p:nvPr/>
        </p:nvCxnSpPr>
        <p:spPr>
          <a:xfrm flipH="1">
            <a:off x="6970753" y="527256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FECD50-AFB7-8743-93C9-C7BB99649030}"/>
              </a:ext>
            </a:extLst>
          </p:cNvPr>
          <p:cNvCxnSpPr>
            <a:cxnSpLocks/>
          </p:cNvCxnSpPr>
          <p:nvPr/>
        </p:nvCxnSpPr>
        <p:spPr>
          <a:xfrm flipH="1">
            <a:off x="6970753" y="505690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D8122A-0DE5-BA4A-8660-1E2510B6FB4E}"/>
              </a:ext>
            </a:extLst>
          </p:cNvPr>
          <p:cNvSpPr txBox="1"/>
          <p:nvPr/>
        </p:nvSpPr>
        <p:spPr>
          <a:xfrm>
            <a:off x="7358941" y="4883930"/>
            <a:ext cx="4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tck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DE45F-DE74-E747-BFBA-71E80928CA63}"/>
              </a:ext>
            </a:extLst>
          </p:cNvPr>
          <p:cNvSpPr txBox="1"/>
          <p:nvPr/>
        </p:nvSpPr>
        <p:spPr>
          <a:xfrm>
            <a:off x="7358940" y="5115384"/>
            <a:ext cx="43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0C4558-866C-DB41-A1FC-76A9C90085B0}"/>
              </a:ext>
            </a:extLst>
          </p:cNvPr>
          <p:cNvSpPr txBox="1"/>
          <p:nvPr/>
        </p:nvSpPr>
        <p:spPr>
          <a:xfrm>
            <a:off x="7358940" y="5334557"/>
            <a:ext cx="5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DE9E5-FB58-614F-B4EF-97C77D4DED76}"/>
              </a:ext>
            </a:extLst>
          </p:cNvPr>
          <p:cNvSpPr txBox="1"/>
          <p:nvPr/>
        </p:nvSpPr>
        <p:spPr>
          <a:xfrm>
            <a:off x="7358940" y="55395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AC6CD-24D1-D241-BDE9-4625BA02BA46}"/>
              </a:ext>
            </a:extLst>
          </p:cNvPr>
          <p:cNvSpPr txBox="1"/>
          <p:nvPr/>
        </p:nvSpPr>
        <p:spPr>
          <a:xfrm>
            <a:off x="7358940" y="5780069"/>
            <a:ext cx="50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tdo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67B9C1-F3AB-B448-A01C-0A5F331DD88D}"/>
              </a:ext>
            </a:extLst>
          </p:cNvPr>
          <p:cNvCxnSpPr>
            <a:cxnSpLocks/>
          </p:cNvCxnSpPr>
          <p:nvPr/>
        </p:nvCxnSpPr>
        <p:spPr>
          <a:xfrm>
            <a:off x="6970752" y="4161153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3B0A87-9418-4A44-BA4F-F7986179A1E8}"/>
              </a:ext>
            </a:extLst>
          </p:cNvPr>
          <p:cNvCxnSpPr>
            <a:cxnSpLocks/>
          </p:cNvCxnSpPr>
          <p:nvPr/>
        </p:nvCxnSpPr>
        <p:spPr>
          <a:xfrm flipH="1">
            <a:off x="6970752" y="3936867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F90088-54DC-4044-B591-17F4D5DF719C}"/>
              </a:ext>
            </a:extLst>
          </p:cNvPr>
          <p:cNvCxnSpPr>
            <a:cxnSpLocks/>
          </p:cNvCxnSpPr>
          <p:nvPr/>
        </p:nvCxnSpPr>
        <p:spPr>
          <a:xfrm flipH="1">
            <a:off x="6971166" y="334290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92B8C9-C617-864C-A5A7-C9E65C31A9AA}"/>
              </a:ext>
            </a:extLst>
          </p:cNvPr>
          <p:cNvCxnSpPr>
            <a:cxnSpLocks/>
          </p:cNvCxnSpPr>
          <p:nvPr/>
        </p:nvCxnSpPr>
        <p:spPr>
          <a:xfrm flipH="1">
            <a:off x="6971166" y="312724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E11DD-8852-3245-9065-19A9F1FD55A3}"/>
              </a:ext>
            </a:extLst>
          </p:cNvPr>
          <p:cNvCxnSpPr>
            <a:cxnSpLocks/>
          </p:cNvCxnSpPr>
          <p:nvPr/>
        </p:nvCxnSpPr>
        <p:spPr>
          <a:xfrm flipH="1">
            <a:off x="6971166" y="2911585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706DFC-2CCD-764B-80DD-3B6263889977}"/>
              </a:ext>
            </a:extLst>
          </p:cNvPr>
          <p:cNvSpPr txBox="1"/>
          <p:nvPr/>
        </p:nvSpPr>
        <p:spPr>
          <a:xfrm>
            <a:off x="7359354" y="273860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wr_en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6EA92-9DB9-9D43-81E5-5F8DA34BD54D}"/>
              </a:ext>
            </a:extLst>
          </p:cNvPr>
          <p:cNvSpPr txBox="1"/>
          <p:nvPr/>
        </p:nvSpPr>
        <p:spPr>
          <a:xfrm>
            <a:off x="7359353" y="297006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wr_addr</a:t>
            </a:r>
            <a:r>
              <a:rPr lang="en-US" dirty="0"/>
              <a:t>[15:0]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66109-5B56-5846-9A3F-F1BD06AB5D89}"/>
              </a:ext>
            </a:extLst>
          </p:cNvPr>
          <p:cNvSpPr txBox="1"/>
          <p:nvPr/>
        </p:nvSpPr>
        <p:spPr>
          <a:xfrm>
            <a:off x="7359353" y="3189234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wr_data</a:t>
            </a:r>
            <a:r>
              <a:rPr lang="en-US" dirty="0"/>
              <a:t>[31:0]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944F5-C501-AA49-8770-3D1F89C253D8}"/>
              </a:ext>
            </a:extLst>
          </p:cNvPr>
          <p:cNvSpPr txBox="1"/>
          <p:nvPr/>
        </p:nvSpPr>
        <p:spPr>
          <a:xfrm>
            <a:off x="7358939" y="3772515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rd_addr</a:t>
            </a:r>
            <a:r>
              <a:rPr lang="en-US" dirty="0"/>
              <a:t>[15:0]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78A27A-360F-DB48-ACC3-46B55D7F7506}"/>
              </a:ext>
            </a:extLst>
          </p:cNvPr>
          <p:cNvSpPr txBox="1"/>
          <p:nvPr/>
        </p:nvSpPr>
        <p:spPr>
          <a:xfrm>
            <a:off x="7358939" y="4013047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rd_data</a:t>
            </a:r>
            <a:r>
              <a:rPr lang="en-US" dirty="0"/>
              <a:t>[31:0]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635D7E-3D0B-1C42-8A61-813AC745CB79}"/>
              </a:ext>
            </a:extLst>
          </p:cNvPr>
          <p:cNvCxnSpPr>
            <a:cxnSpLocks/>
          </p:cNvCxnSpPr>
          <p:nvPr/>
        </p:nvCxnSpPr>
        <p:spPr>
          <a:xfrm flipH="1">
            <a:off x="6971166" y="3665634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943E7F-59EB-3C45-A2A2-074474D35AD7}"/>
              </a:ext>
            </a:extLst>
          </p:cNvPr>
          <p:cNvSpPr txBox="1"/>
          <p:nvPr/>
        </p:nvSpPr>
        <p:spPr>
          <a:xfrm>
            <a:off x="7358939" y="3534847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rd_en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B6B78B-F4B1-4D44-8B21-B1046410F931}"/>
              </a:ext>
            </a:extLst>
          </p:cNvPr>
          <p:cNvCxnSpPr>
            <a:cxnSpLocks/>
          </p:cNvCxnSpPr>
          <p:nvPr/>
        </p:nvCxnSpPr>
        <p:spPr>
          <a:xfrm>
            <a:off x="6970752" y="4569728"/>
            <a:ext cx="3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15C001-CB68-4548-B101-0DE0C9DBE63F}"/>
              </a:ext>
            </a:extLst>
          </p:cNvPr>
          <p:cNvSpPr txBox="1"/>
          <p:nvPr/>
        </p:nvSpPr>
        <p:spPr>
          <a:xfrm>
            <a:off x="7358939" y="4421622"/>
            <a:ext cx="102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EE769AE-8757-454E-BE18-6BAA64C5F83D}"/>
              </a:ext>
            </a:extLst>
          </p:cNvPr>
          <p:cNvSpPr/>
          <p:nvPr/>
        </p:nvSpPr>
        <p:spPr>
          <a:xfrm>
            <a:off x="9113676" y="5064196"/>
            <a:ext cx="383784" cy="98889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B5A427-F65A-AD42-8FB2-A760A0A7E0D0}"/>
              </a:ext>
            </a:extLst>
          </p:cNvPr>
          <p:cNvSpPr txBox="1"/>
          <p:nvPr/>
        </p:nvSpPr>
        <p:spPr>
          <a:xfrm>
            <a:off x="10625908" y="5439817"/>
            <a:ext cx="62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JTAG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60D90E2-AB69-CA40-8443-1341CF72E65D}"/>
              </a:ext>
            </a:extLst>
          </p:cNvPr>
          <p:cNvSpPr/>
          <p:nvPr/>
        </p:nvSpPr>
        <p:spPr>
          <a:xfrm>
            <a:off x="9092192" y="2844947"/>
            <a:ext cx="383784" cy="1794253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4A6A3C-B1BC-4440-865D-3D17BDE80A10}"/>
              </a:ext>
            </a:extLst>
          </p:cNvPr>
          <p:cNvGrpSpPr/>
          <p:nvPr/>
        </p:nvGrpSpPr>
        <p:grpSpPr>
          <a:xfrm>
            <a:off x="10517142" y="2843820"/>
            <a:ext cx="1117557" cy="1947134"/>
            <a:chOff x="9721257" y="2817845"/>
            <a:chExt cx="1117557" cy="19471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12E61CA-B4EF-884D-A1B1-7B34C938EF2D}"/>
                </a:ext>
              </a:extLst>
            </p:cNvPr>
            <p:cNvSpPr/>
            <p:nvPr/>
          </p:nvSpPr>
          <p:spPr>
            <a:xfrm>
              <a:off x="9721257" y="2817845"/>
              <a:ext cx="1117557" cy="1947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3BEDE9-2FA8-4842-914E-91E725BC7A5C}"/>
                </a:ext>
              </a:extLst>
            </p:cNvPr>
            <p:cNvSpPr txBox="1"/>
            <p:nvPr/>
          </p:nvSpPr>
          <p:spPr>
            <a:xfrm>
              <a:off x="9797161" y="3422080"/>
              <a:ext cx="1023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AXI4-Lite</a:t>
              </a:r>
            </a:p>
            <a:p>
              <a:r>
                <a:rPr lang="en-US" dirty="0"/>
                <a:t>wrapper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6B3E74-199F-DC4B-A7F8-A5647155DF97}"/>
              </a:ext>
            </a:extLst>
          </p:cNvPr>
          <p:cNvCxnSpPr>
            <a:cxnSpLocks/>
          </p:cNvCxnSpPr>
          <p:nvPr/>
        </p:nvCxnSpPr>
        <p:spPr>
          <a:xfrm flipH="1">
            <a:off x="9918552" y="2463501"/>
            <a:ext cx="5352" cy="422775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92668-4A35-8344-8D22-F8EBA63E2FDD}"/>
              </a:ext>
            </a:extLst>
          </p:cNvPr>
          <p:cNvCxnSpPr>
            <a:cxnSpLocks/>
          </p:cNvCxnSpPr>
          <p:nvPr/>
        </p:nvCxnSpPr>
        <p:spPr>
          <a:xfrm flipH="1">
            <a:off x="3127130" y="4421622"/>
            <a:ext cx="2375016" cy="0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D0D830-0DBD-8247-AFC0-B3F3696EA0C6}"/>
              </a:ext>
            </a:extLst>
          </p:cNvPr>
          <p:cNvGrpSpPr/>
          <p:nvPr/>
        </p:nvGrpSpPr>
        <p:grpSpPr>
          <a:xfrm rot="5400000">
            <a:off x="2837265" y="4779516"/>
            <a:ext cx="382031" cy="399124"/>
            <a:chOff x="3990333" y="3048834"/>
            <a:chExt cx="1016928" cy="723601"/>
          </a:xfrm>
        </p:grpSpPr>
        <p:sp>
          <p:nvSpPr>
            <p:cNvPr id="52" name="Stored Data 71">
              <a:extLst>
                <a:ext uri="{FF2B5EF4-FFF2-40B4-BE49-F238E27FC236}">
                  <a16:creationId xmlns:a16="http://schemas.microsoft.com/office/drawing/2014/main" id="{6C588F8D-C3F2-D44D-837C-0404CF58A0C5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Stored Data 71">
              <a:extLst>
                <a:ext uri="{FF2B5EF4-FFF2-40B4-BE49-F238E27FC236}">
                  <a16:creationId xmlns:a16="http://schemas.microsoft.com/office/drawing/2014/main" id="{841408E6-A862-4D46-A506-B676F1714CBC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79E76A-14EA-8A42-98B6-3641603D695E}"/>
              </a:ext>
            </a:extLst>
          </p:cNvPr>
          <p:cNvCxnSpPr>
            <a:cxnSpLocks/>
          </p:cNvCxnSpPr>
          <p:nvPr/>
        </p:nvCxnSpPr>
        <p:spPr>
          <a:xfrm>
            <a:off x="3127130" y="4418540"/>
            <a:ext cx="0" cy="37241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40C9DF-BD94-B247-9BDC-ED102CEFC581}"/>
              </a:ext>
            </a:extLst>
          </p:cNvPr>
          <p:cNvSpPr/>
          <p:nvPr/>
        </p:nvSpPr>
        <p:spPr>
          <a:xfrm>
            <a:off x="1301676" y="2751826"/>
            <a:ext cx="2765224" cy="1617230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</a:t>
            </a:r>
          </a:p>
          <a:p>
            <a:pPr algn="ctr"/>
            <a:r>
              <a:rPr lang="en-US" b="1" dirty="0"/>
              <a:t>Parallel Config Controller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6FE64A-A60F-6342-8E47-C8AF3860B208}"/>
              </a:ext>
            </a:extLst>
          </p:cNvPr>
          <p:cNvCxnSpPr>
            <a:cxnSpLocks/>
          </p:cNvCxnSpPr>
          <p:nvPr/>
        </p:nvCxnSpPr>
        <p:spPr>
          <a:xfrm>
            <a:off x="2929368" y="4382379"/>
            <a:ext cx="0" cy="40857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2117A0A-C4DD-864E-B641-9691816E110D}"/>
              </a:ext>
            </a:extLst>
          </p:cNvPr>
          <p:cNvCxnSpPr>
            <a:cxnSpLocks/>
          </p:cNvCxnSpPr>
          <p:nvPr/>
        </p:nvCxnSpPr>
        <p:spPr>
          <a:xfrm>
            <a:off x="3035984" y="5199860"/>
            <a:ext cx="0" cy="36499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71279-5952-8E49-88BD-2B978084A726}"/>
              </a:ext>
            </a:extLst>
          </p:cNvPr>
          <p:cNvSpPr txBox="1"/>
          <p:nvPr/>
        </p:nvSpPr>
        <p:spPr>
          <a:xfrm>
            <a:off x="3246391" y="4653719"/>
            <a:ext cx="1487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CGRA </a:t>
            </a:r>
          </a:p>
          <a:p>
            <a:r>
              <a:rPr lang="en-US" dirty="0"/>
              <a:t>configuration </a:t>
            </a:r>
          </a:p>
          <a:p>
            <a:r>
              <a:rPr lang="en-US" dirty="0"/>
              <a:t>bus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94502ED-C232-064D-BDDC-EFA2D183E2A7}"/>
              </a:ext>
            </a:extLst>
          </p:cNvPr>
          <p:cNvCxnSpPr>
            <a:cxnSpLocks/>
          </p:cNvCxnSpPr>
          <p:nvPr/>
        </p:nvCxnSpPr>
        <p:spPr>
          <a:xfrm flipH="1" flipV="1">
            <a:off x="4066899" y="3558566"/>
            <a:ext cx="1435248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9790EC9-F21E-774D-8186-B33FC4D284E4}"/>
              </a:ext>
            </a:extLst>
          </p:cNvPr>
          <p:cNvSpPr txBox="1"/>
          <p:nvPr/>
        </p:nvSpPr>
        <p:spPr>
          <a:xfrm>
            <a:off x="4079459" y="2627716"/>
            <a:ext cx="1512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configuration bus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207B5BB-31E4-1549-AB1B-00C768513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1717"/>
              </p:ext>
            </p:extLst>
          </p:nvPr>
        </p:nvGraphicFramePr>
        <p:xfrm>
          <a:off x="1234293" y="5643913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EEC9E20-2B9E-7E4C-BE82-C48A3C587373}"/>
              </a:ext>
            </a:extLst>
          </p:cNvPr>
          <p:cNvGrpSpPr/>
          <p:nvPr/>
        </p:nvGrpSpPr>
        <p:grpSpPr>
          <a:xfrm>
            <a:off x="1234293" y="6339020"/>
            <a:ext cx="3298764" cy="105930"/>
            <a:chOff x="7220421" y="5155520"/>
            <a:chExt cx="3143347" cy="118686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F53B15B-3532-7F4F-BD4D-F02414100CA2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6429889-FC61-BE48-BFB8-CED9568C496B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5C7FD7E-D324-0241-9281-3D9B23F85CD4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8B1D189-7395-5441-94D2-F9678A059FFD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E2B34D-A4B8-0744-A4E5-5F0479BED6B4}"/>
              </a:ext>
            </a:extLst>
          </p:cNvPr>
          <p:cNvSpPr/>
          <p:nvPr/>
        </p:nvSpPr>
        <p:spPr>
          <a:xfrm>
            <a:off x="2713290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924F17D-93D0-A64C-BBBA-58B155CE3B35}"/>
              </a:ext>
            </a:extLst>
          </p:cNvPr>
          <p:cNvSpPr/>
          <p:nvPr/>
        </p:nvSpPr>
        <p:spPr>
          <a:xfrm>
            <a:off x="3539238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7597D78-0A51-B945-92B6-37640301AD93}"/>
              </a:ext>
            </a:extLst>
          </p:cNvPr>
          <p:cNvSpPr/>
          <p:nvPr/>
        </p:nvSpPr>
        <p:spPr>
          <a:xfrm>
            <a:off x="4365187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6698474-7E02-A84C-859A-02569836415A}"/>
              </a:ext>
            </a:extLst>
          </p:cNvPr>
          <p:cNvSpPr/>
          <p:nvPr/>
        </p:nvSpPr>
        <p:spPr>
          <a:xfrm>
            <a:off x="1885266" y="6303866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60F816B-E8BC-BA4D-9BD2-9DDBF32DBC15}"/>
              </a:ext>
            </a:extLst>
          </p:cNvPr>
          <p:cNvGrpSpPr/>
          <p:nvPr/>
        </p:nvGrpSpPr>
        <p:grpSpPr>
          <a:xfrm>
            <a:off x="1910610" y="5676739"/>
            <a:ext cx="2619485" cy="950414"/>
            <a:chOff x="3081716" y="3835326"/>
            <a:chExt cx="2619485" cy="1887897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6021D290-43EA-C342-A9A3-787FF5BEFA0B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C52258B-4588-B64A-A348-216BEFCF9F2D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F139A841-EC24-FD47-8A23-810B10970F0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0E1FC67-48C0-8649-9473-977042E826F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4C5FEF3-ED3A-F244-A81D-49C67557D8C6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DEC370D-EB0F-4F40-BA91-B76BED7EEA6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77CCB70-B555-3144-8AAC-6A96FFD4EA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707F319-516B-0A4A-B41E-A3A54FAFB4F9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E2810758-671A-384E-9F09-CF48B96F9C5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D6B1E93B-DA53-FC49-BBC7-3259B565938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47AE3C9-93C3-3E4E-BFFD-B9EB4FCFAB96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B20A15C-F60A-0049-AC95-6DF589FFAA07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99C9954C-E502-1C45-AE1A-ED3F5A7C226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E52B0F9F-0582-D14A-A995-4D5E434DB61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0E0D479-42D7-6440-8C1F-8BDE41DEAA2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0BBE4D4F-D526-5241-BF56-F93B3B7243BA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07D8856-9CBD-8D49-B9F5-83BEB383E316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4C082D63-C14F-9D4E-935C-BA715F1C7131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AFAA2012-6EE4-A24F-8EDC-315B1908EA83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BF1B762-ABE0-EC4A-925D-C9B5F248C81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</p:spTree>
    <p:extLst>
      <p:ext uri="{BB962C8B-B14F-4D97-AF65-F5344CB8AC3E}">
        <p14:creationId xmlns:p14="http://schemas.microsoft.com/office/powerpoint/2010/main" val="3267784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3ADA-9AB1-C54B-889C-D9EEF88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 control – start &amp;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61BD-347B-D646-8BEE-CF14E8E8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 level </a:t>
            </a:r>
            <a:r>
              <a:rPr lang="en-US" dirty="0"/>
              <a:t>of application is controlled by </a:t>
            </a:r>
            <a:r>
              <a:rPr lang="en-US" b="1" dirty="0" err="1"/>
              <a:t>cgra_start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cgra_done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08BF58-0F00-7841-B4CA-960CF86AA65A}"/>
              </a:ext>
            </a:extLst>
          </p:cNvPr>
          <p:cNvSpPr/>
          <p:nvPr/>
        </p:nvSpPr>
        <p:spPr>
          <a:xfrm>
            <a:off x="5502146" y="2751826"/>
            <a:ext cx="1468607" cy="34251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controller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963CA1D-ADC7-5D40-B691-DAD7A1B8C565}"/>
              </a:ext>
            </a:extLst>
          </p:cNvPr>
          <p:cNvSpPr/>
          <p:nvPr/>
        </p:nvSpPr>
        <p:spPr>
          <a:xfrm>
            <a:off x="407268" y="2764029"/>
            <a:ext cx="3378732" cy="1381242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Global buffer </a:t>
            </a:r>
          </a:p>
          <a:p>
            <a:pPr algn="ctr"/>
            <a:r>
              <a:rPr lang="en-US" b="1" dirty="0"/>
              <a:t>I/O controller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FE7CDE2-A463-9543-AD38-99911B7E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7115"/>
              </p:ext>
            </p:extLst>
          </p:nvPr>
        </p:nvGraphicFramePr>
        <p:xfrm>
          <a:off x="404949" y="5149455"/>
          <a:ext cx="32918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ED55014C-06B2-3C4A-A06A-2CF7219DA7E8}"/>
              </a:ext>
            </a:extLst>
          </p:cNvPr>
          <p:cNvGrpSpPr/>
          <p:nvPr/>
        </p:nvGrpSpPr>
        <p:grpSpPr>
          <a:xfrm>
            <a:off x="404949" y="5833804"/>
            <a:ext cx="3298764" cy="124008"/>
            <a:chOff x="7220421" y="5155520"/>
            <a:chExt cx="3143347" cy="11868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8303090-C920-FF44-8AB1-F086446E4098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C0BA38-2A30-1E4F-A83E-DCFB4BEB6299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462E988-BE70-FE48-B0EF-1B3D2A4C2040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B9294D-F180-0B42-8429-7538101BF297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6266BB3-1DA3-3542-B7FA-B0F0DAB0AF49}"/>
              </a:ext>
            </a:extLst>
          </p:cNvPr>
          <p:cNvSpPr/>
          <p:nvPr/>
        </p:nvSpPr>
        <p:spPr>
          <a:xfrm>
            <a:off x="1883946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055F4-A05F-664D-A9D7-E2F4687C20E7}"/>
              </a:ext>
            </a:extLst>
          </p:cNvPr>
          <p:cNvSpPr/>
          <p:nvPr/>
        </p:nvSpPr>
        <p:spPr>
          <a:xfrm>
            <a:off x="2709894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3AEAB-BD3E-944E-8660-D2D309A0FCF5}"/>
              </a:ext>
            </a:extLst>
          </p:cNvPr>
          <p:cNvSpPr/>
          <p:nvPr/>
        </p:nvSpPr>
        <p:spPr>
          <a:xfrm>
            <a:off x="3535843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96D94C-3F83-774D-9F60-AC56FC97A55A}"/>
              </a:ext>
            </a:extLst>
          </p:cNvPr>
          <p:cNvSpPr/>
          <p:nvPr/>
        </p:nvSpPr>
        <p:spPr>
          <a:xfrm>
            <a:off x="1055922" y="5809408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85B199-332B-E340-8F32-3EE73EFCFCAD}"/>
              </a:ext>
            </a:extLst>
          </p:cNvPr>
          <p:cNvGrpSpPr/>
          <p:nvPr/>
        </p:nvGrpSpPr>
        <p:grpSpPr>
          <a:xfrm>
            <a:off x="1081266" y="5182281"/>
            <a:ext cx="2619485" cy="950414"/>
            <a:chOff x="3081716" y="3835326"/>
            <a:chExt cx="2619485" cy="18878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24BA3CE-B701-9644-8DD2-AE49DEA946C7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824B487-A612-6449-8257-982F3863A9A4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FAE34D1-35DF-D644-92A6-CB44ECD3BF3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384D179-6D5D-5049-9EC2-3FBB97CD6DDE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812C2C9-672E-1C42-94A3-20855C27524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AF6223F-3735-0045-A750-2DFA12F637E5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84DBBE1-3176-E442-8D35-CEFD391C739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FC68723-C7F5-4A4B-A262-F1F43497392F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803D5FD-00DF-8E49-8ACD-72D4DD679FD8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6425F5-15B3-994C-8E83-31B6838EEB7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C86023-C83B-584F-80E6-A37850106243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A01D9E6-35D0-FE4B-8453-AF2313F432B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EB34D54-D92D-8341-B311-06A152F00E4E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B10DB8D-6AF0-DE46-84BB-F6AF47051162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C093FB-4D99-5B43-9AB6-5DEC15BC4A30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5FD7E5E-D87F-894B-A8AF-F742F0C8C07B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7C1AD1C-778F-874B-8E08-392212A0E0C2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2E5D1E5-E693-9C41-A7CF-50371DFD0002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0EB55F-32EA-664A-824E-9EDEC2445BB6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52D0B3D-AC0E-2F4D-82FE-8D66AEC27C4A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B0032EB-3A37-0846-BA02-B84E673F8D10}"/>
              </a:ext>
            </a:extLst>
          </p:cNvPr>
          <p:cNvCxnSpPr>
            <a:cxnSpLocks/>
          </p:cNvCxnSpPr>
          <p:nvPr/>
        </p:nvCxnSpPr>
        <p:spPr>
          <a:xfrm>
            <a:off x="3786000" y="5833804"/>
            <a:ext cx="1702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15CB42-A2C8-DC46-A087-C5741D52B7D0}"/>
              </a:ext>
            </a:extLst>
          </p:cNvPr>
          <p:cNvCxnSpPr>
            <a:cxnSpLocks/>
          </p:cNvCxnSpPr>
          <p:nvPr/>
        </p:nvCxnSpPr>
        <p:spPr>
          <a:xfrm flipH="1">
            <a:off x="4559321" y="4390571"/>
            <a:ext cx="94282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709B1D-195B-6E43-B4DE-8315B49A018E}"/>
              </a:ext>
            </a:extLst>
          </p:cNvPr>
          <p:cNvCxnSpPr>
            <a:cxnSpLocks/>
          </p:cNvCxnSpPr>
          <p:nvPr/>
        </p:nvCxnSpPr>
        <p:spPr>
          <a:xfrm>
            <a:off x="4559321" y="3345628"/>
            <a:ext cx="0" cy="20116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AFCD1AF-76B2-BD48-B429-60335B8D2809}"/>
              </a:ext>
            </a:extLst>
          </p:cNvPr>
          <p:cNvCxnSpPr>
            <a:cxnSpLocks/>
          </p:cNvCxnSpPr>
          <p:nvPr/>
        </p:nvCxnSpPr>
        <p:spPr>
          <a:xfrm flipH="1">
            <a:off x="3786001" y="3377901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F50ECE-45E3-CF43-A404-BCFB73F3F9B2}"/>
              </a:ext>
            </a:extLst>
          </p:cNvPr>
          <p:cNvCxnSpPr>
            <a:cxnSpLocks/>
          </p:cNvCxnSpPr>
          <p:nvPr/>
        </p:nvCxnSpPr>
        <p:spPr>
          <a:xfrm flipH="1">
            <a:off x="3786001" y="5368065"/>
            <a:ext cx="7733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477F21A-2AE2-3F46-A775-B5672A4BEE1B}"/>
              </a:ext>
            </a:extLst>
          </p:cNvPr>
          <p:cNvSpPr txBox="1"/>
          <p:nvPr/>
        </p:nvSpPr>
        <p:spPr>
          <a:xfrm>
            <a:off x="3774540" y="4442628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cgra_start_pulse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CDB165-02F0-244A-AE83-20E848D64A4D}"/>
              </a:ext>
            </a:extLst>
          </p:cNvPr>
          <p:cNvSpPr txBox="1"/>
          <p:nvPr/>
        </p:nvSpPr>
        <p:spPr>
          <a:xfrm>
            <a:off x="3697286" y="5892334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cgra_done_pulse</a:t>
            </a:r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F6DB8C-B0A5-014B-A612-1EF362E5BEAD}"/>
              </a:ext>
            </a:extLst>
          </p:cNvPr>
          <p:cNvCxnSpPr/>
          <p:nvPr/>
        </p:nvCxnSpPr>
        <p:spPr>
          <a:xfrm>
            <a:off x="1127611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EF8835-5CE2-D446-B67B-FCFBE4B05D5D}"/>
              </a:ext>
            </a:extLst>
          </p:cNvPr>
          <p:cNvCxnSpPr/>
          <p:nvPr/>
        </p:nvCxnSpPr>
        <p:spPr>
          <a:xfrm>
            <a:off x="1920512" y="4145271"/>
            <a:ext cx="0" cy="921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1AED483-0DFA-F44A-809D-BCF445170926}"/>
              </a:ext>
            </a:extLst>
          </p:cNvPr>
          <p:cNvCxnSpPr>
            <a:cxnSpLocks/>
          </p:cNvCxnSpPr>
          <p:nvPr/>
        </p:nvCxnSpPr>
        <p:spPr>
          <a:xfrm flipV="1">
            <a:off x="2781244" y="4191656"/>
            <a:ext cx="13893" cy="875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3D42D5-E7C3-5D44-8E4E-28EAD88F2EC3}"/>
              </a:ext>
            </a:extLst>
          </p:cNvPr>
          <p:cNvSpPr txBox="1"/>
          <p:nvPr/>
        </p:nvSpPr>
        <p:spPr>
          <a:xfrm>
            <a:off x="43910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D9D898-4075-ED44-9C27-4086C96AA78E}"/>
              </a:ext>
            </a:extLst>
          </p:cNvPr>
          <p:cNvSpPr txBox="1"/>
          <p:nvPr/>
        </p:nvSpPr>
        <p:spPr>
          <a:xfrm>
            <a:off x="2795137" y="4388191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data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558334B-550D-4B44-A012-9224CCF1CF15}"/>
              </a:ext>
            </a:extLst>
          </p:cNvPr>
          <p:cNvSpPr txBox="1"/>
          <p:nvPr/>
        </p:nvSpPr>
        <p:spPr>
          <a:xfrm>
            <a:off x="1181515" y="4388191"/>
            <a:ext cx="679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data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5D95A9C-628B-C744-B6DD-FC422A11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83" y="3028044"/>
            <a:ext cx="4657580" cy="29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34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Signal Flow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4C7876F-E447-EA43-ACD9-5D05E99C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7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&lt;River-flowing input&gt;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894DA9F-0C23-0E40-8CE4-27B612D05E81}"/>
              </a:ext>
            </a:extLst>
          </p:cNvPr>
          <p:cNvSpPr/>
          <p:nvPr/>
        </p:nvSpPr>
        <p:spPr>
          <a:xfrm>
            <a:off x="2613044" y="3832511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5798EC-4C63-AD4C-8B2F-79D66B5301EA}"/>
              </a:ext>
            </a:extLst>
          </p:cNvPr>
          <p:cNvSpPr/>
          <p:nvPr/>
        </p:nvSpPr>
        <p:spPr>
          <a:xfrm>
            <a:off x="2596482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20C6ED-B85B-554D-BE06-54CEE2D60125}"/>
              </a:ext>
            </a:extLst>
          </p:cNvPr>
          <p:cNvCxnSpPr>
            <a:cxnSpLocks/>
          </p:cNvCxnSpPr>
          <p:nvPr/>
        </p:nvCxnSpPr>
        <p:spPr>
          <a:xfrm flipH="1">
            <a:off x="2827793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A7B2B6-AE0A-A04A-9C52-F70CBCD31671}"/>
              </a:ext>
            </a:extLst>
          </p:cNvPr>
          <p:cNvSpPr/>
          <p:nvPr/>
        </p:nvSpPr>
        <p:spPr>
          <a:xfrm>
            <a:off x="1626774" y="381589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F7990E-49E9-9846-BA9C-3A5936AB1094}"/>
              </a:ext>
            </a:extLst>
          </p:cNvPr>
          <p:cNvSpPr/>
          <p:nvPr/>
        </p:nvSpPr>
        <p:spPr>
          <a:xfrm>
            <a:off x="1620339" y="295886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029204-E5C3-B443-8ADB-8DC56A38CE8B}"/>
              </a:ext>
            </a:extLst>
          </p:cNvPr>
          <p:cNvCxnSpPr>
            <a:cxnSpLocks/>
          </p:cNvCxnSpPr>
          <p:nvPr/>
        </p:nvCxnSpPr>
        <p:spPr>
          <a:xfrm flipH="1">
            <a:off x="1851650" y="343855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AD52D3-8890-6241-86FA-BA228E70009A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47AFA0-5965-DF42-8590-66CFED429144}"/>
              </a:ext>
            </a:extLst>
          </p:cNvPr>
          <p:cNvCxnSpPr>
            <a:cxnSpLocks/>
          </p:cNvCxnSpPr>
          <p:nvPr/>
        </p:nvCxnSpPr>
        <p:spPr>
          <a:xfrm>
            <a:off x="2827794" y="2628652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5B2712-098B-FB48-B727-2C5870991EF4}"/>
              </a:ext>
            </a:extLst>
          </p:cNvPr>
          <p:cNvCxnSpPr>
            <a:cxnSpLocks/>
          </p:cNvCxnSpPr>
          <p:nvPr/>
        </p:nvCxnSpPr>
        <p:spPr>
          <a:xfrm>
            <a:off x="1851652" y="2642818"/>
            <a:ext cx="19299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855E72-0764-EA4E-A0FF-1BFCB64E06C3}"/>
              </a:ext>
            </a:extLst>
          </p:cNvPr>
          <p:cNvSpPr txBox="1"/>
          <p:nvPr/>
        </p:nvSpPr>
        <p:spPr>
          <a:xfrm>
            <a:off x="3748733" y="2458151"/>
            <a:ext cx="218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signals</a:t>
            </a:r>
          </a:p>
          <a:p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, reset, </a:t>
            </a:r>
            <a:r>
              <a:rPr lang="en-US" dirty="0" err="1"/>
              <a:t>config_wr</a:t>
            </a:r>
            <a:r>
              <a:rPr lang="en-US" dirty="0"/>
              <a:t>)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4BDE619-33B9-FD4D-AE13-AAA1828B350C}"/>
              </a:ext>
            </a:extLst>
          </p:cNvPr>
          <p:cNvSpPr/>
          <p:nvPr/>
        </p:nvSpPr>
        <p:spPr>
          <a:xfrm>
            <a:off x="2613044" y="4684906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57B05D5-7E5B-F541-B9A1-05D236365CA8}"/>
              </a:ext>
            </a:extLst>
          </p:cNvPr>
          <p:cNvCxnSpPr>
            <a:cxnSpLocks/>
          </p:cNvCxnSpPr>
          <p:nvPr/>
        </p:nvCxnSpPr>
        <p:spPr>
          <a:xfrm flipH="1">
            <a:off x="2827793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29D0623-8F85-D34F-97AB-9A2DA07D2A32}"/>
              </a:ext>
            </a:extLst>
          </p:cNvPr>
          <p:cNvSpPr/>
          <p:nvPr/>
        </p:nvSpPr>
        <p:spPr>
          <a:xfrm>
            <a:off x="1626774" y="466829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AA999DA-F098-BA45-8855-8851DE6BE458}"/>
              </a:ext>
            </a:extLst>
          </p:cNvPr>
          <p:cNvCxnSpPr>
            <a:cxnSpLocks/>
          </p:cNvCxnSpPr>
          <p:nvPr/>
        </p:nvCxnSpPr>
        <p:spPr>
          <a:xfrm flipH="1">
            <a:off x="1851650" y="429094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5B0D351-56D0-CE48-90AA-8D1DB56F9E9F}"/>
              </a:ext>
            </a:extLst>
          </p:cNvPr>
          <p:cNvSpPr/>
          <p:nvPr/>
        </p:nvSpPr>
        <p:spPr>
          <a:xfrm>
            <a:off x="2613044" y="5554599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8251D0F-95D1-4046-B755-A3788937582A}"/>
              </a:ext>
            </a:extLst>
          </p:cNvPr>
          <p:cNvCxnSpPr>
            <a:cxnSpLocks/>
          </p:cNvCxnSpPr>
          <p:nvPr/>
        </p:nvCxnSpPr>
        <p:spPr>
          <a:xfrm flipH="1">
            <a:off x="2827793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339B296-CB0D-2D4B-BE26-DDCB8F55063E}"/>
              </a:ext>
            </a:extLst>
          </p:cNvPr>
          <p:cNvSpPr/>
          <p:nvPr/>
        </p:nvSpPr>
        <p:spPr>
          <a:xfrm>
            <a:off x="1626774" y="553798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AA97534-3717-2540-B7BD-27C487CE6B54}"/>
              </a:ext>
            </a:extLst>
          </p:cNvPr>
          <p:cNvCxnSpPr>
            <a:cxnSpLocks/>
          </p:cNvCxnSpPr>
          <p:nvPr/>
        </p:nvCxnSpPr>
        <p:spPr>
          <a:xfrm flipH="1">
            <a:off x="1851650" y="5160639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D5CEAF3-8EF0-5D44-8D8F-463A6E4B43AD}"/>
              </a:ext>
            </a:extLst>
          </p:cNvPr>
          <p:cNvGrpSpPr/>
          <p:nvPr/>
        </p:nvGrpSpPr>
        <p:grpSpPr>
          <a:xfrm>
            <a:off x="6692155" y="2451753"/>
            <a:ext cx="2047439" cy="4035713"/>
            <a:chOff x="6801939" y="1983065"/>
            <a:chExt cx="2047439" cy="403571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2F1E89-B6B2-8145-BA2B-F86997AAFCDA}"/>
                </a:ext>
              </a:extLst>
            </p:cNvPr>
            <p:cNvSpPr/>
            <p:nvPr/>
          </p:nvSpPr>
          <p:spPr>
            <a:xfrm>
              <a:off x="6801939" y="3404545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86ABAA9-D8BD-8144-B8E9-3498375B8C74}"/>
                </a:ext>
              </a:extLst>
            </p:cNvPr>
            <p:cNvSpPr/>
            <p:nvPr/>
          </p:nvSpPr>
          <p:spPr>
            <a:xfrm>
              <a:off x="6801939" y="2326333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DFB84E-5D84-DB42-A2C0-F9C371DCF595}"/>
                </a:ext>
              </a:extLst>
            </p:cNvPr>
            <p:cNvSpPr/>
            <p:nvPr/>
          </p:nvSpPr>
          <p:spPr>
            <a:xfrm>
              <a:off x="6801939" y="4498900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B0F6FC5-B44B-0F4E-B5E6-C9BE07A1115C}"/>
                </a:ext>
              </a:extLst>
            </p:cNvPr>
            <p:cNvGrpSpPr/>
            <p:nvPr/>
          </p:nvGrpSpPr>
          <p:grpSpPr>
            <a:xfrm>
              <a:off x="7033252" y="3297588"/>
              <a:ext cx="389432" cy="1073173"/>
              <a:chOff x="7033252" y="3297588"/>
              <a:chExt cx="389432" cy="1073173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5E2DAD82-8E6D-0B41-9DF7-DCD03FD153C9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E648F26B-61F7-924C-A73D-A89D191ED815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55" name="Stored Data 71">
                    <a:extLst>
                      <a:ext uri="{FF2B5EF4-FFF2-40B4-BE49-F238E27FC236}">
                        <a16:creationId xmlns:a16="http://schemas.microsoft.com/office/drawing/2014/main" id="{710228CA-F048-CE4C-B930-007A96690690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Stored Data 71">
                    <a:extLst>
                      <a:ext uri="{FF2B5EF4-FFF2-40B4-BE49-F238E27FC236}">
                        <a16:creationId xmlns:a16="http://schemas.microsoft.com/office/drawing/2014/main" id="{93D18DD0-345B-4747-A485-DCC52CE61B3C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4D8F406-319A-7F4A-97A0-37862A95B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2E09F8B-299B-3148-BD55-37A288C3605D}"/>
                    </a:ext>
                  </a:extLst>
                </p:cNvPr>
                <p:cNvCxnSpPr>
                  <a:stCxn id="102" idx="2"/>
                </p:cNvCxnSpPr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653CB9DA-03E8-3E4B-98C8-FA396E7218C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D0B4897-9DE8-BE49-A469-6C54C68F7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D14FED3-9AFF-EC4D-93D8-FC4912E92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1302BA-B566-6E4B-82D3-2D31918ED9A7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992BE8F-D32F-2440-9A93-26E860066317}"/>
                </a:ext>
              </a:extLst>
            </p:cNvPr>
            <p:cNvGrpSpPr/>
            <p:nvPr/>
          </p:nvGrpSpPr>
          <p:grpSpPr>
            <a:xfrm>
              <a:off x="7033252" y="2379352"/>
              <a:ext cx="389432" cy="929697"/>
              <a:chOff x="7033252" y="3441064"/>
              <a:chExt cx="389432" cy="929697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7A07173-0AB9-7C4D-95B6-766258CA8B33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48" name="Stored Data 71">
                  <a:extLst>
                    <a:ext uri="{FF2B5EF4-FFF2-40B4-BE49-F238E27FC236}">
                      <a16:creationId xmlns:a16="http://schemas.microsoft.com/office/drawing/2014/main" id="{164D95B3-CE1B-9B48-92E6-D16861605F2A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Stored Data 71">
                  <a:extLst>
                    <a:ext uri="{FF2B5EF4-FFF2-40B4-BE49-F238E27FC236}">
                      <a16:creationId xmlns:a16="http://schemas.microsoft.com/office/drawing/2014/main" id="{43301B62-107F-0741-B5DC-1AA6C9D361C6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23316D14-E700-3A4D-9881-8F6FBDC3F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9F9E40A4-DD83-6146-B703-86E7012B7038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C9D8862-56B7-ED41-96F0-47BA5B5F92A2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2D9EC571-759B-184D-9786-37C270CBB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E8B70E7-00C1-0C41-8336-8437492843C3}"/>
                </a:ext>
              </a:extLst>
            </p:cNvPr>
            <p:cNvGrpSpPr/>
            <p:nvPr/>
          </p:nvGrpSpPr>
          <p:grpSpPr>
            <a:xfrm>
              <a:off x="7033252" y="4395506"/>
              <a:ext cx="389432" cy="1073173"/>
              <a:chOff x="7033252" y="3297588"/>
              <a:chExt cx="389432" cy="107317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C499514B-13FA-754E-A241-56A00AA3D530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3416B78C-6B5C-FB41-A6B4-83AB553C9BB0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59" name="Stored Data 71">
                    <a:extLst>
                      <a:ext uri="{FF2B5EF4-FFF2-40B4-BE49-F238E27FC236}">
                        <a16:creationId xmlns:a16="http://schemas.microsoft.com/office/drawing/2014/main" id="{0A99C390-DD4E-6049-A500-525722AF7A8F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60" name="Stored Data 71">
                    <a:extLst>
                      <a:ext uri="{FF2B5EF4-FFF2-40B4-BE49-F238E27FC236}">
                        <a16:creationId xmlns:a16="http://schemas.microsoft.com/office/drawing/2014/main" id="{3C3899B3-67B9-894A-BCB1-DAD5CEF46927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433ED7DD-6CA1-B649-845E-C678E1110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0D53F958-C747-A04D-B208-8819E14937AD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27824175-93CB-9D42-87CD-DB5012ED3EDD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8B0E25E0-7278-004D-AEC0-A26D99EE5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9FDEBEB-1B3E-7D41-910D-3CBEFE3A8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4AB5C51-FE1E-884B-8B3F-BA6581D1B99A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3F6E9B1-8F42-1B4C-9F3D-E309EFE697E0}"/>
                </a:ext>
              </a:extLst>
            </p:cNvPr>
            <p:cNvSpPr txBox="1"/>
            <p:nvPr/>
          </p:nvSpPr>
          <p:spPr>
            <a:xfrm>
              <a:off x="7065054" y="1983065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E7672E9-F63E-CD4E-B1C5-124D9FB51B6E}"/>
                </a:ext>
              </a:extLst>
            </p:cNvPr>
            <p:cNvSpPr/>
            <p:nvPr/>
          </p:nvSpPr>
          <p:spPr>
            <a:xfrm>
              <a:off x="7871003" y="3404546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57439EF-F914-7C41-AA21-584E5ABE792C}"/>
                </a:ext>
              </a:extLst>
            </p:cNvPr>
            <p:cNvSpPr/>
            <p:nvPr/>
          </p:nvSpPr>
          <p:spPr>
            <a:xfrm>
              <a:off x="7871003" y="2326334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ED004A0-5128-604A-9CEB-F85C0702126E}"/>
                </a:ext>
              </a:extLst>
            </p:cNvPr>
            <p:cNvSpPr/>
            <p:nvPr/>
          </p:nvSpPr>
          <p:spPr>
            <a:xfrm>
              <a:off x="7871003" y="4498901"/>
              <a:ext cx="462630" cy="4622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1CE6E3A-0893-C846-8DFD-726BF0618E53}"/>
                </a:ext>
              </a:extLst>
            </p:cNvPr>
            <p:cNvGrpSpPr/>
            <p:nvPr/>
          </p:nvGrpSpPr>
          <p:grpSpPr>
            <a:xfrm>
              <a:off x="8102316" y="3297589"/>
              <a:ext cx="389432" cy="1073173"/>
              <a:chOff x="7033252" y="3297588"/>
              <a:chExt cx="389432" cy="1073173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5416294-D275-1A44-952A-88800B104AFF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6258B046-A073-4F40-B47A-852FFA2324C7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186" name="Stored Data 71">
                    <a:extLst>
                      <a:ext uri="{FF2B5EF4-FFF2-40B4-BE49-F238E27FC236}">
                        <a16:creationId xmlns:a16="http://schemas.microsoft.com/office/drawing/2014/main" id="{946AC431-BE4B-FB49-97C8-51210A09B4BB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87" name="Stored Data 71">
                    <a:extLst>
                      <a:ext uri="{FF2B5EF4-FFF2-40B4-BE49-F238E27FC236}">
                        <a16:creationId xmlns:a16="http://schemas.microsoft.com/office/drawing/2014/main" id="{B01E6677-9788-8F43-915A-7183FDEDE97B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82" name="Straight Arrow Connector 181">
                  <a:extLst>
                    <a:ext uri="{FF2B5EF4-FFF2-40B4-BE49-F238E27FC236}">
                      <a16:creationId xmlns:a16="http://schemas.microsoft.com/office/drawing/2014/main" id="{35539A0E-F41F-CA4C-9788-E36D75A2B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D70E7C2-EEE3-7149-89B2-339E13049E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033252" y="3859207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4EF7BB54-A26F-6E44-BAFD-4D59C4DF6565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184">
                  <a:extLst>
                    <a:ext uri="{FF2B5EF4-FFF2-40B4-BE49-F238E27FC236}">
                      <a16:creationId xmlns:a16="http://schemas.microsoft.com/office/drawing/2014/main" id="{23CF9F75-1A09-7C46-9DAC-BF22C3F174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ABCAB6F-AF10-C544-BC71-E1FC53892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935B1A-DC97-874F-8CBE-4E9D4124D342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4C3B680-9530-044A-9B44-8A07F0D9E361}"/>
                </a:ext>
              </a:extLst>
            </p:cNvPr>
            <p:cNvGrpSpPr/>
            <p:nvPr/>
          </p:nvGrpSpPr>
          <p:grpSpPr>
            <a:xfrm>
              <a:off x="8102316" y="2379353"/>
              <a:ext cx="389432" cy="929697"/>
              <a:chOff x="7033252" y="3441064"/>
              <a:chExt cx="389432" cy="929697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A16C047F-D781-9045-A3B0-835DF0DBF9F4}"/>
                  </a:ext>
                </a:extLst>
              </p:cNvPr>
              <p:cNvGrpSpPr/>
              <p:nvPr/>
            </p:nvGrpSpPr>
            <p:grpSpPr>
              <a:xfrm rot="16200000">
                <a:off x="7228935" y="4177013"/>
                <a:ext cx="190213" cy="197284"/>
                <a:chOff x="15001308" y="-1207876"/>
                <a:chExt cx="1015135" cy="723601"/>
              </a:xfrm>
              <a:solidFill>
                <a:schemeClr val="bg1"/>
              </a:solidFill>
            </p:grpSpPr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7E32FEA2-9343-0141-AAB7-CA0051E6F7A6}"/>
                    </a:ext>
                  </a:extLst>
                </p:cNvPr>
                <p:cNvSpPr/>
                <p:nvPr/>
              </p:nvSpPr>
              <p:spPr>
                <a:xfrm>
                  <a:off x="15001308" y="-1207854"/>
                  <a:ext cx="1009670" cy="723579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5" name="Stored Data 71">
                  <a:extLst>
                    <a:ext uri="{FF2B5EF4-FFF2-40B4-BE49-F238E27FC236}">
                      <a16:creationId xmlns:a16="http://schemas.microsoft.com/office/drawing/2014/main" id="{83B587E2-F025-DC40-AF7A-05A4CA7AAF55}"/>
                    </a:ext>
                  </a:extLst>
                </p:cNvPr>
                <p:cNvSpPr/>
                <p:nvPr/>
              </p:nvSpPr>
              <p:spPr>
                <a:xfrm>
                  <a:off x="15908913" y="-1207876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6FBB7EC1-DEA3-6049-A912-B50CABE48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226" y="3441064"/>
                <a:ext cx="1" cy="740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F60866A-14DF-F140-9319-0F2DE50DD764}"/>
                  </a:ext>
                </a:extLst>
              </p:cNvPr>
              <p:cNvCxnSpPr/>
              <p:nvPr/>
            </p:nvCxnSpPr>
            <p:spPr>
              <a:xfrm flipH="1">
                <a:off x="7033252" y="3866818"/>
                <a:ext cx="2" cy="17025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641E002-6217-3D4D-9089-6B843CDE3CD7}"/>
                  </a:ext>
                </a:extLst>
              </p:cNvPr>
              <p:cNvCxnSpPr/>
              <p:nvPr/>
            </p:nvCxnSpPr>
            <p:spPr>
              <a:xfrm>
                <a:off x="7033252" y="4037071"/>
                <a:ext cx="269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DE64B8E8-8866-FD49-B3FC-999870B63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8670" y="4019819"/>
                <a:ext cx="867" cy="1636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CC42EB9-9F07-F24F-A2D7-07542903011B}"/>
                </a:ext>
              </a:extLst>
            </p:cNvPr>
            <p:cNvGrpSpPr/>
            <p:nvPr/>
          </p:nvGrpSpPr>
          <p:grpSpPr>
            <a:xfrm>
              <a:off x="8102316" y="4395507"/>
              <a:ext cx="389432" cy="1073173"/>
              <a:chOff x="7033252" y="3297588"/>
              <a:chExt cx="389432" cy="1073173"/>
            </a:xfrm>
          </p:grpSpPr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512A494B-E90F-EB40-B23A-22BA0031DE1A}"/>
                  </a:ext>
                </a:extLst>
              </p:cNvPr>
              <p:cNvGrpSpPr/>
              <p:nvPr/>
            </p:nvGrpSpPr>
            <p:grpSpPr>
              <a:xfrm>
                <a:off x="7033252" y="3441064"/>
                <a:ext cx="389432" cy="929697"/>
                <a:chOff x="7033252" y="3441064"/>
                <a:chExt cx="389432" cy="929697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DD27DD61-4E40-B24D-8BA6-48FD964F7D78}"/>
                    </a:ext>
                  </a:extLst>
                </p:cNvPr>
                <p:cNvGrpSpPr/>
                <p:nvPr/>
              </p:nvGrpSpPr>
              <p:grpSpPr>
                <a:xfrm rot="16200000">
                  <a:off x="7228935" y="4177013"/>
                  <a:ext cx="190213" cy="197284"/>
                  <a:chOff x="15001308" y="-1207876"/>
                  <a:chExt cx="1015135" cy="723601"/>
                </a:xfrm>
                <a:solidFill>
                  <a:schemeClr val="bg1"/>
                </a:solidFill>
              </p:grpSpPr>
              <p:sp>
                <p:nvSpPr>
                  <p:cNvPr id="205" name="Stored Data 71">
                    <a:extLst>
                      <a:ext uri="{FF2B5EF4-FFF2-40B4-BE49-F238E27FC236}">
                        <a16:creationId xmlns:a16="http://schemas.microsoft.com/office/drawing/2014/main" id="{B8BD1148-1010-FF4D-8038-BABB770122A5}"/>
                      </a:ext>
                    </a:extLst>
                  </p:cNvPr>
                  <p:cNvSpPr/>
                  <p:nvPr/>
                </p:nvSpPr>
                <p:spPr>
                  <a:xfrm>
                    <a:off x="15001308" y="-1207854"/>
                    <a:ext cx="1009670" cy="723579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06" name="Stored Data 71">
                    <a:extLst>
                      <a:ext uri="{FF2B5EF4-FFF2-40B4-BE49-F238E27FC236}">
                        <a16:creationId xmlns:a16="http://schemas.microsoft.com/office/drawing/2014/main" id="{716DAD0F-4BBD-AF41-A093-0983B7393805}"/>
                      </a:ext>
                    </a:extLst>
                  </p:cNvPr>
                  <p:cNvSpPr/>
                  <p:nvPr/>
                </p:nvSpPr>
                <p:spPr>
                  <a:xfrm>
                    <a:off x="15908913" y="-1207876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grp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814A00AB-5E55-084D-850F-E024BD946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226" y="3441064"/>
                  <a:ext cx="1" cy="740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4BD1D8A5-A302-EA4E-BBC1-713F91E0213C}"/>
                    </a:ext>
                  </a:extLst>
                </p:cNvPr>
                <p:cNvCxnSpPr/>
                <p:nvPr/>
              </p:nvCxnSpPr>
              <p:spPr>
                <a:xfrm flipH="1">
                  <a:off x="7033252" y="3866818"/>
                  <a:ext cx="2" cy="17025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57B37F26-F289-E543-B8D7-A6DE06865074}"/>
                    </a:ext>
                  </a:extLst>
                </p:cNvPr>
                <p:cNvCxnSpPr/>
                <p:nvPr/>
              </p:nvCxnSpPr>
              <p:spPr>
                <a:xfrm>
                  <a:off x="7033252" y="4037071"/>
                  <a:ext cx="26956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Arrow Connector 203">
                  <a:extLst>
                    <a:ext uri="{FF2B5EF4-FFF2-40B4-BE49-F238E27FC236}">
                      <a16:creationId xmlns:a16="http://schemas.microsoft.com/office/drawing/2014/main" id="{C546CFF7-9D22-274D-A674-AE5DF7E88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8670" y="4019819"/>
                  <a:ext cx="867" cy="1636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0C9AE4B-14B9-2241-AF20-87098ED612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24041" y="3297588"/>
                <a:ext cx="1977" cy="14347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B670B3E-3850-B04F-A12C-87363CD46996}"/>
                  </a:ext>
                </a:extLst>
              </p:cNvPr>
              <p:cNvCxnSpPr/>
              <p:nvPr/>
            </p:nvCxnSpPr>
            <p:spPr>
              <a:xfrm>
                <a:off x="7304157" y="3441064"/>
                <a:ext cx="7905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9CC5E8C-7843-DA4E-BF74-35D29F3A0301}"/>
                </a:ext>
              </a:extLst>
            </p:cNvPr>
            <p:cNvSpPr txBox="1"/>
            <p:nvPr/>
          </p:nvSpPr>
          <p:spPr>
            <a:xfrm>
              <a:off x="8134118" y="1983066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32’h0</a:t>
              </a: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1DCFA5F-9817-0B47-A5EC-E278A6AD666C}"/>
                </a:ext>
              </a:extLst>
            </p:cNvPr>
            <p:cNvGrpSpPr/>
            <p:nvPr/>
          </p:nvGrpSpPr>
          <p:grpSpPr>
            <a:xfrm rot="10800000">
              <a:off x="7681672" y="5809439"/>
              <a:ext cx="197284" cy="209339"/>
              <a:chOff x="9672432" y="6282594"/>
              <a:chExt cx="197284" cy="209339"/>
            </a:xfrm>
          </p:grpSpPr>
          <p:sp>
            <p:nvSpPr>
              <p:cNvPr id="238" name="Stored Data 71">
                <a:extLst>
                  <a:ext uri="{FF2B5EF4-FFF2-40B4-BE49-F238E27FC236}">
                    <a16:creationId xmlns:a16="http://schemas.microsoft.com/office/drawing/2014/main" id="{36FEAFC4-C12F-934E-A835-CB4520AA8E42}"/>
                  </a:ext>
                </a:extLst>
              </p:cNvPr>
              <p:cNvSpPr/>
              <p:nvPr/>
            </p:nvSpPr>
            <p:spPr>
              <a:xfrm rot="5400000">
                <a:off x="9676477" y="6278550"/>
                <a:ext cx="189189" cy="19727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Stored Data 71">
                <a:extLst>
                  <a:ext uri="{FF2B5EF4-FFF2-40B4-BE49-F238E27FC236}">
                    <a16:creationId xmlns:a16="http://schemas.microsoft.com/office/drawing/2014/main" id="{469DB6B4-6C13-4146-92A9-21FF4282BD2D}"/>
                  </a:ext>
                </a:extLst>
              </p:cNvPr>
              <p:cNvSpPr/>
              <p:nvPr/>
            </p:nvSpPr>
            <p:spPr>
              <a:xfrm rot="5400000">
                <a:off x="9760999" y="6383217"/>
                <a:ext cx="20149" cy="1972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FA08E4E-EBA3-6A4F-92D6-D49BC164E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4401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D305B26-BA3A-F848-9D0A-3C1FA7A18693}"/>
                </a:ext>
              </a:extLst>
            </p:cNvPr>
            <p:cNvCxnSpPr>
              <a:cxnSpLocks/>
            </p:cNvCxnSpPr>
            <p:nvPr/>
          </p:nvCxnSpPr>
          <p:spPr>
            <a:xfrm>
              <a:off x="7314401" y="5639725"/>
              <a:ext cx="36727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9E0CD5B-5A2E-334E-836B-8D528AA9E766}"/>
                </a:ext>
              </a:extLst>
            </p:cNvPr>
            <p:cNvCxnSpPr>
              <a:cxnSpLocks/>
            </p:cNvCxnSpPr>
            <p:nvPr/>
          </p:nvCxnSpPr>
          <p:spPr>
            <a:xfrm>
              <a:off x="7681672" y="5639725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36AA0104-165F-8C43-B858-FCC9D6B39B4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0" cy="189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8B06BAD-73A8-584D-B850-0577CC66292E}"/>
                </a:ext>
              </a:extLst>
            </p:cNvPr>
            <p:cNvCxnSpPr>
              <a:cxnSpLocks/>
            </p:cNvCxnSpPr>
            <p:nvPr/>
          </p:nvCxnSpPr>
          <p:spPr>
            <a:xfrm>
              <a:off x="7834072" y="5654104"/>
              <a:ext cx="5590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9973585-100B-F74A-8EA0-803588E9B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3320" y="5469472"/>
              <a:ext cx="2" cy="1702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E3627513-9277-A341-8E04-F490BAA25366}"/>
              </a:ext>
            </a:extLst>
          </p:cNvPr>
          <p:cNvSpPr txBox="1"/>
          <p:nvPr/>
        </p:nvSpPr>
        <p:spPr>
          <a:xfrm>
            <a:off x="9289253" y="2710729"/>
            <a:ext cx="218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config_read_data</a:t>
            </a:r>
            <a:endParaRPr lang="en-US" dirty="0"/>
          </a:p>
        </p:txBody>
      </p: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A13EC6F1-2D65-3644-9593-5FED1D580E8C}"/>
              </a:ext>
            </a:extLst>
          </p:cNvPr>
          <p:cNvCxnSpPr>
            <a:cxnSpLocks/>
            <a:stCxn id="238" idx="2"/>
          </p:cNvCxnSpPr>
          <p:nvPr/>
        </p:nvCxnSpPr>
        <p:spPr>
          <a:xfrm rot="5400000" flipH="1" flipV="1">
            <a:off x="7217161" y="3530646"/>
            <a:ext cx="3411041" cy="2502600"/>
          </a:xfrm>
          <a:prstGeom prst="bentConnector3">
            <a:avLst>
              <a:gd name="adj1" fmla="val -74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07C02F1-5039-754B-BC38-5B63710E1563}"/>
              </a:ext>
            </a:extLst>
          </p:cNvPr>
          <p:cNvSpPr/>
          <p:nvPr/>
        </p:nvSpPr>
        <p:spPr>
          <a:xfrm>
            <a:off x="6700994" y="1802858"/>
            <a:ext cx="3532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&lt;River-flowing output&gt;</a:t>
            </a:r>
          </a:p>
        </p:txBody>
      </p:sp>
    </p:spTree>
    <p:extLst>
      <p:ext uri="{BB962C8B-B14F-4D97-AF65-F5344CB8AC3E}">
        <p14:creationId xmlns:p14="http://schemas.microsoft.com/office/powerpoint/2010/main" val="3850921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Support by JTAG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JTAG can do everything!</a:t>
            </a:r>
          </a:p>
          <a:p>
            <a:endParaRPr lang="en-US" dirty="0"/>
          </a:p>
          <a:p>
            <a:r>
              <a:rPr lang="en-US" dirty="0"/>
              <a:t>Debug CGRA fabric</a:t>
            </a:r>
          </a:p>
          <a:p>
            <a:pPr lvl="1"/>
            <a:r>
              <a:rPr lang="en-US" dirty="0"/>
              <a:t>Write/read CGRA-configuration registers</a:t>
            </a:r>
          </a:p>
          <a:p>
            <a:pPr lvl="1"/>
            <a:r>
              <a:rPr lang="en-US" dirty="0"/>
              <a:t>Write/read SRAM in CGRA fabric</a:t>
            </a:r>
          </a:p>
          <a:p>
            <a:pPr lvl="1"/>
            <a:r>
              <a:rPr lang="en-US" dirty="0"/>
              <a:t>4bit stall signal</a:t>
            </a:r>
          </a:p>
          <a:p>
            <a:pPr lvl="2"/>
            <a:r>
              <a:rPr lang="en-US" dirty="0"/>
              <a:t>Every tile has configuration registers to select a stall signal from 4bits</a:t>
            </a:r>
          </a:p>
          <a:p>
            <a:pPr lvl="2"/>
            <a:endParaRPr lang="en-US" dirty="0"/>
          </a:p>
          <a:p>
            <a:r>
              <a:rPr lang="en-US" dirty="0"/>
              <a:t>Debug CGRA fabric + global buffer</a:t>
            </a:r>
          </a:p>
          <a:p>
            <a:pPr lvl="1"/>
            <a:r>
              <a:rPr lang="en-US" dirty="0"/>
              <a:t>Write/read TOP-configuration registers</a:t>
            </a:r>
          </a:p>
          <a:p>
            <a:pPr lvl="1"/>
            <a:r>
              <a:rPr lang="en-US" dirty="0"/>
              <a:t>Write/read SRAM in global buffer</a:t>
            </a:r>
          </a:p>
          <a:p>
            <a:pPr lvl="1"/>
            <a:r>
              <a:rPr lang="en-US" dirty="0"/>
              <a:t>Write/read CGRA control register (</a:t>
            </a:r>
            <a:r>
              <a:rPr lang="en-US" dirty="0" err="1"/>
              <a:t>cgra_start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6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E54-30F2-CF45-899B-45F8BD4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EE54-6791-A747-9E7C-4CB66D012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Ankita Nayak</a:t>
            </a:r>
          </a:p>
        </p:txBody>
      </p:sp>
    </p:spTree>
    <p:extLst>
      <p:ext uri="{BB962C8B-B14F-4D97-AF65-F5344CB8AC3E}">
        <p14:creationId xmlns:p14="http://schemas.microsoft.com/office/powerpoint/2010/main" val="2167208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Adoption of ‘Design for PPA’ mindset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Save power by turning off tiles in the fabric not actively used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27F3E-AAC4-42AF-9DF0-E9C474FF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81" y="3248469"/>
            <a:ext cx="6753169" cy="33160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A1A3E7-D3C1-42FB-A3C1-815368000F0C}"/>
              </a:ext>
            </a:extLst>
          </p:cNvPr>
          <p:cNvCxnSpPr>
            <a:cxnSpLocks/>
          </p:cNvCxnSpPr>
          <p:nvPr/>
        </p:nvCxnSpPr>
        <p:spPr>
          <a:xfrm>
            <a:off x="2976086" y="3895725"/>
            <a:ext cx="5986939" cy="0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44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561-FEA1-BD4E-9AB8-7AE366DD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A384D-BCC2-4CCD-87E2-62A5EF9AE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48" r="6594" b="6322"/>
          <a:stretch/>
        </p:blipFill>
        <p:spPr>
          <a:xfrm>
            <a:off x="1019607" y="2993828"/>
            <a:ext cx="2934121" cy="1718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9A10C-38B4-441F-9962-44A3264B9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5" t="12211" r="16305" b="11122"/>
          <a:stretch/>
        </p:blipFill>
        <p:spPr>
          <a:xfrm>
            <a:off x="4885589" y="2767447"/>
            <a:ext cx="3047958" cy="2156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5138C-1540-4EC3-BB3B-C50A5AFAB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355" y="3215088"/>
            <a:ext cx="2293756" cy="222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D5A55-F431-4B27-BD53-604678FCAF50}"/>
              </a:ext>
            </a:extLst>
          </p:cNvPr>
          <p:cNvSpPr txBox="1"/>
          <p:nvPr/>
        </p:nvSpPr>
        <p:spPr>
          <a:xfrm>
            <a:off x="1019607" y="1895982"/>
            <a:ext cx="3533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Power Switch Network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6BE00-68B8-47D0-9A4D-410893C89C29}"/>
              </a:ext>
            </a:extLst>
          </p:cNvPr>
          <p:cNvSpPr txBox="1"/>
          <p:nvPr/>
        </p:nvSpPr>
        <p:spPr>
          <a:xfrm>
            <a:off x="4497135" y="1895982"/>
            <a:ext cx="357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2. Boundary protection between</a:t>
            </a:r>
          </a:p>
          <a:p>
            <a:pPr algn="ctr"/>
            <a:r>
              <a:rPr lang="en-US" sz="2000" dirty="0"/>
              <a:t> the active and shutdown tiles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2AA9A-0572-4630-935E-A9AF7D289085}"/>
              </a:ext>
            </a:extLst>
          </p:cNvPr>
          <p:cNvSpPr txBox="1"/>
          <p:nvPr/>
        </p:nvSpPr>
        <p:spPr>
          <a:xfrm>
            <a:off x="8046473" y="1895982"/>
            <a:ext cx="389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FT to connect IO near shutdown logic  to the active part &amp; for global signals</a:t>
            </a:r>
          </a:p>
        </p:txBody>
      </p:sp>
    </p:spTree>
    <p:extLst>
      <p:ext uri="{BB962C8B-B14F-4D97-AF65-F5344CB8AC3E}">
        <p14:creationId xmlns:p14="http://schemas.microsoft.com/office/powerpoint/2010/main" val="3017710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014-AFBC-41AA-ADA4-1EBE2E9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ON-OFF Boundary Protection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A3BA2BA-92B8-4E20-BDB6-2BBDB4DA1BBC}"/>
              </a:ext>
            </a:extLst>
          </p:cNvPr>
          <p:cNvSpPr txBox="1">
            <a:spLocks/>
          </p:cNvSpPr>
          <p:nvPr/>
        </p:nvSpPr>
        <p:spPr>
          <a:xfrm>
            <a:off x="7065953" y="5124183"/>
            <a:ext cx="4092392" cy="8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spc="20" dirty="0">
                <a:solidFill>
                  <a:schemeClr val="tx1"/>
                </a:solidFill>
              </a:rPr>
              <a:t>2. Use the existing </a:t>
            </a:r>
            <a:r>
              <a:rPr lang="en-US" sz="2000" spc="20" dirty="0" err="1">
                <a:solidFill>
                  <a:schemeClr val="tx1"/>
                </a:solidFill>
              </a:rPr>
              <a:t>muxes</a:t>
            </a:r>
            <a:r>
              <a:rPr lang="en-US" sz="2000" spc="20" dirty="0">
                <a:solidFill>
                  <a:schemeClr val="tx1"/>
                </a:solidFill>
              </a:rPr>
              <a:t> in the design</a:t>
            </a:r>
          </a:p>
          <a:p>
            <a:pPr algn="ctr"/>
            <a:r>
              <a:rPr lang="en-US" sz="2000" spc="20" dirty="0">
                <a:solidFill>
                  <a:schemeClr val="tx1"/>
                </a:solidFill>
              </a:rPr>
              <a:t> for boundary protection</a:t>
            </a:r>
            <a:endParaRPr lang="en-US" sz="1600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42F1E-E633-4502-A665-40A780247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2" t="5747" r="9154" b="3939"/>
          <a:stretch/>
        </p:blipFill>
        <p:spPr>
          <a:xfrm>
            <a:off x="1042083" y="1690688"/>
            <a:ext cx="4365827" cy="2182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88E5DB-B7D0-4F6C-9E20-6E646281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934" y="1338684"/>
            <a:ext cx="3757219" cy="324264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454B796-3126-4C16-917E-5966DE4924FA}"/>
              </a:ext>
            </a:extLst>
          </p:cNvPr>
          <p:cNvSpPr txBox="1">
            <a:spLocks/>
          </p:cNvSpPr>
          <p:nvPr/>
        </p:nvSpPr>
        <p:spPr>
          <a:xfrm>
            <a:off x="1315518" y="4894294"/>
            <a:ext cx="4590760" cy="8206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892" indent="-342892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18" indent="-288918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899" indent="-225419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378" indent="-227007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56" indent="-227007" algn="l" defTabSz="45718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2000" dirty="0">
                <a:latin typeface="+mn-lt"/>
                <a:ea typeface="+mn-ea"/>
                <a:cs typeface="+mn-cs"/>
              </a:rPr>
              <a:t>1. Redesign the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muxes</a:t>
            </a:r>
            <a:r>
              <a:rPr lang="en-US" sz="2000" dirty="0">
                <a:latin typeface="+mn-lt"/>
                <a:ea typeface="+mn-ea"/>
                <a:cs typeface="+mn-cs"/>
              </a:rPr>
              <a:t> in the design to allow for inherent clamping mechanism</a:t>
            </a:r>
          </a:p>
          <a:p>
            <a:pPr marL="0" indent="0"/>
            <a:endParaRPr lang="en-US" sz="2000" dirty="0">
              <a:latin typeface="+mn-lt"/>
              <a:ea typeface="+mn-ea"/>
              <a:cs typeface="+mn-cs"/>
            </a:endParaRPr>
          </a:p>
          <a:p>
            <a:pPr marL="344480" lvl="2" indent="0">
              <a:buFont typeface="Source Sans Pro" charset="0"/>
              <a:buNone/>
            </a:pPr>
            <a:endParaRPr lang="en-US" sz="200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344480" lvl="2" indent="0">
              <a:buFont typeface="Source Sans Pro" charset="0"/>
              <a:buNone/>
            </a:pPr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7C684-8481-4269-936D-73644CDDB810}"/>
              </a:ext>
            </a:extLst>
          </p:cNvPr>
          <p:cNvSpPr txBox="1"/>
          <p:nvPr/>
        </p:nvSpPr>
        <p:spPr>
          <a:xfrm flipH="1">
            <a:off x="9753752" y="5944820"/>
            <a:ext cx="226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AON : Always ON</a:t>
            </a:r>
          </a:p>
          <a:p>
            <a:r>
              <a:rPr lang="en-US" dirty="0"/>
              <a:t>SD    : Shutdown</a:t>
            </a:r>
          </a:p>
        </p:txBody>
      </p:sp>
    </p:spTree>
    <p:extLst>
      <p:ext uri="{BB962C8B-B14F-4D97-AF65-F5344CB8AC3E}">
        <p14:creationId xmlns:p14="http://schemas.microsoft.com/office/powerpoint/2010/main" val="3132287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C014-AFBC-41AA-ADA4-1EBE2E9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Architecture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0DCEFE-42F9-464A-9D57-6EE33AF099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5700" y="1654986"/>
          <a:ext cx="6185288" cy="5044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5288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</a:tblGrid>
              <a:tr h="5044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5D955BF-F970-49AC-A40C-6F80BE8790C9}"/>
              </a:ext>
            </a:extLst>
          </p:cNvPr>
          <p:cNvSpPr/>
          <p:nvPr/>
        </p:nvSpPr>
        <p:spPr>
          <a:xfrm>
            <a:off x="2286687" y="428242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7F0C0-AD17-48D4-A5C2-FAB553A0B4A4}"/>
              </a:ext>
            </a:extLst>
          </p:cNvPr>
          <p:cNvSpPr/>
          <p:nvPr/>
        </p:nvSpPr>
        <p:spPr>
          <a:xfrm>
            <a:off x="2280252" y="3425390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B26F8-5E3E-425B-B75A-4EE1BE4FDC8F}"/>
              </a:ext>
            </a:extLst>
          </p:cNvPr>
          <p:cNvCxnSpPr>
            <a:cxnSpLocks/>
          </p:cNvCxnSpPr>
          <p:nvPr/>
        </p:nvCxnSpPr>
        <p:spPr>
          <a:xfrm flipH="1">
            <a:off x="2511563" y="390508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F803D-164C-4043-92BA-702BE54F00D7}"/>
              </a:ext>
            </a:extLst>
          </p:cNvPr>
          <p:cNvCxnSpPr>
            <a:cxnSpLocks/>
          </p:cNvCxnSpPr>
          <p:nvPr/>
        </p:nvCxnSpPr>
        <p:spPr>
          <a:xfrm>
            <a:off x="2511565" y="3109348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A4C347-AAFD-4B71-9D37-DFF3C4F6762D}"/>
              </a:ext>
            </a:extLst>
          </p:cNvPr>
          <p:cNvCxnSpPr>
            <a:cxnSpLocks/>
          </p:cNvCxnSpPr>
          <p:nvPr/>
        </p:nvCxnSpPr>
        <p:spPr>
          <a:xfrm>
            <a:off x="4276494" y="3104513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FFA1DC-359D-40CE-9CD5-95FCE9914980}"/>
              </a:ext>
            </a:extLst>
          </p:cNvPr>
          <p:cNvCxnSpPr>
            <a:cxnSpLocks/>
          </p:cNvCxnSpPr>
          <p:nvPr/>
        </p:nvCxnSpPr>
        <p:spPr>
          <a:xfrm>
            <a:off x="2505173" y="3109348"/>
            <a:ext cx="34190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85C452F-693D-4CFA-9E51-6316D61F3169}"/>
              </a:ext>
            </a:extLst>
          </p:cNvPr>
          <p:cNvSpPr/>
          <p:nvPr/>
        </p:nvSpPr>
        <p:spPr>
          <a:xfrm>
            <a:off x="2286687" y="513482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421CDB-44A0-4C44-A072-A068A76C593D}"/>
              </a:ext>
            </a:extLst>
          </p:cNvPr>
          <p:cNvCxnSpPr>
            <a:cxnSpLocks/>
          </p:cNvCxnSpPr>
          <p:nvPr/>
        </p:nvCxnSpPr>
        <p:spPr>
          <a:xfrm flipH="1">
            <a:off x="2511563" y="475747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A08B34-F389-4B4B-98EC-EB8A5BF4B114}"/>
              </a:ext>
            </a:extLst>
          </p:cNvPr>
          <p:cNvSpPr/>
          <p:nvPr/>
        </p:nvSpPr>
        <p:spPr>
          <a:xfrm>
            <a:off x="2277356" y="597652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F79C66-1832-41AB-A3A4-EE5C5CB41F2C}"/>
              </a:ext>
            </a:extLst>
          </p:cNvPr>
          <p:cNvCxnSpPr>
            <a:cxnSpLocks/>
          </p:cNvCxnSpPr>
          <p:nvPr/>
        </p:nvCxnSpPr>
        <p:spPr>
          <a:xfrm flipH="1">
            <a:off x="2511563" y="559917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6B0AE3-70C4-44ED-B5CE-E29CECE51FEA}"/>
              </a:ext>
            </a:extLst>
          </p:cNvPr>
          <p:cNvCxnSpPr>
            <a:cxnSpLocks/>
          </p:cNvCxnSpPr>
          <p:nvPr/>
        </p:nvCxnSpPr>
        <p:spPr>
          <a:xfrm>
            <a:off x="5909007" y="3104184"/>
            <a:ext cx="1" cy="3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FC374F2-E09F-40F3-AE15-A5B03A3FB8F1}"/>
              </a:ext>
            </a:extLst>
          </p:cNvPr>
          <p:cNvSpPr/>
          <p:nvPr/>
        </p:nvSpPr>
        <p:spPr>
          <a:xfrm>
            <a:off x="1647826" y="1855881"/>
            <a:ext cx="5040406" cy="11403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44A532-E1A9-46CF-A9EC-C3DC30B6593C}"/>
              </a:ext>
            </a:extLst>
          </p:cNvPr>
          <p:cNvCxnSpPr>
            <a:cxnSpLocks/>
          </p:cNvCxnSpPr>
          <p:nvPr/>
        </p:nvCxnSpPr>
        <p:spPr>
          <a:xfrm>
            <a:off x="2516266" y="2658791"/>
            <a:ext cx="1" cy="4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983D809-61CD-46EE-84E7-9D18EE8EA9A4}"/>
              </a:ext>
            </a:extLst>
          </p:cNvPr>
          <p:cNvSpPr/>
          <p:nvPr/>
        </p:nvSpPr>
        <p:spPr>
          <a:xfrm>
            <a:off x="4058337" y="429195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6FE44F-BB18-4DC6-B6D8-396C7821E023}"/>
              </a:ext>
            </a:extLst>
          </p:cNvPr>
          <p:cNvSpPr/>
          <p:nvPr/>
        </p:nvSpPr>
        <p:spPr>
          <a:xfrm>
            <a:off x="4051902" y="343491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E46E71-59C4-45B6-BD0C-B4D1D8526D65}"/>
              </a:ext>
            </a:extLst>
          </p:cNvPr>
          <p:cNvCxnSpPr>
            <a:cxnSpLocks/>
          </p:cNvCxnSpPr>
          <p:nvPr/>
        </p:nvCxnSpPr>
        <p:spPr>
          <a:xfrm flipH="1">
            <a:off x="4283213" y="391460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C5A72-6AA2-4BA3-912B-8BA49091E31E}"/>
              </a:ext>
            </a:extLst>
          </p:cNvPr>
          <p:cNvSpPr/>
          <p:nvPr/>
        </p:nvSpPr>
        <p:spPr>
          <a:xfrm>
            <a:off x="4058337" y="51443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75E0EC-6F27-42DA-9051-134449DC8E16}"/>
              </a:ext>
            </a:extLst>
          </p:cNvPr>
          <p:cNvCxnSpPr>
            <a:cxnSpLocks/>
          </p:cNvCxnSpPr>
          <p:nvPr/>
        </p:nvCxnSpPr>
        <p:spPr>
          <a:xfrm flipH="1">
            <a:off x="4283213" y="47670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88E39A8-E97A-481F-88CE-CBFBE597AEC8}"/>
              </a:ext>
            </a:extLst>
          </p:cNvPr>
          <p:cNvSpPr/>
          <p:nvPr/>
        </p:nvSpPr>
        <p:spPr>
          <a:xfrm>
            <a:off x="4049006" y="59860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C17B33-BAC5-4F7A-9B3A-F0B60FB5E96A}"/>
              </a:ext>
            </a:extLst>
          </p:cNvPr>
          <p:cNvCxnSpPr>
            <a:cxnSpLocks/>
          </p:cNvCxnSpPr>
          <p:nvPr/>
        </p:nvCxnSpPr>
        <p:spPr>
          <a:xfrm flipH="1">
            <a:off x="4283213" y="56087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E2AA71-7F8D-4139-B2F0-0904026C5FC7}"/>
              </a:ext>
            </a:extLst>
          </p:cNvPr>
          <p:cNvSpPr/>
          <p:nvPr/>
        </p:nvSpPr>
        <p:spPr>
          <a:xfrm>
            <a:off x="5696637" y="4291952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CF485F-57DB-4075-8241-3F01DCC42669}"/>
              </a:ext>
            </a:extLst>
          </p:cNvPr>
          <p:cNvSpPr/>
          <p:nvPr/>
        </p:nvSpPr>
        <p:spPr>
          <a:xfrm>
            <a:off x="5690202" y="3434915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  <a:endParaRPr lang="en-US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8FC4E7-8F77-4C59-B9FC-2E217651AFAB}"/>
              </a:ext>
            </a:extLst>
          </p:cNvPr>
          <p:cNvCxnSpPr>
            <a:cxnSpLocks/>
          </p:cNvCxnSpPr>
          <p:nvPr/>
        </p:nvCxnSpPr>
        <p:spPr>
          <a:xfrm flipH="1">
            <a:off x="5921513" y="3914606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3BD218B-14E2-4A46-8448-F5F03F67FC16}"/>
              </a:ext>
            </a:extLst>
          </p:cNvPr>
          <p:cNvSpPr/>
          <p:nvPr/>
        </p:nvSpPr>
        <p:spPr>
          <a:xfrm>
            <a:off x="5696637" y="51443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49C85BC-0C74-4538-84A1-957A379702B5}"/>
              </a:ext>
            </a:extLst>
          </p:cNvPr>
          <p:cNvCxnSpPr>
            <a:cxnSpLocks/>
          </p:cNvCxnSpPr>
          <p:nvPr/>
        </p:nvCxnSpPr>
        <p:spPr>
          <a:xfrm flipH="1">
            <a:off x="5921513" y="47670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059F423-26E1-4D03-B3CD-838ED29AEBDF}"/>
              </a:ext>
            </a:extLst>
          </p:cNvPr>
          <p:cNvSpPr/>
          <p:nvPr/>
        </p:nvSpPr>
        <p:spPr>
          <a:xfrm>
            <a:off x="5687306" y="5986047"/>
            <a:ext cx="457269" cy="4569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5F24681-8BFD-4924-87A4-98EDC69C91C0}"/>
              </a:ext>
            </a:extLst>
          </p:cNvPr>
          <p:cNvCxnSpPr>
            <a:cxnSpLocks/>
          </p:cNvCxnSpPr>
          <p:nvPr/>
        </p:nvCxnSpPr>
        <p:spPr>
          <a:xfrm flipH="1">
            <a:off x="5921513" y="5608701"/>
            <a:ext cx="1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A8F8C8-27A1-4AC5-B656-94C3BA1C3989}"/>
              </a:ext>
            </a:extLst>
          </p:cNvPr>
          <p:cNvCxnSpPr>
            <a:cxnSpLocks/>
          </p:cNvCxnSpPr>
          <p:nvPr/>
        </p:nvCxnSpPr>
        <p:spPr>
          <a:xfrm rot="5400000">
            <a:off x="3335416" y="2077767"/>
            <a:ext cx="1" cy="43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A54C378-3849-455C-AB96-0E60EF550FDD}"/>
              </a:ext>
            </a:extLst>
          </p:cNvPr>
          <p:cNvSpPr txBox="1"/>
          <p:nvPr/>
        </p:nvSpPr>
        <p:spPr>
          <a:xfrm>
            <a:off x="6042417" y="1855881"/>
            <a:ext cx="1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47D225-C937-49AA-847B-E9360412C0FE}"/>
              </a:ext>
            </a:extLst>
          </p:cNvPr>
          <p:cNvSpPr txBox="1"/>
          <p:nvPr/>
        </p:nvSpPr>
        <p:spPr>
          <a:xfrm>
            <a:off x="6688234" y="1632375"/>
            <a:ext cx="1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</a:t>
            </a: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B33C7B98-B6A0-4B9A-8683-3C0A8B89E14A}"/>
              </a:ext>
            </a:extLst>
          </p:cNvPr>
          <p:cNvSpPr txBox="1">
            <a:spLocks/>
          </p:cNvSpPr>
          <p:nvPr/>
        </p:nvSpPr>
        <p:spPr>
          <a:xfrm>
            <a:off x="7656581" y="1721858"/>
            <a:ext cx="4000737" cy="4385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Configuration register and its decode logic for enabling the power switches is kept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Buffers and logic on global signals are kept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20" dirty="0">
                <a:solidFill>
                  <a:schemeClr val="tx1"/>
                </a:solidFill>
              </a:rPr>
              <a:t>All other logic is shutdown when the tile is turned 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20" dirty="0">
              <a:solidFill>
                <a:schemeClr val="tx1"/>
              </a:solidFill>
              <a:latin typeface="LM Roman 12" panose="00000500000000000000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marL="344480" lvl="2"/>
            <a:endParaRPr lang="en-US" dirty="0">
              <a:latin typeface="LM Roman 12" panose="00000500000000000000" pitchFamily="50" charset="0"/>
            </a:endParaRPr>
          </a:p>
          <a:p>
            <a:pPr lvl="2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4D8BF5-39F8-425E-A08E-CB998A5B85BB}"/>
              </a:ext>
            </a:extLst>
          </p:cNvPr>
          <p:cNvSpPr/>
          <p:nvPr/>
        </p:nvSpPr>
        <p:spPr>
          <a:xfrm rot="10800000" flipV="1">
            <a:off x="4808222" y="1954187"/>
            <a:ext cx="1045594" cy="839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GLOBAL SIGNAL BUFFERS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3F34CA-C107-4417-A267-F64953980BA9}"/>
              </a:ext>
            </a:extLst>
          </p:cNvPr>
          <p:cNvSpPr/>
          <p:nvPr/>
        </p:nvSpPr>
        <p:spPr>
          <a:xfrm rot="10800000" flipV="1">
            <a:off x="3408669" y="1954187"/>
            <a:ext cx="1210952" cy="824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 LOGIC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0FFD00-60E7-4D6C-B8E8-83414663515E}"/>
              </a:ext>
            </a:extLst>
          </p:cNvPr>
          <p:cNvSpPr/>
          <p:nvPr/>
        </p:nvSpPr>
        <p:spPr>
          <a:xfrm rot="10800000" flipV="1">
            <a:off x="1901267" y="1954184"/>
            <a:ext cx="1210952" cy="824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PS EN </a:t>
            </a:r>
          </a:p>
        </p:txBody>
      </p:sp>
    </p:spTree>
    <p:extLst>
      <p:ext uri="{BB962C8B-B14F-4D97-AF65-F5344CB8AC3E}">
        <p14:creationId xmlns:p14="http://schemas.microsoft.com/office/powerpoint/2010/main" val="4067114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8025" cy="1325563"/>
          </a:xfrm>
        </p:spPr>
        <p:txBody>
          <a:bodyPr/>
          <a:lstStyle/>
          <a:p>
            <a:r>
              <a:rPr lang="en-US" dirty="0"/>
              <a:t>Top Level – Different sections can be turned ON/OFF by P&amp;R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BED5DA-DFA7-4600-AB10-3CA3D9141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7"/>
          <a:stretch/>
        </p:blipFill>
        <p:spPr>
          <a:xfrm>
            <a:off x="652463" y="1581150"/>
            <a:ext cx="9291638" cy="51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6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Configuration over JTAG is slow</a:t>
            </a:r>
          </a:p>
          <a:p>
            <a:pPr lvl="1"/>
            <a:r>
              <a:rPr lang="en-US" dirty="0"/>
              <a:t>Large applications with multiple kernels don’t fit on the CGRA – need fast reconfiguration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38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Garnet architectural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1408544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B6C05FF-7790-A641-93D2-1CA9ED075CB6}"/>
              </a:ext>
            </a:extLst>
          </p:cNvPr>
          <p:cNvSpPr/>
          <p:nvPr/>
        </p:nvSpPr>
        <p:spPr>
          <a:xfrm>
            <a:off x="2082798" y="293915"/>
            <a:ext cx="4997956" cy="6262471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D5FD83E-348F-E34B-A585-D960E5CEE35A}"/>
              </a:ext>
            </a:extLst>
          </p:cNvPr>
          <p:cNvSpPr/>
          <p:nvPr/>
        </p:nvSpPr>
        <p:spPr>
          <a:xfrm>
            <a:off x="2314217" y="2792816"/>
            <a:ext cx="8767071" cy="3763571"/>
          </a:xfrm>
          <a:prstGeom prst="roundRect">
            <a:avLst>
              <a:gd name="adj" fmla="val 68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EF9D43-9EF2-DE44-9398-3C5F359230D0}"/>
              </a:ext>
            </a:extLst>
          </p:cNvPr>
          <p:cNvGrpSpPr/>
          <p:nvPr/>
        </p:nvGrpSpPr>
        <p:grpSpPr>
          <a:xfrm>
            <a:off x="8606801" y="4675022"/>
            <a:ext cx="2268188" cy="1662546"/>
            <a:chOff x="9512134" y="4857007"/>
            <a:chExt cx="2268188" cy="16625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6358E77-BA73-D943-BE73-00F511F1551D}"/>
                </a:ext>
              </a:extLst>
            </p:cNvPr>
            <p:cNvSpPr/>
            <p:nvPr/>
          </p:nvSpPr>
          <p:spPr>
            <a:xfrm>
              <a:off x="9512135" y="5379522"/>
              <a:ext cx="2268187" cy="11400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CGRA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37C01E-7388-A24E-A726-424BBC7C300A}"/>
                </a:ext>
              </a:extLst>
            </p:cNvPr>
            <p:cNvSpPr/>
            <p:nvPr/>
          </p:nvSpPr>
          <p:spPr>
            <a:xfrm>
              <a:off x="9512134" y="4857007"/>
              <a:ext cx="2268187" cy="4275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Buffer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98464-5A94-F64D-AD0D-D7ECE07AEFB0}"/>
              </a:ext>
            </a:extLst>
          </p:cNvPr>
          <p:cNvSpPr/>
          <p:nvPr/>
        </p:nvSpPr>
        <p:spPr>
          <a:xfrm>
            <a:off x="5422435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1B696-CC1D-AF41-9AF4-ABCF03BC9604}"/>
              </a:ext>
            </a:extLst>
          </p:cNvPr>
          <p:cNvSpPr/>
          <p:nvPr/>
        </p:nvSpPr>
        <p:spPr>
          <a:xfrm>
            <a:off x="6806681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81BA6-5D6A-1846-A67E-0523BCA6720A}"/>
              </a:ext>
            </a:extLst>
          </p:cNvPr>
          <p:cNvSpPr/>
          <p:nvPr/>
        </p:nvSpPr>
        <p:spPr>
          <a:xfrm>
            <a:off x="9449028" y="2936329"/>
            <a:ext cx="1114808" cy="446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F0BBB-C3BA-AB40-899F-75ECEA6FF2C9}"/>
              </a:ext>
            </a:extLst>
          </p:cNvPr>
          <p:cNvSpPr/>
          <p:nvPr/>
        </p:nvSpPr>
        <p:spPr>
          <a:xfrm>
            <a:off x="2289096" y="3563944"/>
            <a:ext cx="8585893" cy="94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CoreLink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88E0-E1A8-D047-B280-E108C05C1F3F}"/>
              </a:ext>
            </a:extLst>
          </p:cNvPr>
          <p:cNvGrpSpPr/>
          <p:nvPr/>
        </p:nvGrpSpPr>
        <p:grpSpPr>
          <a:xfrm>
            <a:off x="2289096" y="477809"/>
            <a:ext cx="4601757" cy="2869809"/>
            <a:chOff x="1096340" y="2206263"/>
            <a:chExt cx="4601757" cy="286980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6C4EC9-31E9-4743-BF07-FF6495B3A2C4}"/>
                </a:ext>
              </a:extLst>
            </p:cNvPr>
            <p:cNvSpPr/>
            <p:nvPr/>
          </p:nvSpPr>
          <p:spPr>
            <a:xfrm>
              <a:off x="1096340" y="2206263"/>
              <a:ext cx="4601757" cy="2869809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CAB946-8A31-5C48-A96A-DF8FE6ED1C2F}"/>
                </a:ext>
              </a:extLst>
            </p:cNvPr>
            <p:cNvGrpSpPr/>
            <p:nvPr/>
          </p:nvGrpSpPr>
          <p:grpSpPr>
            <a:xfrm>
              <a:off x="1285732" y="2371495"/>
              <a:ext cx="4230168" cy="2539343"/>
              <a:chOff x="-942923" y="1691396"/>
              <a:chExt cx="4230168" cy="253934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F13700-333A-2E4E-8DD9-2C8E14B345D1}"/>
                  </a:ext>
                </a:extLst>
              </p:cNvPr>
              <p:cNvSpPr/>
              <p:nvPr/>
            </p:nvSpPr>
            <p:spPr>
              <a:xfrm>
                <a:off x="672174" y="1696591"/>
                <a:ext cx="2101932" cy="12143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 Processor</a:t>
                </a:r>
              </a:p>
              <a:p>
                <a:pPr algn="ctr"/>
                <a:r>
                  <a:rPr lang="en-US" dirty="0"/>
                  <a:t>(ARM Cortex M3)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BEBC23-B636-8849-BA00-7E5F9438F785}"/>
                  </a:ext>
                </a:extLst>
              </p:cNvPr>
              <p:cNvSpPr/>
              <p:nvPr/>
            </p:nvSpPr>
            <p:spPr>
              <a:xfrm rot="16200000">
                <a:off x="-1087760" y="2629549"/>
                <a:ext cx="2539341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Nested Vector Interrupt Controller (NVIC)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C34EB-B2A7-254E-A01B-C45BA92AD348}"/>
                  </a:ext>
                </a:extLst>
              </p:cNvPr>
              <p:cNvSpPr/>
              <p:nvPr/>
            </p:nvSpPr>
            <p:spPr>
              <a:xfrm rot="16200000">
                <a:off x="-1881074" y="2629548"/>
                <a:ext cx="2539342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Wake-up Interrupt Controller (WIC)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24AC9-A59B-8241-9E18-B387289DC129}"/>
                  </a:ext>
                </a:extLst>
              </p:cNvPr>
              <p:cNvSpPr/>
              <p:nvPr/>
            </p:nvSpPr>
            <p:spPr>
              <a:xfrm>
                <a:off x="677351" y="3042538"/>
                <a:ext cx="2091579" cy="603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 Protection Unit (MPU)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709FC46-7D83-0542-96AB-555B69AF163C}"/>
                  </a:ext>
                </a:extLst>
              </p:cNvPr>
              <p:cNvGrpSpPr/>
              <p:nvPr/>
            </p:nvGrpSpPr>
            <p:grpSpPr>
              <a:xfrm>
                <a:off x="664948" y="3783559"/>
                <a:ext cx="2100452" cy="447180"/>
                <a:chOff x="2834378" y="4978854"/>
                <a:chExt cx="2100452" cy="44718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5E5BE18-408B-0A49-8C3D-BE7A3E0E7393}"/>
                    </a:ext>
                  </a:extLst>
                </p:cNvPr>
                <p:cNvSpPr/>
                <p:nvPr/>
              </p:nvSpPr>
              <p:spPr>
                <a:xfrm>
                  <a:off x="2834378" y="4978854"/>
                  <a:ext cx="931546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I-Bus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D486CA8-E37F-0945-AA6E-9E540350B9D7}"/>
                    </a:ext>
                  </a:extLst>
                </p:cNvPr>
                <p:cNvSpPr/>
                <p:nvPr/>
              </p:nvSpPr>
              <p:spPr>
                <a:xfrm>
                  <a:off x="4019218" y="4978854"/>
                  <a:ext cx="915612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D-Bus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D0926A-0F15-9346-9D76-D469934ADDF3}"/>
                  </a:ext>
                </a:extLst>
              </p:cNvPr>
              <p:cNvSpPr/>
              <p:nvPr/>
            </p:nvSpPr>
            <p:spPr>
              <a:xfrm rot="16200000">
                <a:off x="1834175" y="2777670"/>
                <a:ext cx="2539343" cy="3667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Debug JTAG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8FFA6D6-D991-544A-B226-C89DF590DAF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130721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B178D3-C5DC-FD49-9E37-60E4B8A3EF6B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2307594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EDAFA2-1F7D-BE45-8573-CA306DF10911}"/>
                  </a:ext>
                </a:extLst>
              </p:cNvPr>
              <p:cNvCxnSpPr>
                <a:cxnSpLocks/>
                <a:stCxn id="10" idx="0"/>
                <a:endCxn id="7" idx="2"/>
              </p:cNvCxnSpPr>
              <p:nvPr/>
            </p:nvCxnSpPr>
            <p:spPr>
              <a:xfrm flipH="1" flipV="1">
                <a:off x="1723140" y="2910959"/>
                <a:ext cx="1" cy="1315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B54200-CF36-F842-9D8C-E327CE84481A}"/>
              </a:ext>
            </a:extLst>
          </p:cNvPr>
          <p:cNvGrpSpPr/>
          <p:nvPr/>
        </p:nvGrpSpPr>
        <p:grpSpPr>
          <a:xfrm>
            <a:off x="7491084" y="477809"/>
            <a:ext cx="3383905" cy="2132113"/>
            <a:chOff x="6010817" y="264888"/>
            <a:chExt cx="3383905" cy="21321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1386828-98ED-2C4A-9C35-CC22461CEA96}"/>
                </a:ext>
              </a:extLst>
            </p:cNvPr>
            <p:cNvSpPr/>
            <p:nvPr/>
          </p:nvSpPr>
          <p:spPr>
            <a:xfrm>
              <a:off x="6010817" y="264888"/>
              <a:ext cx="3383905" cy="2119913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D02E7-699E-6844-BEE1-DAD284D4B442}"/>
                </a:ext>
              </a:extLst>
            </p:cNvPr>
            <p:cNvSpPr/>
            <p:nvPr/>
          </p:nvSpPr>
          <p:spPr>
            <a:xfrm>
              <a:off x="7968761" y="1925924"/>
              <a:ext cx="1114808" cy="4462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TLX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C2D307-B5AF-DD49-AAC8-61F952ED3337}"/>
                </a:ext>
              </a:extLst>
            </p:cNvPr>
            <p:cNvSpPr/>
            <p:nvPr/>
          </p:nvSpPr>
          <p:spPr>
            <a:xfrm>
              <a:off x="7801896" y="409689"/>
              <a:ext cx="1448540" cy="5296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EA857-6DF4-DC49-8264-27AA26620A10}"/>
                </a:ext>
              </a:extLst>
            </p:cNvPr>
            <p:cNvSpPr/>
            <p:nvPr/>
          </p:nvSpPr>
          <p:spPr>
            <a:xfrm>
              <a:off x="7801896" y="1112306"/>
              <a:ext cx="1448539" cy="699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09B2A4-2505-F742-A334-56238634DC8F}"/>
                </a:ext>
              </a:extLst>
            </p:cNvPr>
            <p:cNvSpPr/>
            <p:nvPr/>
          </p:nvSpPr>
          <p:spPr>
            <a:xfrm>
              <a:off x="6157889" y="409688"/>
              <a:ext cx="1448539" cy="14025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Application Processor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9524D6-0E86-384E-B7E6-BBBEB164DC66}"/>
                </a:ext>
              </a:extLst>
            </p:cNvPr>
            <p:cNvSpPr txBox="1"/>
            <p:nvPr/>
          </p:nvSpPr>
          <p:spPr>
            <a:xfrm>
              <a:off x="6083370" y="1996891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FPGA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24CA7-03A0-5E43-AE14-6842F7DAC069}"/>
              </a:ext>
            </a:extLst>
          </p:cNvPr>
          <p:cNvSpPr/>
          <p:nvPr/>
        </p:nvSpPr>
        <p:spPr>
          <a:xfrm>
            <a:off x="3665502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  <a:p>
            <a:pPr algn="ctr"/>
            <a:r>
              <a:rPr lang="en-US" dirty="0"/>
              <a:t>4 Banks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8B83BA-0F33-7840-A347-3EE043BDFC40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006432" y="2585094"/>
            <a:ext cx="0" cy="35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42983D-B554-A745-8621-2EA4F94C1F25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10006432" y="2025157"/>
            <a:ext cx="1" cy="11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AC61FC-B36C-D546-AE0B-463EC825060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006433" y="1152226"/>
            <a:ext cx="0" cy="17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B1675-F4F8-A742-8053-586BD3BBB405}"/>
              </a:ext>
            </a:extLst>
          </p:cNvPr>
          <p:cNvSpPr/>
          <p:nvPr/>
        </p:nvSpPr>
        <p:spPr>
          <a:xfrm>
            <a:off x="9642937" y="3563944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CFA7-5B9A-A049-84EA-B1C99F9FE803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06432" y="3382578"/>
            <a:ext cx="0" cy="18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541FAE6-6327-B546-9B33-41C15945941B}"/>
              </a:ext>
            </a:extLst>
          </p:cNvPr>
          <p:cNvSpPr/>
          <p:nvPr/>
        </p:nvSpPr>
        <p:spPr>
          <a:xfrm>
            <a:off x="9377399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5571EA-DF44-1447-92C8-B2F9133E24D0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>
            <a:off x="9740894" y="4492650"/>
            <a:ext cx="1" cy="18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8C5EE0-CFED-DE42-83CD-62A834C274A1}"/>
              </a:ext>
            </a:extLst>
          </p:cNvPr>
          <p:cNvSpPr/>
          <p:nvPr/>
        </p:nvSpPr>
        <p:spPr>
          <a:xfrm>
            <a:off x="7000590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B083C7-1548-F14A-9765-24AC758AAC2E}"/>
              </a:ext>
            </a:extLst>
          </p:cNvPr>
          <p:cNvSpPr/>
          <p:nvPr/>
        </p:nvSpPr>
        <p:spPr>
          <a:xfrm>
            <a:off x="5616344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714D0B-83D6-8540-89E5-58804CD22EF3}"/>
              </a:ext>
            </a:extLst>
          </p:cNvPr>
          <p:cNvSpPr/>
          <p:nvPr/>
        </p:nvSpPr>
        <p:spPr>
          <a:xfrm>
            <a:off x="3859411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DB1EFD-F93A-8949-A8B6-D8537B258929}"/>
              </a:ext>
            </a:extLst>
          </p:cNvPr>
          <p:cNvCxnSpPr>
            <a:cxnSpLocks/>
            <a:stCxn id="64" idx="2"/>
            <a:endCxn id="32" idx="0"/>
          </p:cNvCxnSpPr>
          <p:nvPr/>
        </p:nvCxnSpPr>
        <p:spPr>
          <a:xfrm>
            <a:off x="7364085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C285BB-9102-B14D-895B-CEF36C43029C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>
            <a:off x="4222906" y="4492650"/>
            <a:ext cx="0" cy="17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67E92F-608B-2242-A3A8-42D61EE50526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>
            <a:off x="5979839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34B1979-52EE-3346-BFA8-EA9719853CDA}"/>
              </a:ext>
            </a:extLst>
          </p:cNvPr>
          <p:cNvSpPr/>
          <p:nvPr/>
        </p:nvSpPr>
        <p:spPr>
          <a:xfrm>
            <a:off x="4188637" y="355718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5BCCD1-877F-1F49-A624-FC6429517B54}"/>
              </a:ext>
            </a:extLst>
          </p:cNvPr>
          <p:cNvSpPr/>
          <p:nvPr/>
        </p:nvSpPr>
        <p:spPr>
          <a:xfrm>
            <a:off x="5365510" y="356394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95F874-C04D-D54E-A051-525F6E35C3F1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>
            <a:off x="4552132" y="3182384"/>
            <a:ext cx="0" cy="37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9907A7-FA50-BF42-A796-D04A0620029F}"/>
              </a:ext>
            </a:extLst>
          </p:cNvPr>
          <p:cNvCxnSpPr>
            <a:cxnSpLocks/>
            <a:stCxn id="12" idx="2"/>
            <a:endCxn id="78" idx="0"/>
          </p:cNvCxnSpPr>
          <p:nvPr/>
        </p:nvCxnSpPr>
        <p:spPr>
          <a:xfrm>
            <a:off x="5729005" y="3182384"/>
            <a:ext cx="0" cy="38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3BF0FF-6B06-7E4C-9608-D8A74A1F05BD}"/>
              </a:ext>
            </a:extLst>
          </p:cNvPr>
          <p:cNvSpPr txBox="1"/>
          <p:nvPr/>
        </p:nvSpPr>
        <p:spPr>
          <a:xfrm>
            <a:off x="2289096" y="597396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10561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(application driven!) architectural changes in Garnet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networks, and double buffer support in all memories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96533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C82A3-045D-E242-8EAB-8011DD4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6375"/>
              </p:ext>
            </p:extLst>
          </p:nvPr>
        </p:nvGraphicFramePr>
        <p:xfrm>
          <a:off x="2889250" y="749647"/>
          <a:ext cx="566928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</a:tblGrid>
              <a:tr h="141732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32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5E872-F952-6140-BD26-C5288CA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9010"/>
              </p:ext>
            </p:extLst>
          </p:nvPr>
        </p:nvGraphicFramePr>
        <p:xfrm>
          <a:off x="8722201" y="4457487"/>
          <a:ext cx="272957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10">
                  <a:extLst>
                    <a:ext uri="{9D8B030D-6E8A-4147-A177-3AD203B41FA5}">
                      <a16:colId xmlns:a16="http://schemas.microsoft.com/office/drawing/2014/main" val="2647989219"/>
                    </a:ext>
                  </a:extLst>
                </a:gridCol>
                <a:gridCol w="2307760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Processing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(PE) / Compute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684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Memory (MEM)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Switch box (SB)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90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Connection box (CB)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56121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6D48C5E2-351C-424C-A268-3F490FC1E942}"/>
              </a:ext>
            </a:extLst>
          </p:cNvPr>
          <p:cNvGrpSpPr/>
          <p:nvPr/>
        </p:nvGrpSpPr>
        <p:grpSpPr>
          <a:xfrm rot="5400000">
            <a:off x="1452007" y="3470361"/>
            <a:ext cx="5413854" cy="200532"/>
            <a:chOff x="3447050" y="2038954"/>
            <a:chExt cx="4297680" cy="2005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84986D-DEE1-A24F-BD7E-C9C542AA4129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0CF4B9-E9FC-7244-A862-1292E14453C4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1E2E53-5A24-3F48-83D3-4E5F4BFAEB2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703E23-F566-9846-A5EA-864FA98492E4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5A95E-A0D5-3C41-8A7F-7ABBC7269E96}"/>
              </a:ext>
            </a:extLst>
          </p:cNvPr>
          <p:cNvGrpSpPr/>
          <p:nvPr/>
        </p:nvGrpSpPr>
        <p:grpSpPr>
          <a:xfrm rot="5400000">
            <a:off x="2871081" y="3470360"/>
            <a:ext cx="5413854" cy="200532"/>
            <a:chOff x="3447050" y="2038954"/>
            <a:chExt cx="4297680" cy="2005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2CC9B9-4604-B04E-89E7-FFFB425AE178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EA106C-F5D5-1340-83AA-82F71E277242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5B41D-3E81-4448-85C8-B69C493E79A7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0223DF-D7D2-4647-92A6-929197EB1CC7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60804B-1E41-894B-877B-5ADABC07DB2A}"/>
              </a:ext>
            </a:extLst>
          </p:cNvPr>
          <p:cNvGrpSpPr/>
          <p:nvPr/>
        </p:nvGrpSpPr>
        <p:grpSpPr>
          <a:xfrm rot="5400000">
            <a:off x="4290155" y="3470360"/>
            <a:ext cx="5413854" cy="200532"/>
            <a:chOff x="3447050" y="2038954"/>
            <a:chExt cx="4297680" cy="2005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49F67D-A9B7-334B-AF47-7605BCD5592A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0F2F33-FCF8-094E-90E8-C8F758AA7263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667EC9-7967-2843-A15D-BDE492C06AA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F0DE2-0066-154C-8EC9-6C19B7932F12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BB5CEF-B1F2-EF4A-9D1F-CD31B7E31110}"/>
              </a:ext>
            </a:extLst>
          </p:cNvPr>
          <p:cNvGrpSpPr/>
          <p:nvPr/>
        </p:nvGrpSpPr>
        <p:grpSpPr>
          <a:xfrm rot="5400000">
            <a:off x="5709230" y="3470360"/>
            <a:ext cx="5413854" cy="200532"/>
            <a:chOff x="3447050" y="2038954"/>
            <a:chExt cx="4297680" cy="20053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A5E41-CCB7-7C4D-8D51-2A597CBC56D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5D72-D0BE-294B-9D86-C396DF9CAD4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DEC83A-A645-BF41-BE88-C40DC037CA95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EF049-0F78-1A44-BC97-A076C717B073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C2AF-A48F-CC44-BEE6-DF56E59D7C88}"/>
              </a:ext>
            </a:extLst>
          </p:cNvPr>
          <p:cNvCxnSpPr/>
          <p:nvPr/>
        </p:nvCxnSpPr>
        <p:spPr>
          <a:xfrm>
            <a:off x="2995447" y="191653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895BE-D21D-854F-B549-44DFF014EF5A}"/>
              </a:ext>
            </a:extLst>
          </p:cNvPr>
          <p:cNvCxnSpPr/>
          <p:nvPr/>
        </p:nvCxnSpPr>
        <p:spPr>
          <a:xfrm>
            <a:off x="2995447" y="21170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A7693-F09F-8B4B-9797-FC1C2C80E348}"/>
              </a:ext>
            </a:extLst>
          </p:cNvPr>
          <p:cNvCxnSpPr/>
          <p:nvPr/>
        </p:nvCxnSpPr>
        <p:spPr>
          <a:xfrm>
            <a:off x="2995447" y="198337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D1604-2BC8-C24E-89E1-2041D9B50626}"/>
              </a:ext>
            </a:extLst>
          </p:cNvPr>
          <p:cNvCxnSpPr/>
          <p:nvPr/>
        </p:nvCxnSpPr>
        <p:spPr>
          <a:xfrm>
            <a:off x="2995447" y="20502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A9787-DAF1-8C44-B49D-6C7D41EB4FF4}"/>
              </a:ext>
            </a:extLst>
          </p:cNvPr>
          <p:cNvSpPr/>
          <p:nvPr/>
        </p:nvSpPr>
        <p:spPr>
          <a:xfrm>
            <a:off x="5426742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91064-00B6-1A43-AACC-88EE85D271E9}"/>
              </a:ext>
            </a:extLst>
          </p:cNvPr>
          <p:cNvSpPr/>
          <p:nvPr/>
        </p:nvSpPr>
        <p:spPr>
          <a:xfrm>
            <a:off x="684432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C1680-FF60-934D-854B-DF4634DD69BF}"/>
              </a:ext>
            </a:extLst>
          </p:cNvPr>
          <p:cNvSpPr/>
          <p:nvPr/>
        </p:nvSpPr>
        <p:spPr>
          <a:xfrm>
            <a:off x="8261911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57054-B7E0-7A4E-AF4F-FF8F04158015}"/>
              </a:ext>
            </a:extLst>
          </p:cNvPr>
          <p:cNvSpPr/>
          <p:nvPr/>
        </p:nvSpPr>
        <p:spPr>
          <a:xfrm>
            <a:off x="400559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00501-D8E6-5E4C-AB0E-751AA54D1D1F}"/>
              </a:ext>
            </a:extLst>
          </p:cNvPr>
          <p:cNvCxnSpPr/>
          <p:nvPr/>
        </p:nvCxnSpPr>
        <p:spPr>
          <a:xfrm>
            <a:off x="2995447" y="47497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D48EC4-CE3F-5C41-95DC-A8D7D2389606}"/>
              </a:ext>
            </a:extLst>
          </p:cNvPr>
          <p:cNvCxnSpPr/>
          <p:nvPr/>
        </p:nvCxnSpPr>
        <p:spPr>
          <a:xfrm>
            <a:off x="2995447" y="495024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7210C-68FC-7E4A-BB8A-D7F6E91E8113}"/>
              </a:ext>
            </a:extLst>
          </p:cNvPr>
          <p:cNvCxnSpPr/>
          <p:nvPr/>
        </p:nvCxnSpPr>
        <p:spPr>
          <a:xfrm>
            <a:off x="2995447" y="48165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629C1-9BA5-A749-9127-636F047ED298}"/>
              </a:ext>
            </a:extLst>
          </p:cNvPr>
          <p:cNvCxnSpPr/>
          <p:nvPr/>
        </p:nvCxnSpPr>
        <p:spPr>
          <a:xfrm>
            <a:off x="2995447" y="488339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26F03-D10C-0F4C-98CD-8DA024D9CE6D}"/>
              </a:ext>
            </a:extLst>
          </p:cNvPr>
          <p:cNvSpPr/>
          <p:nvPr/>
        </p:nvSpPr>
        <p:spPr>
          <a:xfrm>
            <a:off x="5426742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8EAB5B-2B99-5F4E-B285-628E43AA64E5}"/>
              </a:ext>
            </a:extLst>
          </p:cNvPr>
          <p:cNvSpPr/>
          <p:nvPr/>
        </p:nvSpPr>
        <p:spPr>
          <a:xfrm>
            <a:off x="684432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CBB87-24BA-FF47-860D-BE778E0B3C02}"/>
              </a:ext>
            </a:extLst>
          </p:cNvPr>
          <p:cNvSpPr/>
          <p:nvPr/>
        </p:nvSpPr>
        <p:spPr>
          <a:xfrm>
            <a:off x="8261911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4C336-815C-884E-9220-3440890E609C}"/>
              </a:ext>
            </a:extLst>
          </p:cNvPr>
          <p:cNvSpPr/>
          <p:nvPr/>
        </p:nvSpPr>
        <p:spPr>
          <a:xfrm>
            <a:off x="400559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1994E4-262F-EE4B-B7AA-88888B83FC96}"/>
              </a:ext>
            </a:extLst>
          </p:cNvPr>
          <p:cNvCxnSpPr/>
          <p:nvPr/>
        </p:nvCxnSpPr>
        <p:spPr>
          <a:xfrm>
            <a:off x="2995447" y="616629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BB2C4-ACFA-4340-B50E-62149D0D6AB6}"/>
              </a:ext>
            </a:extLst>
          </p:cNvPr>
          <p:cNvCxnSpPr/>
          <p:nvPr/>
        </p:nvCxnSpPr>
        <p:spPr>
          <a:xfrm>
            <a:off x="2995447" y="63668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33556-A124-6D4C-8E77-C1F0DFB29A2B}"/>
              </a:ext>
            </a:extLst>
          </p:cNvPr>
          <p:cNvCxnSpPr/>
          <p:nvPr/>
        </p:nvCxnSpPr>
        <p:spPr>
          <a:xfrm>
            <a:off x="2995447" y="62331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489FE0-889D-B54E-98EC-51D86B3F2391}"/>
              </a:ext>
            </a:extLst>
          </p:cNvPr>
          <p:cNvCxnSpPr/>
          <p:nvPr/>
        </p:nvCxnSpPr>
        <p:spPr>
          <a:xfrm>
            <a:off x="2995447" y="62999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37504-8F82-F74B-8226-B2E310EFE514}"/>
              </a:ext>
            </a:extLst>
          </p:cNvPr>
          <p:cNvSpPr/>
          <p:nvPr/>
        </p:nvSpPr>
        <p:spPr>
          <a:xfrm>
            <a:off x="5426742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204F-B9D3-1341-B377-8B02882A06CB}"/>
              </a:ext>
            </a:extLst>
          </p:cNvPr>
          <p:cNvSpPr/>
          <p:nvPr/>
        </p:nvSpPr>
        <p:spPr>
          <a:xfrm>
            <a:off x="684432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17539-C493-0D47-83C5-C8D48F152404}"/>
              </a:ext>
            </a:extLst>
          </p:cNvPr>
          <p:cNvSpPr/>
          <p:nvPr/>
        </p:nvSpPr>
        <p:spPr>
          <a:xfrm>
            <a:off x="8261911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421929-439B-134F-B548-96F0A7DED065}"/>
              </a:ext>
            </a:extLst>
          </p:cNvPr>
          <p:cNvSpPr/>
          <p:nvPr/>
        </p:nvSpPr>
        <p:spPr>
          <a:xfrm>
            <a:off x="400559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4E1CA-D334-F44F-AF0E-C82D2BC70C47}"/>
              </a:ext>
            </a:extLst>
          </p:cNvPr>
          <p:cNvCxnSpPr/>
          <p:nvPr/>
        </p:nvCxnSpPr>
        <p:spPr>
          <a:xfrm>
            <a:off x="2995447" y="33331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ADF3-F8DA-E041-B83C-6F972D0AAD41}"/>
              </a:ext>
            </a:extLst>
          </p:cNvPr>
          <p:cNvCxnSpPr/>
          <p:nvPr/>
        </p:nvCxnSpPr>
        <p:spPr>
          <a:xfrm>
            <a:off x="2995447" y="35336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08ABD-B4A7-BA4E-8806-421A5DF1C93F}"/>
              </a:ext>
            </a:extLst>
          </p:cNvPr>
          <p:cNvCxnSpPr/>
          <p:nvPr/>
        </p:nvCxnSpPr>
        <p:spPr>
          <a:xfrm>
            <a:off x="2995447" y="33999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95F7E4-2E72-8544-AEC3-FB43FA579325}"/>
              </a:ext>
            </a:extLst>
          </p:cNvPr>
          <p:cNvCxnSpPr/>
          <p:nvPr/>
        </p:nvCxnSpPr>
        <p:spPr>
          <a:xfrm>
            <a:off x="2995447" y="34668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12175-A683-0B43-81EA-81048BC1302A}"/>
              </a:ext>
            </a:extLst>
          </p:cNvPr>
          <p:cNvSpPr/>
          <p:nvPr/>
        </p:nvSpPr>
        <p:spPr>
          <a:xfrm>
            <a:off x="5426742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062FB4-45EE-564B-975A-74B08A5D64D4}"/>
              </a:ext>
            </a:extLst>
          </p:cNvPr>
          <p:cNvSpPr/>
          <p:nvPr/>
        </p:nvSpPr>
        <p:spPr>
          <a:xfrm>
            <a:off x="684432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54489-3182-5B4B-B48C-C2D6506342D6}"/>
              </a:ext>
            </a:extLst>
          </p:cNvPr>
          <p:cNvSpPr/>
          <p:nvPr/>
        </p:nvSpPr>
        <p:spPr>
          <a:xfrm>
            <a:off x="8261911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1654E-BC18-D749-8183-30BBB3194B8C}"/>
              </a:ext>
            </a:extLst>
          </p:cNvPr>
          <p:cNvSpPr/>
          <p:nvPr/>
        </p:nvSpPr>
        <p:spPr>
          <a:xfrm>
            <a:off x="400559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A454FC-52DF-0D45-8017-49172C82E3C7}"/>
              </a:ext>
            </a:extLst>
          </p:cNvPr>
          <p:cNvSpPr/>
          <p:nvPr/>
        </p:nvSpPr>
        <p:spPr>
          <a:xfrm>
            <a:off x="4371880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635AF-FC4A-6A46-80AE-52DCFC99DA24}"/>
              </a:ext>
            </a:extLst>
          </p:cNvPr>
          <p:cNvGrpSpPr/>
          <p:nvPr/>
        </p:nvGrpSpPr>
        <p:grpSpPr>
          <a:xfrm rot="16200000" flipH="1">
            <a:off x="4266748" y="3084108"/>
            <a:ext cx="554678" cy="357269"/>
            <a:chOff x="4264586" y="2194147"/>
            <a:chExt cx="554678" cy="48262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495B4B0-2C25-6E40-BE86-87661AF7338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53CD5F-F7DB-6142-8355-06E0DA589F2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85C1B2F-8B25-3D49-908D-78DDEF63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D603DD-7A03-D644-9ADA-117535EAE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5B1C4C-CADB-074F-9985-70FBB5BD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8B4F5E-9819-4D47-BF3E-A306B387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AE8638-1C34-3C4E-AC6A-80A8BB01489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049F58-0878-2C45-9FAB-A98FD1AD3093}"/>
              </a:ext>
            </a:extLst>
          </p:cNvPr>
          <p:cNvGrpSpPr/>
          <p:nvPr/>
        </p:nvGrpSpPr>
        <p:grpSpPr>
          <a:xfrm>
            <a:off x="5130832" y="2237711"/>
            <a:ext cx="554678" cy="357269"/>
            <a:chOff x="4264586" y="2194147"/>
            <a:chExt cx="554678" cy="482626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A7749A3-84E4-F64C-9D28-7EB3C62EE24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BC20F5-02F5-A14B-A86A-AEF5BEB8DCE8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D617D3-8B0A-EB4E-BF1F-C5FDB8AB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17555E-DD0E-6944-9ECD-3907DB30E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52BBEB-23D1-7E43-B5D4-6FDD6A0E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DA1E3-BCB6-FD40-AA86-F6D218544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236098-D0AB-4945-9330-F1A098EFE18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502C59-B0CC-EB49-937B-0536CBB9B030}"/>
              </a:ext>
            </a:extLst>
          </p:cNvPr>
          <p:cNvCxnSpPr>
            <a:cxnSpLocks/>
          </p:cNvCxnSpPr>
          <p:nvPr/>
        </p:nvCxnSpPr>
        <p:spPr>
          <a:xfrm>
            <a:off x="5130832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244C52-AAA1-5040-8128-44596C26ED97}"/>
              </a:ext>
            </a:extLst>
          </p:cNvPr>
          <p:cNvSpPr/>
          <p:nvPr/>
        </p:nvSpPr>
        <p:spPr>
          <a:xfrm>
            <a:off x="4371880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EF155A-B3AC-804C-9DEC-F625DABB64EF}"/>
              </a:ext>
            </a:extLst>
          </p:cNvPr>
          <p:cNvGrpSpPr/>
          <p:nvPr/>
        </p:nvGrpSpPr>
        <p:grpSpPr>
          <a:xfrm rot="16200000" flipH="1">
            <a:off x="4266748" y="1666060"/>
            <a:ext cx="554678" cy="357269"/>
            <a:chOff x="4264586" y="2194147"/>
            <a:chExt cx="554678" cy="482626"/>
          </a:xfrm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67DCD1D1-AFD6-BE48-B479-D76FE4DC0D5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B8EBC08-42B3-5944-ABCB-9166EEE29F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2DEB64-714C-FF41-8C13-776895C66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E87AC11-4288-E843-B567-CF0D7477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C8B528-F5E5-874E-8538-BF4031C9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118FCE-394B-934C-B22E-E263D5A73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38352C-F41C-074C-8F89-C4A65C8F566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5BB38-40D9-554B-BFBF-37E3DEA4BE76}"/>
              </a:ext>
            </a:extLst>
          </p:cNvPr>
          <p:cNvGrpSpPr/>
          <p:nvPr/>
        </p:nvGrpSpPr>
        <p:grpSpPr>
          <a:xfrm>
            <a:off x="5130832" y="819663"/>
            <a:ext cx="554678" cy="357269"/>
            <a:chOff x="4264586" y="2194147"/>
            <a:chExt cx="554678" cy="482626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792FCA9D-FBD7-9247-977F-15AEEBE276A3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5378BE-34CE-6D4C-B274-B5CA201A241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F87192-735C-924E-A447-7EE0EA3F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87B4AB1-315D-8844-9854-45A02468F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9AC466-0CBA-CF4E-95E5-AACF5B6E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D7FFEF3-1A58-EE4C-9551-7EA42169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97421-13EA-3C44-891A-29FF8FFE78A4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635-B2D6-8840-B7A8-831299352F99}"/>
              </a:ext>
            </a:extLst>
          </p:cNvPr>
          <p:cNvCxnSpPr>
            <a:cxnSpLocks/>
          </p:cNvCxnSpPr>
          <p:nvPr/>
        </p:nvCxnSpPr>
        <p:spPr>
          <a:xfrm>
            <a:off x="5130832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7A8F69-3048-7E48-B0B8-BC9D05FA78B5}"/>
              </a:ext>
            </a:extLst>
          </p:cNvPr>
          <p:cNvSpPr/>
          <p:nvPr/>
        </p:nvSpPr>
        <p:spPr>
          <a:xfrm>
            <a:off x="4371880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210F70-D4C2-3641-8043-D48E3445A72A}"/>
              </a:ext>
            </a:extLst>
          </p:cNvPr>
          <p:cNvGrpSpPr/>
          <p:nvPr/>
        </p:nvGrpSpPr>
        <p:grpSpPr>
          <a:xfrm rot="16200000" flipH="1">
            <a:off x="4266748" y="4502156"/>
            <a:ext cx="554678" cy="357269"/>
            <a:chOff x="4264586" y="2194147"/>
            <a:chExt cx="554678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B8ADDFAA-CA4A-5145-837E-DD161CF960A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07FB9CA-9120-1F43-8665-9A4A83C25C2D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ECE2F4-F7D0-A643-B114-67DB3A054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613F5A-BA2A-7A46-A337-0407FA2DA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A3BBB64-EF8D-0944-AEBA-D710AA8E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3A7A1D9-C192-0A41-9A7E-141588636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8BB5006-062D-A140-A7B9-130CF3BD176A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4D79145-38BF-8A4E-ADE5-BE229C115902}"/>
              </a:ext>
            </a:extLst>
          </p:cNvPr>
          <p:cNvGrpSpPr/>
          <p:nvPr/>
        </p:nvGrpSpPr>
        <p:grpSpPr>
          <a:xfrm>
            <a:off x="5130832" y="3655759"/>
            <a:ext cx="554678" cy="357269"/>
            <a:chOff x="4264586" y="2194147"/>
            <a:chExt cx="554678" cy="482626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C6DB6D41-0DCA-A748-8130-1AA5E49F669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C07753-00FB-794F-89F4-6E123BFD10E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C5CB5A0-ECE3-C341-815F-E89F9E0E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E214523-154C-CB48-A852-96C2A986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C62C670-A4F9-DA40-AD21-555055A8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8127B8-5F89-FE41-A950-532EACA7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4D316B-1C80-1F4A-AC8F-2D710D323959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8350C00-D415-5F4E-B4B0-6BFBB7F54687}"/>
              </a:ext>
            </a:extLst>
          </p:cNvPr>
          <p:cNvCxnSpPr>
            <a:cxnSpLocks/>
          </p:cNvCxnSpPr>
          <p:nvPr/>
        </p:nvCxnSpPr>
        <p:spPr>
          <a:xfrm>
            <a:off x="5130832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A20BE4-D92C-0442-AC1E-DA40F9DB2659}"/>
              </a:ext>
            </a:extLst>
          </p:cNvPr>
          <p:cNvSpPr/>
          <p:nvPr/>
        </p:nvSpPr>
        <p:spPr>
          <a:xfrm>
            <a:off x="4371880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48F9BD-FEDA-F142-B86E-E8A0A0B6DA83}"/>
              </a:ext>
            </a:extLst>
          </p:cNvPr>
          <p:cNvGrpSpPr/>
          <p:nvPr/>
        </p:nvGrpSpPr>
        <p:grpSpPr>
          <a:xfrm rot="16200000" flipH="1">
            <a:off x="4266748" y="5920204"/>
            <a:ext cx="554678" cy="357269"/>
            <a:chOff x="4264586" y="2194147"/>
            <a:chExt cx="554678" cy="48262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4FAD742D-9197-E846-9AFA-28C9713BEE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12A933-7F54-7346-99E5-B5397282035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20CB57-ABBB-6049-B8C8-377B1B8D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C65AFAC-9566-D94F-8FD2-6EEAD75E9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2611F-48A9-794C-9562-55754EED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7EB0A62-47F4-AC40-82F9-FAE1E62B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74453-2E3D-3C40-B895-788D4CB057FD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8FCED-1289-7B4C-9778-ECFD7BC2BCE2}"/>
              </a:ext>
            </a:extLst>
          </p:cNvPr>
          <p:cNvGrpSpPr/>
          <p:nvPr/>
        </p:nvGrpSpPr>
        <p:grpSpPr>
          <a:xfrm>
            <a:off x="5130832" y="5073807"/>
            <a:ext cx="554678" cy="357269"/>
            <a:chOff x="4264586" y="2194147"/>
            <a:chExt cx="554678" cy="482626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49EE85CA-4335-594A-B673-D00B0DBEF24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24662D-0788-F84F-8508-2D8C6C2BB4D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B36B299-D294-7C4D-89C3-1AFBEE05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AFF2637-0490-6743-9C48-44BBBB0E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394F61-4028-1D48-9E5B-CF1F0215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F4EC7BE-0CD4-EC4D-9B85-99ABEF19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DA6566-A278-114D-80E7-96BD3FA6703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E65EA1-4F21-2F40-8CB6-F77122B94701}"/>
              </a:ext>
            </a:extLst>
          </p:cNvPr>
          <p:cNvCxnSpPr>
            <a:cxnSpLocks/>
          </p:cNvCxnSpPr>
          <p:nvPr/>
        </p:nvCxnSpPr>
        <p:spPr>
          <a:xfrm>
            <a:off x="5130832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C29262F-9975-B341-9784-0F5A01E7BAAB}"/>
              </a:ext>
            </a:extLst>
          </p:cNvPr>
          <p:cNvSpPr/>
          <p:nvPr/>
        </p:nvSpPr>
        <p:spPr>
          <a:xfrm>
            <a:off x="2955672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EDC7B04-8A25-C845-BB71-0597019ABA1D}"/>
              </a:ext>
            </a:extLst>
          </p:cNvPr>
          <p:cNvGrpSpPr/>
          <p:nvPr/>
        </p:nvGrpSpPr>
        <p:grpSpPr>
          <a:xfrm rot="16200000" flipH="1">
            <a:off x="2850540" y="3084108"/>
            <a:ext cx="554678" cy="357269"/>
            <a:chOff x="4264586" y="2194147"/>
            <a:chExt cx="554678" cy="48262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448A1D95-451E-5B47-8D90-AE682829BC0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7C869EF-6360-654C-9747-E018BA51B9E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691C890-8DCE-4546-8F1C-23755571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FACE587-94E2-D44B-8CEF-177B447ED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3E4C682-7B86-9C45-864A-CDF82D01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C4A77EF-3EBC-2647-8E2F-8CF8D04C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6FCE96-6556-1747-B551-4A72915624CA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D01F66-8A44-E14A-A80F-9B96703C3BBB}"/>
              </a:ext>
            </a:extLst>
          </p:cNvPr>
          <p:cNvGrpSpPr/>
          <p:nvPr/>
        </p:nvGrpSpPr>
        <p:grpSpPr>
          <a:xfrm>
            <a:off x="3714624" y="2237711"/>
            <a:ext cx="554678" cy="357269"/>
            <a:chOff x="4264586" y="2194147"/>
            <a:chExt cx="554678" cy="482626"/>
          </a:xfrm>
        </p:grpSpPr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F6155D1E-2A82-FE42-AA70-94EEDCC1C21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527A51-F6BE-2447-B43E-088E30FDEF0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FCAF858-C2F9-FD44-A8DB-D04329FD7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0B4B524-1C4C-CC49-95A3-C756BA5D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5958123-502E-CD40-967D-1CD4F7A3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AF32A0-844E-314A-ABE2-7CBCD90D0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A90BA63-9D51-0847-BE59-677A737458A2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4554CAC-947B-C54A-9907-38344F54DA21}"/>
              </a:ext>
            </a:extLst>
          </p:cNvPr>
          <p:cNvCxnSpPr>
            <a:cxnSpLocks/>
          </p:cNvCxnSpPr>
          <p:nvPr/>
        </p:nvCxnSpPr>
        <p:spPr>
          <a:xfrm>
            <a:off x="3714624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6CA12B-C1DA-D444-9297-77B52E7F4980}"/>
              </a:ext>
            </a:extLst>
          </p:cNvPr>
          <p:cNvSpPr/>
          <p:nvPr/>
        </p:nvSpPr>
        <p:spPr>
          <a:xfrm>
            <a:off x="2955672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26760A-5758-0C4A-A566-F1A7775F63A7}"/>
              </a:ext>
            </a:extLst>
          </p:cNvPr>
          <p:cNvGrpSpPr/>
          <p:nvPr/>
        </p:nvGrpSpPr>
        <p:grpSpPr>
          <a:xfrm rot="16200000" flipH="1">
            <a:off x="2850540" y="1666060"/>
            <a:ext cx="554678" cy="357269"/>
            <a:chOff x="4264586" y="2194147"/>
            <a:chExt cx="554678" cy="482626"/>
          </a:xfrm>
        </p:grpSpPr>
        <p:sp>
          <p:nvSpPr>
            <p:cNvPr id="211" name="Trapezoid 210">
              <a:extLst>
                <a:ext uri="{FF2B5EF4-FFF2-40B4-BE49-F238E27FC236}">
                  <a16:creationId xmlns:a16="http://schemas.microsoft.com/office/drawing/2014/main" id="{E0C5D602-FD80-F840-AC9E-88AEADB87E01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E75BC6E-B960-9C49-9A93-EB7FB6B7D4B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ED1935C-59C2-284A-AC19-9383A67F5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2A51D13-216B-DF47-9149-6F3E1B3C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0E939FB-01A1-7743-8D9B-97FA7264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03B38CA-7405-B640-84F5-D48152F6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8AE324-8E2C-D341-83B4-D0A6F5BAF715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6091185-54B3-624A-9B33-15D5DD40DA79}"/>
              </a:ext>
            </a:extLst>
          </p:cNvPr>
          <p:cNvGrpSpPr/>
          <p:nvPr/>
        </p:nvGrpSpPr>
        <p:grpSpPr>
          <a:xfrm>
            <a:off x="3714624" y="819663"/>
            <a:ext cx="554678" cy="357269"/>
            <a:chOff x="4264586" y="2194147"/>
            <a:chExt cx="554678" cy="482626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0C1075BF-F7DC-BD4F-9998-0161C46BD2A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DE935C0-C3D9-3545-8DCD-F71F88ED993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0826C7-F4DB-2A46-9965-D31F39F57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7E5D81D-5988-DE42-9B96-C1A55983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EDD8465-C92F-014B-A1D1-378A9E8A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4CABF44-B8C7-1546-88EF-8B83BE6DF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F21FC65-FD8E-C341-9E3A-5B5B799EA568}"/>
                </a:ext>
              </a:extLst>
            </p:cNvPr>
            <p:cNvCxnSpPr>
              <a:cxnSpLocks/>
              <a:endCxn id="20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E374C7-C19B-3440-84DA-95241BF18B42}"/>
              </a:ext>
            </a:extLst>
          </p:cNvPr>
          <p:cNvCxnSpPr>
            <a:cxnSpLocks/>
          </p:cNvCxnSpPr>
          <p:nvPr/>
        </p:nvCxnSpPr>
        <p:spPr>
          <a:xfrm>
            <a:off x="3714624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27BB4A-D12A-424B-9276-F49B2FF24154}"/>
              </a:ext>
            </a:extLst>
          </p:cNvPr>
          <p:cNvSpPr/>
          <p:nvPr/>
        </p:nvSpPr>
        <p:spPr>
          <a:xfrm>
            <a:off x="2955672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FEBEAA3-C0B0-9F4D-A3C1-4F14339FE2DA}"/>
              </a:ext>
            </a:extLst>
          </p:cNvPr>
          <p:cNvGrpSpPr/>
          <p:nvPr/>
        </p:nvGrpSpPr>
        <p:grpSpPr>
          <a:xfrm rot="16200000" flipH="1">
            <a:off x="2850540" y="4502156"/>
            <a:ext cx="554678" cy="357269"/>
            <a:chOff x="4264586" y="2194147"/>
            <a:chExt cx="554678" cy="482626"/>
          </a:xfrm>
        </p:grpSpPr>
        <p:sp>
          <p:nvSpPr>
            <p:cNvPr id="193" name="Trapezoid 192">
              <a:extLst>
                <a:ext uri="{FF2B5EF4-FFF2-40B4-BE49-F238E27FC236}">
                  <a16:creationId xmlns:a16="http://schemas.microsoft.com/office/drawing/2014/main" id="{B9C82400-F332-8F47-B208-95BBBD129BF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7681C7D-C52D-7B41-A75F-259A1EE4159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B93E24-A8B9-C946-A66C-ED448DCAB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841A0EC-F7B6-6D47-9B66-6B633169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918295-CBA2-7D4F-A9B5-D0B7FC0C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664CB4D-FBA7-8D48-B106-C6AE3F2FB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C46648-462A-BD4E-AA6D-831534E7EED2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FC75CD4-A420-9E43-8076-B05CB360070E}"/>
              </a:ext>
            </a:extLst>
          </p:cNvPr>
          <p:cNvGrpSpPr/>
          <p:nvPr/>
        </p:nvGrpSpPr>
        <p:grpSpPr>
          <a:xfrm>
            <a:off x="3714624" y="3655759"/>
            <a:ext cx="554678" cy="357269"/>
            <a:chOff x="4264586" y="2194147"/>
            <a:chExt cx="554678" cy="482626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B8A8E15D-2276-1742-AB91-BB744F2ECB5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55D6986-8939-1D44-894E-023A6B3280D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04946D-16E1-874F-9C68-808BC0AA7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24D1242-DA37-5941-8D99-F075E1C6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E0BAB0A-A2D0-DD44-9ECE-547C84A05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5EFAD7-B173-6C4F-9FF0-379993A53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889031-E4E8-2446-9F09-F99AAEB1D1A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1E5EDE1-9DF6-6B46-AACD-A55AD499DC53}"/>
              </a:ext>
            </a:extLst>
          </p:cNvPr>
          <p:cNvCxnSpPr>
            <a:cxnSpLocks/>
          </p:cNvCxnSpPr>
          <p:nvPr/>
        </p:nvCxnSpPr>
        <p:spPr>
          <a:xfrm>
            <a:off x="3714624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DD7A16-2A5B-154A-A204-98E604256004}"/>
              </a:ext>
            </a:extLst>
          </p:cNvPr>
          <p:cNvSpPr/>
          <p:nvPr/>
        </p:nvSpPr>
        <p:spPr>
          <a:xfrm>
            <a:off x="2955672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D20AE95-B4B2-9F44-B209-5B977F3DCD4E}"/>
              </a:ext>
            </a:extLst>
          </p:cNvPr>
          <p:cNvGrpSpPr/>
          <p:nvPr/>
        </p:nvGrpSpPr>
        <p:grpSpPr>
          <a:xfrm rot="16200000" flipH="1">
            <a:off x="2850540" y="5920204"/>
            <a:ext cx="554678" cy="357269"/>
            <a:chOff x="4264586" y="2194147"/>
            <a:chExt cx="554678" cy="482626"/>
          </a:xfrm>
        </p:grpSpPr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1015A452-D3FD-0143-9066-61954417EDC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0EBEA60-A7AB-E340-8E6A-43E78B2D436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2FFE4-14A8-414F-AC3C-7088AC2E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8C6BA19-972E-4546-9603-1423925DA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424B0F-15BD-5D4A-B3CF-73EBD785E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FF0DF32-1011-4245-9592-BB545F578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5DE0FC2-CAAA-D040-87B5-EC50A50D8BB8}"/>
                </a:ext>
              </a:extLst>
            </p:cNvPr>
            <p:cNvCxnSpPr>
              <a:cxnSpLocks/>
              <a:endCxn id="17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804BDF3-9FCC-5742-9125-47285FE50507}"/>
              </a:ext>
            </a:extLst>
          </p:cNvPr>
          <p:cNvGrpSpPr/>
          <p:nvPr/>
        </p:nvGrpSpPr>
        <p:grpSpPr>
          <a:xfrm>
            <a:off x="3714624" y="5073807"/>
            <a:ext cx="554678" cy="357269"/>
            <a:chOff x="4264586" y="2194147"/>
            <a:chExt cx="554678" cy="482626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6CED1071-CEAA-5C41-A90F-C182475FC98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92AC545-5549-664C-86BB-63D8E6BA6C1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CF0DA34-540D-8344-9C3C-D0D9F091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0727720-240C-EC46-BE51-9F2CDA493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8D658D8-6B9E-DA42-A550-B2C34C163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4119658-E015-054B-A279-54B4322B7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B7842C-6390-1E4F-85FC-569CB54B42E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E95C05-2C32-5045-BFB4-E3F2A5E5A9AE}"/>
              </a:ext>
            </a:extLst>
          </p:cNvPr>
          <p:cNvCxnSpPr>
            <a:cxnSpLocks/>
          </p:cNvCxnSpPr>
          <p:nvPr/>
        </p:nvCxnSpPr>
        <p:spPr>
          <a:xfrm>
            <a:off x="3714624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45E28-3688-0B45-AB32-677897601568}"/>
              </a:ext>
            </a:extLst>
          </p:cNvPr>
          <p:cNvSpPr/>
          <p:nvPr/>
        </p:nvSpPr>
        <p:spPr>
          <a:xfrm>
            <a:off x="5788088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F9DF94F-4040-F04C-89E2-5FC5FC5FC363}"/>
              </a:ext>
            </a:extLst>
          </p:cNvPr>
          <p:cNvGrpSpPr/>
          <p:nvPr/>
        </p:nvGrpSpPr>
        <p:grpSpPr>
          <a:xfrm rot="16200000" flipH="1">
            <a:off x="5682956" y="3084108"/>
            <a:ext cx="554678" cy="357269"/>
            <a:chOff x="4264586" y="2194147"/>
            <a:chExt cx="554678" cy="482626"/>
          </a:xfrm>
        </p:grpSpPr>
        <p:sp>
          <p:nvSpPr>
            <p:cNvPr id="306" name="Trapezoid 305">
              <a:extLst>
                <a:ext uri="{FF2B5EF4-FFF2-40B4-BE49-F238E27FC236}">
                  <a16:creationId xmlns:a16="http://schemas.microsoft.com/office/drawing/2014/main" id="{F01AACC9-EB99-0E4A-A5AC-B218D75895B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C8763AE-6111-8F45-82FC-F14C0AD5989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22E35B2-E230-744F-9E13-E08A2B0F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15BABEE-612C-0541-B1E8-BACF03A65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99CEFEA-D4C7-6741-A1C2-761213CB1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AB3D3A7-6FCE-1843-B780-AF8243A4D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F366E8-31FC-1646-AFF2-5E95A1A85CBF}"/>
                </a:ext>
              </a:extLst>
            </p:cNvPr>
            <p:cNvCxnSpPr>
              <a:cxnSpLocks/>
              <a:endCxn id="3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FA0A9FE-7818-A14D-A606-DBD611F48375}"/>
              </a:ext>
            </a:extLst>
          </p:cNvPr>
          <p:cNvGrpSpPr/>
          <p:nvPr/>
        </p:nvGrpSpPr>
        <p:grpSpPr>
          <a:xfrm>
            <a:off x="6547040" y="2237711"/>
            <a:ext cx="554678" cy="357269"/>
            <a:chOff x="4264586" y="2194147"/>
            <a:chExt cx="554678" cy="482626"/>
          </a:xfrm>
        </p:grpSpPr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C801598C-0659-194E-A731-D3D10FA5798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B4AC30C-ED37-6248-8243-C7E3E701417C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39E9394-813C-A949-9EEC-EF0B064C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13BA14E9-DA33-B443-BE52-274F9270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ACAF09B-447D-A943-B1EF-94E666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E90E6F6-B6C8-D648-8DDD-F453E146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9525A63-F9E5-4447-8839-64DC2CEDC2A9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7C9D912-E90B-C54A-B2FE-873A1DC15ED8}"/>
              </a:ext>
            </a:extLst>
          </p:cNvPr>
          <p:cNvCxnSpPr>
            <a:cxnSpLocks/>
          </p:cNvCxnSpPr>
          <p:nvPr/>
        </p:nvCxnSpPr>
        <p:spPr>
          <a:xfrm>
            <a:off x="6547040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7D3D573-6537-4E49-8840-10149E75F17F}"/>
              </a:ext>
            </a:extLst>
          </p:cNvPr>
          <p:cNvSpPr/>
          <p:nvPr/>
        </p:nvSpPr>
        <p:spPr>
          <a:xfrm>
            <a:off x="5788088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4636DB6-1009-7841-B599-D2CC5ED72401}"/>
              </a:ext>
            </a:extLst>
          </p:cNvPr>
          <p:cNvGrpSpPr/>
          <p:nvPr/>
        </p:nvGrpSpPr>
        <p:grpSpPr>
          <a:xfrm rot="16200000" flipH="1">
            <a:off x="5682956" y="1666060"/>
            <a:ext cx="554678" cy="357269"/>
            <a:chOff x="4264586" y="2194147"/>
            <a:chExt cx="554678" cy="482626"/>
          </a:xfrm>
        </p:grpSpPr>
        <p:sp>
          <p:nvSpPr>
            <p:cNvPr id="288" name="Trapezoid 287">
              <a:extLst>
                <a:ext uri="{FF2B5EF4-FFF2-40B4-BE49-F238E27FC236}">
                  <a16:creationId xmlns:a16="http://schemas.microsoft.com/office/drawing/2014/main" id="{537462ED-25CC-2C49-B2C1-299E04445C7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8A9188B-94E6-C343-9B17-5B3F1C1E95A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CCF59F-0E22-C443-965B-FF13F50B9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7B5CE76-25EB-F749-B897-5112E59B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88B493-4A04-074C-A19B-F1660B830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19D505-66B4-5E43-BFB1-BDC56EC7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F1EAD95-5326-0F48-B39A-04AAB8A87926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63B46D3-30EB-944D-9169-0BA3EB4E488D}"/>
              </a:ext>
            </a:extLst>
          </p:cNvPr>
          <p:cNvGrpSpPr/>
          <p:nvPr/>
        </p:nvGrpSpPr>
        <p:grpSpPr>
          <a:xfrm>
            <a:off x="6547040" y="819663"/>
            <a:ext cx="554678" cy="357269"/>
            <a:chOff x="4264586" y="2194147"/>
            <a:chExt cx="554678" cy="482626"/>
          </a:xfrm>
        </p:grpSpPr>
        <p:sp>
          <p:nvSpPr>
            <p:cNvPr id="281" name="Trapezoid 280">
              <a:extLst>
                <a:ext uri="{FF2B5EF4-FFF2-40B4-BE49-F238E27FC236}">
                  <a16:creationId xmlns:a16="http://schemas.microsoft.com/office/drawing/2014/main" id="{475350CB-430B-AD45-9050-369AFF08054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62BEE27-8FD8-464F-B795-793463E2D05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798212-DCCB-7C4F-9396-38D8974C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BE212E4E-13AC-CF43-9823-BFB157CB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D2530CC-DF64-894C-BCD6-651C3D17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C8135A6-C45C-DB46-BFAB-B16662E1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5BDE791-3BE7-6B4B-90EE-33E3E657E6E8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159BFB-EA28-6A4B-8A8E-A0C4C6CF5CF8}"/>
              </a:ext>
            </a:extLst>
          </p:cNvPr>
          <p:cNvCxnSpPr>
            <a:cxnSpLocks/>
          </p:cNvCxnSpPr>
          <p:nvPr/>
        </p:nvCxnSpPr>
        <p:spPr>
          <a:xfrm>
            <a:off x="6547040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05EBBE-6ECF-2E4A-A8EC-FBA34EAC0E0E}"/>
              </a:ext>
            </a:extLst>
          </p:cNvPr>
          <p:cNvSpPr/>
          <p:nvPr/>
        </p:nvSpPr>
        <p:spPr>
          <a:xfrm>
            <a:off x="5788088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1ED133-2F91-754C-8A3E-84847BF34350}"/>
              </a:ext>
            </a:extLst>
          </p:cNvPr>
          <p:cNvGrpSpPr/>
          <p:nvPr/>
        </p:nvGrpSpPr>
        <p:grpSpPr>
          <a:xfrm rot="16200000" flipH="1">
            <a:off x="5682956" y="4502156"/>
            <a:ext cx="554678" cy="357269"/>
            <a:chOff x="4264586" y="2194147"/>
            <a:chExt cx="554678" cy="482626"/>
          </a:xfrm>
        </p:grpSpPr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C61AA65A-ABBF-9C43-975C-C2F02B47936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D5176AE-D432-554A-8483-90014DA70E1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C673353-96DF-A648-880E-F4EF0896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2D1DD625-EFEE-1D4A-A055-8EBCBD77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A036F77-FBBA-5D49-93EE-D3DD5E36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98D468A-B4DD-C742-AF82-11FFD6A44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31D8B4F-0DAE-6549-9328-07617E2000DD}"/>
                </a:ext>
              </a:extLst>
            </p:cNvPr>
            <p:cNvCxnSpPr>
              <a:cxnSpLocks/>
              <a:endCxn id="2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DDD0FE2-6A5B-E546-A9B2-AE7302716DA1}"/>
              </a:ext>
            </a:extLst>
          </p:cNvPr>
          <p:cNvGrpSpPr/>
          <p:nvPr/>
        </p:nvGrpSpPr>
        <p:grpSpPr>
          <a:xfrm>
            <a:off x="6547040" y="3655759"/>
            <a:ext cx="554678" cy="357269"/>
            <a:chOff x="4264586" y="2194147"/>
            <a:chExt cx="554678" cy="482626"/>
          </a:xfrm>
        </p:grpSpPr>
        <p:sp>
          <p:nvSpPr>
            <p:cNvPr id="263" name="Trapezoid 262">
              <a:extLst>
                <a:ext uri="{FF2B5EF4-FFF2-40B4-BE49-F238E27FC236}">
                  <a16:creationId xmlns:a16="http://schemas.microsoft.com/office/drawing/2014/main" id="{C6BF6F26-2DBE-7645-9B6D-42B69FDB076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98A5BD-A663-A541-BBAD-D6A542D8CE4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0D50649-0C18-B14E-AC69-B969E8618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78FAFAA-2EF5-F14A-9E5C-8FA3D43A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67A2C96-9E74-B147-975B-C1F71FA7F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A38356C-D9AB-0742-8517-8EF82291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BFD7A32-DB02-6C41-B53D-29815F7FDB83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E291F60-DD29-E64E-8415-668EBA176973}"/>
              </a:ext>
            </a:extLst>
          </p:cNvPr>
          <p:cNvCxnSpPr>
            <a:cxnSpLocks/>
          </p:cNvCxnSpPr>
          <p:nvPr/>
        </p:nvCxnSpPr>
        <p:spPr>
          <a:xfrm>
            <a:off x="6547040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788140-F1E6-6940-AC29-D04A20BA4D13}"/>
              </a:ext>
            </a:extLst>
          </p:cNvPr>
          <p:cNvSpPr/>
          <p:nvPr/>
        </p:nvSpPr>
        <p:spPr>
          <a:xfrm>
            <a:off x="5788088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AAF03CB-05AC-5546-A8D3-7D08F53C6ED0}"/>
              </a:ext>
            </a:extLst>
          </p:cNvPr>
          <p:cNvGrpSpPr/>
          <p:nvPr/>
        </p:nvGrpSpPr>
        <p:grpSpPr>
          <a:xfrm rot="16200000" flipH="1">
            <a:off x="5682956" y="5920204"/>
            <a:ext cx="554678" cy="357269"/>
            <a:chOff x="4264586" y="2194147"/>
            <a:chExt cx="554678" cy="482626"/>
          </a:xfrm>
        </p:grpSpPr>
        <p:sp>
          <p:nvSpPr>
            <p:cNvPr id="252" name="Trapezoid 251">
              <a:extLst>
                <a:ext uri="{FF2B5EF4-FFF2-40B4-BE49-F238E27FC236}">
                  <a16:creationId xmlns:a16="http://schemas.microsoft.com/office/drawing/2014/main" id="{F173DA2E-C6CE-3549-9BF7-8860E04F658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E9F0E1B-8441-A446-AC76-BA5E2AA9B65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57D4CAC-950A-F04A-B2CE-403AEC16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D6D58BA-9B81-4544-938B-3EB26358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F3178E-E4FB-6643-9197-CDDA7E8B4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4E11E17-E633-CC4B-B031-9E6797FD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242442-E086-D341-B716-E6F47B869E68}"/>
                </a:ext>
              </a:extLst>
            </p:cNvPr>
            <p:cNvCxnSpPr>
              <a:cxnSpLocks/>
              <a:endCxn id="25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7883F9D-AFF4-D948-93E8-830889DE5A19}"/>
              </a:ext>
            </a:extLst>
          </p:cNvPr>
          <p:cNvGrpSpPr/>
          <p:nvPr/>
        </p:nvGrpSpPr>
        <p:grpSpPr>
          <a:xfrm>
            <a:off x="6547040" y="5073807"/>
            <a:ext cx="554678" cy="357269"/>
            <a:chOff x="4264586" y="2194147"/>
            <a:chExt cx="554678" cy="482626"/>
          </a:xfrm>
        </p:grpSpPr>
        <p:sp>
          <p:nvSpPr>
            <p:cNvPr id="245" name="Trapezoid 244">
              <a:extLst>
                <a:ext uri="{FF2B5EF4-FFF2-40B4-BE49-F238E27FC236}">
                  <a16:creationId xmlns:a16="http://schemas.microsoft.com/office/drawing/2014/main" id="{B77B1158-C36A-D447-BF4D-AEBF69270AA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8E04C73-83DA-1A44-A50E-4F89B60AA64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024A184-4B23-8440-9055-C245CFA2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BBEB47B-42CF-9C49-9940-FE79F786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31BEF7F-77D4-7441-8D6F-AFA47C5AE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75CDD0F-4B5A-954A-9826-45E39BB70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531AB3-6125-6749-BD11-4A6A51786C9B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16A9B83-11C3-774D-A9AD-1E07C5DEFF47}"/>
              </a:ext>
            </a:extLst>
          </p:cNvPr>
          <p:cNvCxnSpPr>
            <a:cxnSpLocks/>
          </p:cNvCxnSpPr>
          <p:nvPr/>
        </p:nvCxnSpPr>
        <p:spPr>
          <a:xfrm>
            <a:off x="6547040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2DDCC5-D11A-3048-93DB-477D29385720}"/>
              </a:ext>
            </a:extLst>
          </p:cNvPr>
          <p:cNvSpPr/>
          <p:nvPr/>
        </p:nvSpPr>
        <p:spPr>
          <a:xfrm>
            <a:off x="7204296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7D08EF7-72BA-7F43-839D-24784DD5D2CB}"/>
              </a:ext>
            </a:extLst>
          </p:cNvPr>
          <p:cNvGrpSpPr/>
          <p:nvPr/>
        </p:nvGrpSpPr>
        <p:grpSpPr>
          <a:xfrm rot="16200000" flipH="1">
            <a:off x="7099164" y="3084108"/>
            <a:ext cx="554678" cy="357269"/>
            <a:chOff x="4264586" y="2194147"/>
            <a:chExt cx="554678" cy="482626"/>
          </a:xfrm>
        </p:grpSpPr>
        <p:sp>
          <p:nvSpPr>
            <p:cNvPr id="383" name="Trapezoid 382">
              <a:extLst>
                <a:ext uri="{FF2B5EF4-FFF2-40B4-BE49-F238E27FC236}">
                  <a16:creationId xmlns:a16="http://schemas.microsoft.com/office/drawing/2014/main" id="{6E7ABBD2-06E4-7C42-AC53-2DDCC3FF4EA7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B00AB06-D5F1-3B4A-8406-39555C1C966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49BA47E-F31E-AE44-82F5-88EC65B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56A2016-29CD-E746-A440-4E11953A3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B27E4FE-74A5-8444-8DB7-13846E23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3644872-FC1D-BC49-9F82-DD15E2D93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3AE0DB-9E00-3240-89A3-D18FF197B9D0}"/>
                </a:ext>
              </a:extLst>
            </p:cNvPr>
            <p:cNvCxnSpPr>
              <a:cxnSpLocks/>
              <a:endCxn id="38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7A93D5-CCBB-EA49-BF49-C395CE69BB8B}"/>
              </a:ext>
            </a:extLst>
          </p:cNvPr>
          <p:cNvGrpSpPr/>
          <p:nvPr/>
        </p:nvGrpSpPr>
        <p:grpSpPr>
          <a:xfrm>
            <a:off x="7963248" y="2237711"/>
            <a:ext cx="554678" cy="357269"/>
            <a:chOff x="4264586" y="2194147"/>
            <a:chExt cx="554678" cy="482626"/>
          </a:xfrm>
        </p:grpSpPr>
        <p:sp>
          <p:nvSpPr>
            <p:cNvPr id="376" name="Trapezoid 375">
              <a:extLst>
                <a:ext uri="{FF2B5EF4-FFF2-40B4-BE49-F238E27FC236}">
                  <a16:creationId xmlns:a16="http://schemas.microsoft.com/office/drawing/2014/main" id="{C788C38C-FB9C-1048-94E5-116D440C4769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D9336C-1A3E-2B4E-ABA3-7D508EB0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C81E23C-34BF-8144-89C2-C13CC1746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B16C8E28-7C54-3F48-9447-418C71948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32A4917-E0B6-5C47-9C8A-AF3E5CB4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4359FB7-DAF3-6E4B-928A-A25E28EA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FDE5B5-9118-B74D-95DC-83D73B404AA8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3010ECC-716B-684D-87E3-03378CA62223}"/>
              </a:ext>
            </a:extLst>
          </p:cNvPr>
          <p:cNvCxnSpPr>
            <a:cxnSpLocks/>
          </p:cNvCxnSpPr>
          <p:nvPr/>
        </p:nvCxnSpPr>
        <p:spPr>
          <a:xfrm>
            <a:off x="7963248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16D6EED-DBF7-BA49-AEA0-630B5AAB7EE2}"/>
              </a:ext>
            </a:extLst>
          </p:cNvPr>
          <p:cNvSpPr/>
          <p:nvPr/>
        </p:nvSpPr>
        <p:spPr>
          <a:xfrm>
            <a:off x="7204296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CA0F5D-126B-FF4C-9C10-36BEA8BFF661}"/>
              </a:ext>
            </a:extLst>
          </p:cNvPr>
          <p:cNvGrpSpPr/>
          <p:nvPr/>
        </p:nvGrpSpPr>
        <p:grpSpPr>
          <a:xfrm rot="16200000" flipH="1">
            <a:off x="7099164" y="1666060"/>
            <a:ext cx="554678" cy="357269"/>
            <a:chOff x="4264586" y="2194147"/>
            <a:chExt cx="554678" cy="482626"/>
          </a:xfrm>
        </p:grpSpPr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A8CB95B9-9EF3-9B43-A599-CCF48CF343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13A631C-801C-444F-8DE7-4651CFBF19B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471B1E0-A463-AF4C-8987-8F459776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1DDF99B-FEB0-7842-9044-78558983F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3519D2D-DB5D-444B-BC1C-2C8A72CAD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6C129DD-D214-5C4F-9925-6C6208340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EEF455B-F90D-454B-9E04-7323CD52C305}"/>
                </a:ext>
              </a:extLst>
            </p:cNvPr>
            <p:cNvCxnSpPr>
              <a:cxnSpLocks/>
              <a:endCxn id="36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B25580-C398-7F46-8D4B-B23C6D2AFCE3}"/>
              </a:ext>
            </a:extLst>
          </p:cNvPr>
          <p:cNvGrpSpPr/>
          <p:nvPr/>
        </p:nvGrpSpPr>
        <p:grpSpPr>
          <a:xfrm>
            <a:off x="7963248" y="819663"/>
            <a:ext cx="554678" cy="357269"/>
            <a:chOff x="4264586" y="2194147"/>
            <a:chExt cx="554678" cy="482626"/>
          </a:xfrm>
        </p:grpSpPr>
        <p:sp>
          <p:nvSpPr>
            <p:cNvPr id="358" name="Trapezoid 357">
              <a:extLst>
                <a:ext uri="{FF2B5EF4-FFF2-40B4-BE49-F238E27FC236}">
                  <a16:creationId xmlns:a16="http://schemas.microsoft.com/office/drawing/2014/main" id="{B964E441-6619-C64E-B4EC-C118179BFE9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A4F444A-7D76-8D47-9D9F-B1D50374241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D57BE9F-06A1-AB48-B180-E80B795D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CCE72A-3E23-0649-BDF6-23FC9E2E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61B922D-B63E-3745-A495-7097424A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2525612-DD98-A14B-AD33-4C05090D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169B5B-6F20-0F4E-8044-2110E98448E6}"/>
                </a:ext>
              </a:extLst>
            </p:cNvPr>
            <p:cNvCxnSpPr>
              <a:cxnSpLocks/>
              <a:endCxn id="35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1227CB0-46CD-8044-8B07-5B3C82479842}"/>
              </a:ext>
            </a:extLst>
          </p:cNvPr>
          <p:cNvCxnSpPr>
            <a:cxnSpLocks/>
          </p:cNvCxnSpPr>
          <p:nvPr/>
        </p:nvCxnSpPr>
        <p:spPr>
          <a:xfrm>
            <a:off x="7963248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776B6CA-9379-6849-8A30-CFC27CF55C9B}"/>
              </a:ext>
            </a:extLst>
          </p:cNvPr>
          <p:cNvSpPr/>
          <p:nvPr/>
        </p:nvSpPr>
        <p:spPr>
          <a:xfrm>
            <a:off x="7204296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3470092-2246-D442-AD23-2DE4166F8838}"/>
              </a:ext>
            </a:extLst>
          </p:cNvPr>
          <p:cNvGrpSpPr/>
          <p:nvPr/>
        </p:nvGrpSpPr>
        <p:grpSpPr>
          <a:xfrm rot="16200000" flipH="1">
            <a:off x="7099164" y="4502156"/>
            <a:ext cx="554678" cy="357269"/>
            <a:chOff x="4264586" y="2194147"/>
            <a:chExt cx="554678" cy="482626"/>
          </a:xfrm>
        </p:grpSpPr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0282C5A4-BC24-E745-B3AF-3654E074603C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C1E462C-5C17-9F4D-A758-0140EE70826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2C7AC5-1585-EA4D-93B4-C021AF2B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B49A181-6047-B24F-ADAF-8D85242C7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0BF352A-1C9E-E143-A80E-D175D277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B9BCC27-5A15-9A43-A210-22BC10B7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9DD37C5-CE51-2A47-B20D-1E6E8B666C47}"/>
                </a:ext>
              </a:extLst>
            </p:cNvPr>
            <p:cNvCxnSpPr>
              <a:cxnSpLocks/>
              <a:endCxn id="347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05444E2-F670-2A4C-98A2-6364E98D9B12}"/>
              </a:ext>
            </a:extLst>
          </p:cNvPr>
          <p:cNvGrpSpPr/>
          <p:nvPr/>
        </p:nvGrpSpPr>
        <p:grpSpPr>
          <a:xfrm>
            <a:off x="7963248" y="3655759"/>
            <a:ext cx="554678" cy="357269"/>
            <a:chOff x="4264586" y="2194147"/>
            <a:chExt cx="554678" cy="482626"/>
          </a:xfrm>
        </p:grpSpPr>
        <p:sp>
          <p:nvSpPr>
            <p:cNvPr id="340" name="Trapezoid 339">
              <a:extLst>
                <a:ext uri="{FF2B5EF4-FFF2-40B4-BE49-F238E27FC236}">
                  <a16:creationId xmlns:a16="http://schemas.microsoft.com/office/drawing/2014/main" id="{6AFD096A-0A29-8542-8662-8009EF9F3B4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2B26654-5D64-6A45-A2FA-2EF2FE323BA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285397F-8E91-804C-81A5-CA0EFCE34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9C56F2A-E684-0845-BE06-1B7AD85E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57FDCE1-0812-6C4C-A5BD-5C28F10DB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F457777-14FE-1E40-97EB-CF83889C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4C867C1-6F69-6544-BDDB-12DD6CD295FF}"/>
                </a:ext>
              </a:extLst>
            </p:cNvPr>
            <p:cNvCxnSpPr>
              <a:cxnSpLocks/>
              <a:endCxn id="34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E05CADE-D615-D248-AACF-FA37787B2796}"/>
              </a:ext>
            </a:extLst>
          </p:cNvPr>
          <p:cNvCxnSpPr>
            <a:cxnSpLocks/>
          </p:cNvCxnSpPr>
          <p:nvPr/>
        </p:nvCxnSpPr>
        <p:spPr>
          <a:xfrm>
            <a:off x="7963248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632C650-91E4-DE4E-9F44-4AB784C42C8A}"/>
              </a:ext>
            </a:extLst>
          </p:cNvPr>
          <p:cNvSpPr/>
          <p:nvPr/>
        </p:nvSpPr>
        <p:spPr>
          <a:xfrm>
            <a:off x="7204296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D705FAA-444D-184F-8A0D-2AFEFFEDBA78}"/>
              </a:ext>
            </a:extLst>
          </p:cNvPr>
          <p:cNvGrpSpPr/>
          <p:nvPr/>
        </p:nvGrpSpPr>
        <p:grpSpPr>
          <a:xfrm rot="16200000" flipH="1">
            <a:off x="7099164" y="5920204"/>
            <a:ext cx="554678" cy="357269"/>
            <a:chOff x="4264586" y="2194147"/>
            <a:chExt cx="554678" cy="482626"/>
          </a:xfrm>
        </p:grpSpPr>
        <p:sp>
          <p:nvSpPr>
            <p:cNvPr id="329" name="Trapezoid 328">
              <a:extLst>
                <a:ext uri="{FF2B5EF4-FFF2-40B4-BE49-F238E27FC236}">
                  <a16:creationId xmlns:a16="http://schemas.microsoft.com/office/drawing/2014/main" id="{5CC872EB-1CA4-7D40-8F36-4229861D89F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16494C9-9270-884B-A4A3-9DC282345B62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4C00BBE-FB49-0942-897C-7B9B41D94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2CB9E21-DED6-3D4A-8980-37D8C904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43D2997B-1400-7B4C-B1A1-E3E3647E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5F9786-EBC3-8048-AD82-99FF8299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622341-675A-5D41-A0B9-0D453CADCD9A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7844A58-3107-614E-BF60-937131C828DA}"/>
              </a:ext>
            </a:extLst>
          </p:cNvPr>
          <p:cNvGrpSpPr/>
          <p:nvPr/>
        </p:nvGrpSpPr>
        <p:grpSpPr>
          <a:xfrm>
            <a:off x="7963248" y="5073807"/>
            <a:ext cx="554678" cy="357269"/>
            <a:chOff x="4264586" y="2194147"/>
            <a:chExt cx="554678" cy="482626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50E55EF1-17BA-BF46-9319-CD3A111A589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51AFFD2-AD06-CF4A-B6AB-E9F4847F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62253AF-6C63-B644-A570-0F9AA185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5BA876-5D83-DE45-AFA9-FAC701B1D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DEF38A6-B79B-3B49-9A78-9BFAB9B3E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26176B5-7367-3047-B9F9-EFA561EAA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2F11A3-2C3E-3F4C-B7DC-D56870A60D92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85E854-B0BC-3D4B-A6CA-1F19CDB902FE}"/>
              </a:ext>
            </a:extLst>
          </p:cNvPr>
          <p:cNvCxnSpPr>
            <a:cxnSpLocks/>
          </p:cNvCxnSpPr>
          <p:nvPr/>
        </p:nvCxnSpPr>
        <p:spPr>
          <a:xfrm>
            <a:off x="7963248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80BCD81-D40B-984E-99C9-D36C4759E803}"/>
              </a:ext>
            </a:extLst>
          </p:cNvPr>
          <p:cNvSpPr txBox="1"/>
          <p:nvPr/>
        </p:nvSpPr>
        <p:spPr>
          <a:xfrm>
            <a:off x="3297616" y="321898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Coarse Grained Reconfigurable Array (CGRA)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8F747-51B7-EC44-84E2-CE026DB21D35}"/>
              </a:ext>
            </a:extLst>
          </p:cNvPr>
          <p:cNvSpPr txBox="1"/>
          <p:nvPr/>
        </p:nvSpPr>
        <p:spPr>
          <a:xfrm>
            <a:off x="8879525" y="117301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65D67-6B45-F043-954B-71EF21172D7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54519" y="1373072"/>
            <a:ext cx="32500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8427CA7-E900-2B4E-83DF-9FF983A7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</a:t>
            </a:r>
          </a:p>
        </p:txBody>
      </p:sp>
    </p:spTree>
    <p:extLst>
      <p:ext uri="{BB962C8B-B14F-4D97-AF65-F5344CB8AC3E}">
        <p14:creationId xmlns:p14="http://schemas.microsoft.com/office/powerpoint/2010/main" val="13963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691-3901-374A-93E0-09D914F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DF38-12C0-624F-BEFB-418C487D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Keyi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1028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 - Jade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72892" y="1713730"/>
            <a:ext cx="4370832" cy="4641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187723" y="2197431"/>
            <a:ext cx="2031660" cy="2029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341" name="Trapezoid 340">
            <a:extLst>
              <a:ext uri="{FF2B5EF4-FFF2-40B4-BE49-F238E27FC236}">
                <a16:creationId xmlns:a16="http://schemas.microsoft.com/office/drawing/2014/main" id="{E939E363-6B69-E34C-B9E4-785998D0C891}"/>
              </a:ext>
            </a:extLst>
          </p:cNvPr>
          <p:cNvSpPr/>
          <p:nvPr/>
        </p:nvSpPr>
        <p:spPr>
          <a:xfrm rot="16200000">
            <a:off x="6347154" y="2592747"/>
            <a:ext cx="1105548" cy="449663"/>
          </a:xfrm>
          <a:prstGeom prst="trapezoid">
            <a:avLst>
              <a:gd name="adj" fmla="val 407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CB</a:t>
            </a:r>
            <a:endParaRPr lang="en-US" b="1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249382B-32C6-6C46-A6F5-3806F8AF0482}"/>
              </a:ext>
            </a:extLst>
          </p:cNvPr>
          <p:cNvCxnSpPr>
            <a:cxnSpLocks/>
            <a:endCxn id="341" idx="0"/>
          </p:cNvCxnSpPr>
          <p:nvPr/>
        </p:nvCxnSpPr>
        <p:spPr>
          <a:xfrm>
            <a:off x="6219383" y="2817577"/>
            <a:ext cx="455715" cy="2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6791217" y="3656196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99EE3BC-A2ED-2C45-8311-DC3A5035F73C}"/>
              </a:ext>
            </a:extLst>
          </p:cNvPr>
          <p:cNvCxnSpPr>
            <a:cxnSpLocks/>
            <a:stCxn id="439" idx="0"/>
            <a:endCxn id="341" idx="1"/>
          </p:cNvCxnSpPr>
          <p:nvPr/>
        </p:nvCxnSpPr>
        <p:spPr>
          <a:xfrm flipV="1">
            <a:off x="6899929" y="3278784"/>
            <a:ext cx="0" cy="3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5760067" y="1815659"/>
            <a:ext cx="16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10-to-1 mux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>
            <a:off x="6342163" y="24268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FB75A34-DDE1-204C-A0C3-1257B7647803}"/>
              </a:ext>
            </a:extLst>
          </p:cNvPr>
          <p:cNvSpPr txBox="1"/>
          <p:nvPr/>
        </p:nvSpPr>
        <p:spPr>
          <a:xfrm>
            <a:off x="4424029" y="4324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1BBC2D-DC0B-3A40-BF2A-C7DCD7227C30}"/>
              </a:ext>
            </a:extLst>
          </p:cNvPr>
          <p:cNvGrpSpPr/>
          <p:nvPr/>
        </p:nvGrpSpPr>
        <p:grpSpPr>
          <a:xfrm>
            <a:off x="7119310" y="2362361"/>
            <a:ext cx="1079598" cy="917048"/>
            <a:chOff x="7280674" y="2045837"/>
            <a:chExt cx="1079598" cy="917048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B1271-4E82-324D-AB9D-C9FE4FE68C0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4ECB24E-86A6-DC4F-9050-8816B2E4C34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6B2524B-A970-BE48-BA26-8EF23A989EA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C0A4E1-6C97-BF45-B6D9-CAAD407A97D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CF305FE1-9C36-DF44-9BAE-A3761479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7A5BD4E-0815-2148-B0D8-284C2045CB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91B897A-27C5-7F4F-8762-FAB57FD6F75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46D84FF-3F9D-244F-938E-E3E7527C2F0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AC11629-6B3E-3548-9F9A-D5BD6CDFB0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94EDE5F-34D6-5948-BA38-A192E3095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7AFD2EF-EC8F-8F46-9CB9-D28C767A9120}"/>
              </a:ext>
            </a:extLst>
          </p:cNvPr>
          <p:cNvGrpSpPr/>
          <p:nvPr/>
        </p:nvGrpSpPr>
        <p:grpSpPr>
          <a:xfrm rot="16200000" flipH="1">
            <a:off x="5634340" y="3272519"/>
            <a:ext cx="1079598" cy="4827686"/>
            <a:chOff x="7280674" y="1504106"/>
            <a:chExt cx="1079598" cy="4827686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C196D6F-1E9F-1543-8A8A-E281FE5CC020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4827685"/>
              <a:chOff x="7451643" y="1504107"/>
              <a:chExt cx="808853" cy="4827685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3300633-CC48-6949-AED3-500C1C94970C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77E5D49-0C78-764C-A0AD-45AF77AF2758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C6253440-DCCE-1C42-A370-6604CC017B3D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FBB0FF9-1377-8B48-A137-4579F7F75348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738CE73-142F-D744-B346-ADDD47174308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2D61486C-BE61-2F4A-9683-D5DA37E77AE6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ACCC8A81-C532-194C-88E8-BB1270E8F282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0131710-F0C4-C143-8675-201672BE194E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9760E9B-AD31-494F-9BED-AE05A5F7085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B046A9AF-DED1-F34C-86CF-12E99FE0ACD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B452046F-1044-A340-A9A7-6AB4412E41BB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BBBA6E3-3FE9-034C-B135-D380C24B1DC6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38497F45-6E16-1244-8161-2C13A7776281}"/>
                </a:ext>
              </a:extLst>
            </p:cNvPr>
            <p:cNvGrpSpPr/>
            <p:nvPr/>
          </p:nvGrpSpPr>
          <p:grpSpPr>
            <a:xfrm flipV="1">
              <a:off x="7551419" y="3559300"/>
              <a:ext cx="808853" cy="2772491"/>
              <a:chOff x="7451643" y="1504107"/>
              <a:chExt cx="808853" cy="2509732"/>
            </a:xfrm>
          </p:grpSpPr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DE4EFA8-7C9D-2145-A3D1-E11E6DEF0F40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0CC9879-99D6-5749-BE06-C72AC5CF25C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1EDF94A7-3652-3F43-B7FF-49F8D2A1E2C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6BEAE19-7D3A-2F48-B13B-99D77AF3159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DFC77677-152A-A843-9EE7-F0E14734278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E8126AA-1897-F840-9B40-50D3C249B1F9}"/>
                </a:ext>
              </a:extLst>
            </p:cNvPr>
            <p:cNvGrpSpPr/>
            <p:nvPr/>
          </p:nvGrpSpPr>
          <p:grpSpPr>
            <a:xfrm flipV="1">
              <a:off x="7551419" y="1504106"/>
              <a:ext cx="808853" cy="2267051"/>
              <a:chOff x="7463112" y="1526872"/>
              <a:chExt cx="808853" cy="4804920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C57BDE99-F2BC-FF4B-97CE-384A3C1DE0C4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E9CE7E4-B809-9141-A3E8-78CCC8EB918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BEC2791-3D5A-094D-AD98-E46FAEDEE41F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1328240A-2D9E-2D49-A431-8A294EAFC32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40489B67-2750-BE4E-8FE8-0A79B3516D67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291CB14-874F-FA47-BF5B-1A8B8DADDEEE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4E934C3-62BC-824D-80A1-217D9CEB6C64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1ED7EC3-6401-F448-9318-26C24D14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CAD376B-B628-BB47-A80F-870C167AAB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4EA90B4-89E9-AA4D-8AA2-7DB4854B7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49C64F2E-A2D8-4848-BE2C-31B64C5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1A09322-1A11-7643-824C-61848114CA4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868803-680B-2A46-891F-31C1C780CB0F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A3C677-290F-E946-857E-4FCF93E8A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3504D40-EFA3-8147-BF8C-A4576169B3B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78419F-8599-EA44-9920-76295A09C4EE}"/>
              </a:ext>
            </a:extLst>
          </p:cNvPr>
          <p:cNvGrpSpPr/>
          <p:nvPr/>
        </p:nvGrpSpPr>
        <p:grpSpPr>
          <a:xfrm rot="16200000" flipH="1">
            <a:off x="4557293" y="3886598"/>
            <a:ext cx="905376" cy="1611019"/>
            <a:chOff x="4561293" y="3758350"/>
            <a:chExt cx="905376" cy="1611019"/>
          </a:xfrm>
        </p:grpSpPr>
        <p:sp>
          <p:nvSpPr>
            <p:cNvPr id="511" name="Trapezoid 510">
              <a:extLst>
                <a:ext uri="{FF2B5EF4-FFF2-40B4-BE49-F238E27FC236}">
                  <a16:creationId xmlns:a16="http://schemas.microsoft.com/office/drawing/2014/main" id="{C4306EBA-9975-244C-BE39-327759EC7E69}"/>
                </a:ext>
              </a:extLst>
            </p:cNvPr>
            <p:cNvSpPr/>
            <p:nvPr/>
          </p:nvSpPr>
          <p:spPr>
            <a:xfrm rot="16200000">
              <a:off x="4689064" y="4086292"/>
              <a:ext cx="110554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AAFCA7E-6F1F-E247-B88D-55AD4FD608C1}"/>
                </a:ext>
              </a:extLst>
            </p:cNvPr>
            <p:cNvCxnSpPr>
              <a:cxnSpLocks/>
              <a:endCxn id="511" idx="0"/>
            </p:cNvCxnSpPr>
            <p:nvPr/>
          </p:nvCxnSpPr>
          <p:spPr>
            <a:xfrm>
              <a:off x="4561293" y="4311122"/>
              <a:ext cx="455715" cy="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E7073A6-0979-0647-9447-8EEA32CECA06}"/>
                </a:ext>
              </a:extLst>
            </p:cNvPr>
            <p:cNvSpPr/>
            <p:nvPr/>
          </p:nvSpPr>
          <p:spPr>
            <a:xfrm>
              <a:off x="5133127" y="5149741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C1EFA80A-27D4-494E-9AC5-3C98644099BA}"/>
                </a:ext>
              </a:extLst>
            </p:cNvPr>
            <p:cNvCxnSpPr>
              <a:cxnSpLocks/>
              <a:stCxn id="513" idx="0"/>
              <a:endCxn id="511" idx="1"/>
            </p:cNvCxnSpPr>
            <p:nvPr/>
          </p:nvCxnSpPr>
          <p:spPr>
            <a:xfrm flipV="1">
              <a:off x="5241839" y="4772329"/>
              <a:ext cx="0" cy="377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96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11104</TotalTime>
  <Words>2603</Words>
  <Application>Microsoft Macintosh PowerPoint</Application>
  <PresentationFormat>Widescreen</PresentationFormat>
  <Paragraphs>840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3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Consolas</vt:lpstr>
      <vt:lpstr>LM Roman 12</vt:lpstr>
      <vt:lpstr>SFMono-Regular</vt:lpstr>
      <vt:lpstr>Source Sans Pro</vt:lpstr>
      <vt:lpstr>Wingdings</vt:lpstr>
      <vt:lpstr>Office Theme</vt:lpstr>
      <vt:lpstr>Garnet: The Next Generation CGRA Architecture</vt:lpstr>
      <vt:lpstr>Challenges with Jade CGRA</vt:lpstr>
      <vt:lpstr>Challenges with Jade CGRA</vt:lpstr>
      <vt:lpstr>Challenges with Jade CGRA</vt:lpstr>
      <vt:lpstr>Challenges with Jade CGRA</vt:lpstr>
      <vt:lpstr>Key (application driven!) architectural changes in Garnet CGRA</vt:lpstr>
      <vt:lpstr>CGRA</vt:lpstr>
      <vt:lpstr>Interconnect</vt:lpstr>
      <vt:lpstr>Connection Box (CB) - Jade</vt:lpstr>
      <vt:lpstr>Connection Box (CB) - Garnet</vt:lpstr>
      <vt:lpstr>Switch Box (SB)</vt:lpstr>
      <vt:lpstr>Switch Box (SB)</vt:lpstr>
      <vt:lpstr>Processing Element </vt:lpstr>
      <vt:lpstr>Processing Element (PE) in Diablo</vt:lpstr>
      <vt:lpstr>Register Modes</vt:lpstr>
      <vt:lpstr>Accumulation Operation</vt:lpstr>
      <vt:lpstr>Configuration Registers in Diablo</vt:lpstr>
      <vt:lpstr>Flag Logic</vt:lpstr>
      <vt:lpstr>Breakpoint in Diablo</vt:lpstr>
      <vt:lpstr>Global Signal Flow</vt:lpstr>
      <vt:lpstr>Reading Diablo registers in debug</vt:lpstr>
      <vt:lpstr>Clock Gating in Diablo</vt:lpstr>
      <vt:lpstr>1 Bit Connection Boxes in Diablo</vt:lpstr>
      <vt:lpstr>Improvements in Lassen over Diablo </vt:lpstr>
      <vt:lpstr>Diablo vs Lassen</vt:lpstr>
      <vt:lpstr>Transcendentals Example - Divide</vt:lpstr>
      <vt:lpstr>Bfloat LUTs</vt:lpstr>
      <vt:lpstr>Memory</vt:lpstr>
      <vt:lpstr>Memory Core in Jade</vt:lpstr>
      <vt:lpstr>Memory</vt:lpstr>
      <vt:lpstr>Global Buffer</vt:lpstr>
      <vt:lpstr>Global Buffer – Main Functions</vt:lpstr>
      <vt:lpstr>Global Buffer – Components</vt:lpstr>
      <vt:lpstr>Global Buffer – SoC interface</vt:lpstr>
      <vt:lpstr>Global Buffer – I/O controller</vt:lpstr>
      <vt:lpstr>Global Buffer – I/O controller</vt:lpstr>
      <vt:lpstr>Global Buffer – Parallel Reconfiguration</vt:lpstr>
      <vt:lpstr>PowerPoint Presentation</vt:lpstr>
      <vt:lpstr>Global Controller</vt:lpstr>
      <vt:lpstr>Configuration – AXI4-Lite &amp; JTAG</vt:lpstr>
      <vt:lpstr>CGRA control – start &amp; done</vt:lpstr>
      <vt:lpstr>Global Signal Flow</vt:lpstr>
      <vt:lpstr>Debug Support by JTAG</vt:lpstr>
      <vt:lpstr>Power Domains</vt:lpstr>
      <vt:lpstr>Motivation</vt:lpstr>
      <vt:lpstr>Architectural Features</vt:lpstr>
      <vt:lpstr>ON-OFF Boundary Protection</vt:lpstr>
      <vt:lpstr>Tile Architecture</vt:lpstr>
      <vt:lpstr>Top Level – Different sections can be turned ON/OFF by P&amp;R</vt:lpstr>
      <vt:lpstr>Summary of Garnet architectural features</vt:lpstr>
      <vt:lpstr>SoC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Priyanka Raina</cp:lastModifiedBy>
  <cp:revision>277</cp:revision>
  <cp:lastPrinted>2019-04-18T09:49:37Z</cp:lastPrinted>
  <dcterms:created xsi:type="dcterms:W3CDTF">2019-03-04T04:24:48Z</dcterms:created>
  <dcterms:modified xsi:type="dcterms:W3CDTF">2019-05-11T04:43:32Z</dcterms:modified>
</cp:coreProperties>
</file>