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7" r:id="rId4"/>
    <p:sldId id="258" r:id="rId5"/>
    <p:sldId id="268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3C8A2-6629-47DD-B971-0FC8171D5F21}" v="2166" dt="2018-06-21T01:49:57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ichardson" userId="8595d345f1a90105" providerId="LiveId" clId="{7FD3C8A2-6629-47DD-B971-0FC8171D5F21}"/>
    <pc:docChg chg="undo redo custSel addSld delSld modSld sldOrd modMainMaster">
      <pc:chgData name="S Richardson" userId="8595d345f1a90105" providerId="LiveId" clId="{7FD3C8A2-6629-47DD-B971-0FC8171D5F21}" dt="2018-06-21T01:47:43.405" v="2148" actId="1038"/>
      <pc:docMkLst>
        <pc:docMk/>
      </pc:docMkLst>
      <pc:sldChg chg="addSp delSp modSp add">
        <pc:chgData name="S Richardson" userId="8595d345f1a90105" providerId="LiveId" clId="{7FD3C8A2-6629-47DD-B971-0FC8171D5F21}" dt="2018-06-21T00:21:46.306" v="894" actId="20577"/>
        <pc:sldMkLst>
          <pc:docMk/>
          <pc:sldMk cId="1801693994" sldId="256"/>
        </pc:sldMkLst>
        <pc:spChg chg="mod">
          <ac:chgData name="S Richardson" userId="8595d345f1a90105" providerId="LiveId" clId="{7FD3C8A2-6629-47DD-B971-0FC8171D5F21}" dt="2018-06-21T00:21:46.306" v="894" actId="20577"/>
          <ac:spMkLst>
            <pc:docMk/>
            <pc:sldMk cId="1801693994" sldId="256"/>
            <ac:spMk id="2" creationId="{93BFA69B-496F-4193-9F6D-5C12643461BE}"/>
          </ac:spMkLst>
        </pc:spChg>
        <pc:spChg chg="mod">
          <ac:chgData name="S Richardson" userId="8595d345f1a90105" providerId="LiveId" clId="{7FD3C8A2-6629-47DD-B971-0FC8171D5F21}" dt="2018-06-21T00:03:06.134" v="509" actId="20577"/>
          <ac:spMkLst>
            <pc:docMk/>
            <pc:sldMk cId="1801693994" sldId="256"/>
            <ac:spMk id="3" creationId="{EEEC1504-7E48-4871-9B5D-55D1E95C4CB7}"/>
          </ac:spMkLst>
        </pc:spChg>
        <pc:spChg chg="add del mod">
          <ac:chgData name="S Richardson" userId="8595d345f1a90105" providerId="LiveId" clId="{7FD3C8A2-6629-47DD-B971-0FC8171D5F21}" dt="2018-06-20T23:37:08.538" v="49" actId="20577"/>
          <ac:spMkLst>
            <pc:docMk/>
            <pc:sldMk cId="1801693994" sldId="256"/>
            <ac:spMk id="4" creationId="{C0F3222C-4A63-4E72-8346-85327893C5FF}"/>
          </ac:spMkLst>
        </pc:spChg>
        <pc:spChg chg="add mod">
          <ac:chgData name="S Richardson" userId="8595d345f1a90105" providerId="LiveId" clId="{7FD3C8A2-6629-47DD-B971-0FC8171D5F21}" dt="2018-06-20T23:45:49.215" v="163" actId="1076"/>
          <ac:spMkLst>
            <pc:docMk/>
            <pc:sldMk cId="1801693994" sldId="256"/>
            <ac:spMk id="5" creationId="{53E561B8-A6EC-4F3C-ACFD-7ECA5944C32D}"/>
          </ac:spMkLst>
        </pc:spChg>
        <pc:spChg chg="add del mod">
          <ac:chgData name="S Richardson" userId="8595d345f1a90105" providerId="LiveId" clId="{7FD3C8A2-6629-47DD-B971-0FC8171D5F21}" dt="2018-06-20T23:39:15.059" v="67" actId="478"/>
          <ac:spMkLst>
            <pc:docMk/>
            <pc:sldMk cId="1801693994" sldId="256"/>
            <ac:spMk id="6" creationId="{7FAABED3-7F30-4593-BBA9-E980F4E2994F}"/>
          </ac:spMkLst>
        </pc:spChg>
      </pc:sldChg>
      <pc:sldChg chg="modSp add del">
        <pc:chgData name="S Richardson" userId="8595d345f1a90105" providerId="LiveId" clId="{7FD3C8A2-6629-47DD-B971-0FC8171D5F21}" dt="2018-06-20T23:56:19.361" v="331" actId="2696"/>
        <pc:sldMkLst>
          <pc:docMk/>
          <pc:sldMk cId="3577027149" sldId="257"/>
        </pc:sldMkLst>
        <pc:spChg chg="mod">
          <ac:chgData name="S Richardson" userId="8595d345f1a90105" providerId="LiveId" clId="{7FD3C8A2-6629-47DD-B971-0FC8171D5F21}" dt="2018-06-20T23:51:05.742" v="236" actId="27636"/>
          <ac:spMkLst>
            <pc:docMk/>
            <pc:sldMk cId="3577027149" sldId="257"/>
            <ac:spMk id="3" creationId="{EEEC1504-7E48-4871-9B5D-55D1E95C4CB7}"/>
          </ac:spMkLst>
        </pc:spChg>
      </pc:sldChg>
      <pc:sldChg chg="addSp delSp modSp add">
        <pc:chgData name="S Richardson" userId="8595d345f1a90105" providerId="LiveId" clId="{7FD3C8A2-6629-47DD-B971-0FC8171D5F21}" dt="2018-06-21T00:21:21.802" v="870" actId="20577"/>
        <pc:sldMkLst>
          <pc:docMk/>
          <pc:sldMk cId="494074374" sldId="258"/>
        </pc:sldMkLst>
        <pc:spChg chg="mod">
          <ac:chgData name="S Richardson" userId="8595d345f1a90105" providerId="LiveId" clId="{7FD3C8A2-6629-47DD-B971-0FC8171D5F21}" dt="2018-06-21T00:21:21.802" v="870" actId="20577"/>
          <ac:spMkLst>
            <pc:docMk/>
            <pc:sldMk cId="494074374" sldId="258"/>
            <ac:spMk id="2" creationId="{93BFA69B-496F-4193-9F6D-5C12643461BE}"/>
          </ac:spMkLst>
        </pc:spChg>
        <pc:spChg chg="mod">
          <ac:chgData name="S Richardson" userId="8595d345f1a90105" providerId="LiveId" clId="{7FD3C8A2-6629-47DD-B971-0FC8171D5F21}" dt="2018-06-21T00:01:55.158" v="458" actId="20577"/>
          <ac:spMkLst>
            <pc:docMk/>
            <pc:sldMk cId="494074374" sldId="258"/>
            <ac:spMk id="3" creationId="{EEEC1504-7E48-4871-9B5D-55D1E95C4CB7}"/>
          </ac:spMkLst>
        </pc:spChg>
        <pc:spChg chg="mod">
          <ac:chgData name="S Richardson" userId="8595d345f1a90105" providerId="LiveId" clId="{7FD3C8A2-6629-47DD-B971-0FC8171D5F21}" dt="2018-06-20T23:55:11.520" v="323" actId="1035"/>
          <ac:spMkLst>
            <pc:docMk/>
            <pc:sldMk cId="494074374" sldId="258"/>
            <ac:spMk id="5" creationId="{53E561B8-A6EC-4F3C-ACFD-7ECA5944C32D}"/>
          </ac:spMkLst>
        </pc:spChg>
        <pc:spChg chg="add mod">
          <ac:chgData name="S Richardson" userId="8595d345f1a90105" providerId="LiveId" clId="{7FD3C8A2-6629-47DD-B971-0FC8171D5F21}" dt="2018-06-21T00:01:48.023" v="450" actId="20577"/>
          <ac:spMkLst>
            <pc:docMk/>
            <pc:sldMk cId="494074374" sldId="258"/>
            <ac:spMk id="6" creationId="{998941A9-6F23-42DC-953E-C935F832FCF6}"/>
          </ac:spMkLst>
        </pc:spChg>
        <pc:spChg chg="add mod">
          <ac:chgData name="S Richardson" userId="8595d345f1a90105" providerId="LiveId" clId="{7FD3C8A2-6629-47DD-B971-0FC8171D5F21}" dt="2018-06-21T00:01:36.671" v="437" actId="5793"/>
          <ac:spMkLst>
            <pc:docMk/>
            <pc:sldMk cId="494074374" sldId="258"/>
            <ac:spMk id="7" creationId="{E49D7360-4183-466F-8C10-5CF683224440}"/>
          </ac:spMkLst>
        </pc:spChg>
        <pc:spChg chg="add del mod">
          <ac:chgData name="S Richardson" userId="8595d345f1a90105" providerId="LiveId" clId="{7FD3C8A2-6629-47DD-B971-0FC8171D5F21}" dt="2018-06-21T00:02:20.256" v="493" actId="20577"/>
          <ac:spMkLst>
            <pc:docMk/>
            <pc:sldMk cId="494074374" sldId="258"/>
            <ac:spMk id="8" creationId="{9B464419-5D5D-4E4A-9755-B277F77FB659}"/>
          </ac:spMkLst>
        </pc:spChg>
        <pc:spChg chg="add del mod">
          <ac:chgData name="S Richardson" userId="8595d345f1a90105" providerId="LiveId" clId="{7FD3C8A2-6629-47DD-B971-0FC8171D5F21}" dt="2018-06-21T00:02:07.296" v="490" actId="1036"/>
          <ac:spMkLst>
            <pc:docMk/>
            <pc:sldMk cId="494074374" sldId="258"/>
            <ac:spMk id="9" creationId="{CDF2BF7A-4307-437A-A99E-A93BA7E0038F}"/>
          </ac:spMkLst>
        </pc:spChg>
      </pc:sldChg>
      <pc:sldChg chg="modSp add del ord">
        <pc:chgData name="S Richardson" userId="8595d345f1a90105" providerId="LiveId" clId="{7FD3C8A2-6629-47DD-B971-0FC8171D5F21}" dt="2018-06-20T23:56:12.612" v="330" actId="2696"/>
        <pc:sldMkLst>
          <pc:docMk/>
          <pc:sldMk cId="4181152227" sldId="259"/>
        </pc:sldMkLst>
        <pc:spChg chg="mod">
          <ac:chgData name="S Richardson" userId="8595d345f1a90105" providerId="LiveId" clId="{7FD3C8A2-6629-47DD-B971-0FC8171D5F21}" dt="2018-06-20T23:52:03.785" v="253" actId="27636"/>
          <ac:spMkLst>
            <pc:docMk/>
            <pc:sldMk cId="4181152227" sldId="259"/>
            <ac:spMk id="3" creationId="{EEEC1504-7E48-4871-9B5D-55D1E95C4CB7}"/>
          </ac:spMkLst>
        </pc:spChg>
      </pc:sldChg>
      <pc:sldChg chg="modSp add del">
        <pc:chgData name="S Richardson" userId="8595d345f1a90105" providerId="LiveId" clId="{7FD3C8A2-6629-47DD-B971-0FC8171D5F21}" dt="2018-06-21T00:02:33.368" v="494" actId="2696"/>
        <pc:sldMkLst>
          <pc:docMk/>
          <pc:sldMk cId="1056343077" sldId="260"/>
        </pc:sldMkLst>
        <pc:spChg chg="mod">
          <ac:chgData name="S Richardson" userId="8595d345f1a90105" providerId="LiveId" clId="{7FD3C8A2-6629-47DD-B971-0FC8171D5F21}" dt="2018-06-20T23:57:10.605" v="359" actId="2696"/>
          <ac:spMkLst>
            <pc:docMk/>
            <pc:sldMk cId="1056343077" sldId="260"/>
            <ac:spMk id="3" creationId="{EEEC1504-7E48-4871-9B5D-55D1E95C4CB7}"/>
          </ac:spMkLst>
        </pc:spChg>
      </pc:sldChg>
      <pc:sldChg chg="modSp add del">
        <pc:chgData name="S Richardson" userId="8595d345f1a90105" providerId="LiveId" clId="{7FD3C8A2-6629-47DD-B971-0FC8171D5F21}" dt="2018-06-21T00:16:34.111" v="698" actId="2696"/>
        <pc:sldMkLst>
          <pc:docMk/>
          <pc:sldMk cId="2672953705" sldId="261"/>
        </pc:sldMkLst>
        <pc:spChg chg="mod">
          <ac:chgData name="S Richardson" userId="8595d345f1a90105" providerId="LiveId" clId="{7FD3C8A2-6629-47DD-B971-0FC8171D5F21}" dt="2018-06-21T00:09:28.814" v="545" actId="2696"/>
          <ac:spMkLst>
            <pc:docMk/>
            <pc:sldMk cId="2672953705" sldId="261"/>
            <ac:spMk id="3" creationId="{EEEC1504-7E48-4871-9B5D-55D1E95C4CB7}"/>
          </ac:spMkLst>
        </pc:spChg>
      </pc:sldChg>
      <pc:sldChg chg="modSp add del">
        <pc:chgData name="S Richardson" userId="8595d345f1a90105" providerId="LiveId" clId="{7FD3C8A2-6629-47DD-B971-0FC8171D5F21}" dt="2018-06-21T00:20:27.653" v="816" actId="2696"/>
        <pc:sldMkLst>
          <pc:docMk/>
          <pc:sldMk cId="1843428067" sldId="262"/>
        </pc:sldMkLst>
        <pc:spChg chg="mod">
          <ac:chgData name="S Richardson" userId="8595d345f1a90105" providerId="LiveId" clId="{7FD3C8A2-6629-47DD-B971-0FC8171D5F21}" dt="2018-06-21T00:17:29.702" v="708" actId="2696"/>
          <ac:spMkLst>
            <pc:docMk/>
            <pc:sldMk cId="1843428067" sldId="262"/>
            <ac:spMk id="3" creationId="{EEEC1504-7E48-4871-9B5D-55D1E95C4CB7}"/>
          </ac:spMkLst>
        </pc:spChg>
      </pc:sldChg>
      <pc:sldChg chg="add del">
        <pc:chgData name="S Richardson" userId="8595d345f1a90105" providerId="LiveId" clId="{7FD3C8A2-6629-47DD-B971-0FC8171D5F21}" dt="2018-06-21T00:21:56.636" v="896" actId="2696"/>
        <pc:sldMkLst>
          <pc:docMk/>
          <pc:sldMk cId="34705845" sldId="263"/>
        </pc:sldMkLst>
      </pc:sldChg>
      <pc:sldChg chg="addSp modSp add del">
        <pc:chgData name="S Richardson" userId="8595d345f1a90105" providerId="LiveId" clId="{7FD3C8A2-6629-47DD-B971-0FC8171D5F21}" dt="2018-06-21T00:21:04.045" v="834" actId="2696"/>
        <pc:sldMkLst>
          <pc:docMk/>
          <pc:sldMk cId="2800628324" sldId="264"/>
        </pc:sldMkLst>
        <pc:spChg chg="mod">
          <ac:chgData name="S Richardson" userId="8595d345f1a90105" providerId="LiveId" clId="{7FD3C8A2-6629-47DD-B971-0FC8171D5F21}" dt="2018-06-21T00:00:01.369" v="412" actId="2696"/>
          <ac:spMkLst>
            <pc:docMk/>
            <pc:sldMk cId="2800628324" sldId="264"/>
            <ac:spMk id="6" creationId="{998941A9-6F23-42DC-953E-C935F832FCF6}"/>
          </ac:spMkLst>
        </pc:spChg>
        <pc:spChg chg="mod">
          <ac:chgData name="S Richardson" userId="8595d345f1a90105" providerId="LiveId" clId="{7FD3C8A2-6629-47DD-B971-0FC8171D5F21}" dt="2018-06-20T23:59:29.282" v="397" actId="20577"/>
          <ac:spMkLst>
            <pc:docMk/>
            <pc:sldMk cId="2800628324" sldId="264"/>
            <ac:spMk id="7" creationId="{E49D7360-4183-466F-8C10-5CF683224440}"/>
          </ac:spMkLst>
        </pc:spChg>
        <pc:spChg chg="add mod">
          <ac:chgData name="S Richardson" userId="8595d345f1a90105" providerId="LiveId" clId="{7FD3C8A2-6629-47DD-B971-0FC8171D5F21}" dt="2018-06-20T23:59:54.642" v="411" actId="404"/>
          <ac:spMkLst>
            <pc:docMk/>
            <pc:sldMk cId="2800628324" sldId="264"/>
            <ac:spMk id="8" creationId="{D66C0678-CB53-479B-B5E3-4607ECFEED18}"/>
          </ac:spMkLst>
        </pc:spChg>
      </pc:sldChg>
      <pc:sldChg chg="modSp add del ord">
        <pc:chgData name="S Richardson" userId="8595d345f1a90105" providerId="LiveId" clId="{7FD3C8A2-6629-47DD-B971-0FC8171D5F21}" dt="2018-06-21T00:16:30.295" v="696" actId="2696"/>
        <pc:sldMkLst>
          <pc:docMk/>
          <pc:sldMk cId="2074673478" sldId="265"/>
        </pc:sldMkLst>
        <pc:spChg chg="mod">
          <ac:chgData name="S Richardson" userId="8595d345f1a90105" providerId="LiveId" clId="{7FD3C8A2-6629-47DD-B971-0FC8171D5F21}" dt="2018-06-21T00:03:18.566" v="511" actId="20577"/>
          <ac:spMkLst>
            <pc:docMk/>
            <pc:sldMk cId="2074673478" sldId="265"/>
            <ac:spMk id="2" creationId="{93BFA69B-496F-4193-9F6D-5C12643461BE}"/>
          </ac:spMkLst>
        </pc:spChg>
        <pc:spChg chg="mod">
          <ac:chgData name="S Richardson" userId="8595d345f1a90105" providerId="LiveId" clId="{7FD3C8A2-6629-47DD-B971-0FC8171D5F21}" dt="2018-06-21T00:04:53.010" v="531" actId="14100"/>
          <ac:spMkLst>
            <pc:docMk/>
            <pc:sldMk cId="2074673478" sldId="265"/>
            <ac:spMk id="3" creationId="{EEEC1504-7E48-4871-9B5D-55D1E95C4CB7}"/>
          </ac:spMkLst>
        </pc:spChg>
        <pc:spChg chg="mod">
          <ac:chgData name="S Richardson" userId="8595d345f1a90105" providerId="LiveId" clId="{7FD3C8A2-6629-47DD-B971-0FC8171D5F21}" dt="2018-06-21T00:09:28.814" v="545" actId="2696"/>
          <ac:spMkLst>
            <pc:docMk/>
            <pc:sldMk cId="2074673478" sldId="265"/>
            <ac:spMk id="5" creationId="{53E561B8-A6EC-4F3C-ACFD-7ECA5944C32D}"/>
          </ac:spMkLst>
        </pc:spChg>
      </pc:sldChg>
      <pc:sldChg chg="modSp add del">
        <pc:chgData name="S Richardson" userId="8595d345f1a90105" providerId="LiveId" clId="{7FD3C8A2-6629-47DD-B971-0FC8171D5F21}" dt="2018-06-21T00:16:31.935" v="697" actId="2696"/>
        <pc:sldMkLst>
          <pc:docMk/>
          <pc:sldMk cId="216762054" sldId="266"/>
        </pc:sldMkLst>
        <pc:spChg chg="mod">
          <ac:chgData name="S Richardson" userId="8595d345f1a90105" providerId="LiveId" clId="{7FD3C8A2-6629-47DD-B971-0FC8171D5F21}" dt="2018-06-21T00:10:29.335" v="557" actId="20577"/>
          <ac:spMkLst>
            <pc:docMk/>
            <pc:sldMk cId="216762054" sldId="266"/>
            <ac:spMk id="5" creationId="{53E561B8-A6EC-4F3C-ACFD-7ECA5944C32D}"/>
          </ac:spMkLst>
        </pc:spChg>
      </pc:sldChg>
      <pc:sldChg chg="modSp add ord">
        <pc:chgData name="S Richardson" userId="8595d345f1a90105" providerId="LiveId" clId="{7FD3C8A2-6629-47DD-B971-0FC8171D5F21}" dt="2018-06-21T00:21:53.318" v="895" actId="2696"/>
        <pc:sldMkLst>
          <pc:docMk/>
          <pc:sldMk cId="3215307539" sldId="267"/>
        </pc:sldMkLst>
        <pc:spChg chg="mod">
          <ac:chgData name="S Richardson" userId="8595d345f1a90105" providerId="LiveId" clId="{7FD3C8A2-6629-47DD-B971-0FC8171D5F21}" dt="2018-06-21T00:20:41.859" v="833" actId="20577"/>
          <ac:spMkLst>
            <pc:docMk/>
            <pc:sldMk cId="3215307539" sldId="267"/>
            <ac:spMk id="2" creationId="{93BFA69B-496F-4193-9F6D-5C12643461BE}"/>
          </ac:spMkLst>
        </pc:spChg>
        <pc:spChg chg="mod">
          <ac:chgData name="S Richardson" userId="8595d345f1a90105" providerId="LiveId" clId="{7FD3C8A2-6629-47DD-B971-0FC8171D5F21}" dt="2018-06-21T00:15:36.363" v="692" actId="1076"/>
          <ac:spMkLst>
            <pc:docMk/>
            <pc:sldMk cId="3215307539" sldId="267"/>
            <ac:spMk id="5" creationId="{53E561B8-A6EC-4F3C-ACFD-7ECA5944C32D}"/>
          </ac:spMkLst>
        </pc:spChg>
      </pc:sldChg>
      <pc:sldChg chg="addSp delSp modSp add">
        <pc:chgData name="S Richardson" userId="8595d345f1a90105" providerId="LiveId" clId="{7FD3C8A2-6629-47DD-B971-0FC8171D5F21}" dt="2018-06-21T00:20:22.172" v="815" actId="1036"/>
        <pc:sldMkLst>
          <pc:docMk/>
          <pc:sldMk cId="789070133" sldId="268"/>
        </pc:sldMkLst>
        <pc:spChg chg="mod">
          <ac:chgData name="S Richardson" userId="8595d345f1a90105" providerId="LiveId" clId="{7FD3C8A2-6629-47DD-B971-0FC8171D5F21}" dt="2018-06-21T00:20:13.193" v="808" actId="20577"/>
          <ac:spMkLst>
            <pc:docMk/>
            <pc:sldMk cId="789070133" sldId="268"/>
            <ac:spMk id="2" creationId="{93BFA69B-496F-4193-9F6D-5C12643461BE}"/>
          </ac:spMkLst>
        </pc:spChg>
        <pc:spChg chg="mod">
          <ac:chgData name="S Richardson" userId="8595d345f1a90105" providerId="LiveId" clId="{7FD3C8A2-6629-47DD-B971-0FC8171D5F21}" dt="2018-06-21T00:20:22.172" v="815" actId="1036"/>
          <ac:spMkLst>
            <pc:docMk/>
            <pc:sldMk cId="789070133" sldId="268"/>
            <ac:spMk id="3" creationId="{EEEC1504-7E48-4871-9B5D-55D1E95C4CB7}"/>
          </ac:spMkLst>
        </pc:spChg>
        <pc:spChg chg="mod">
          <ac:chgData name="S Richardson" userId="8595d345f1a90105" providerId="LiveId" clId="{7FD3C8A2-6629-47DD-B971-0FC8171D5F21}" dt="2018-06-21T00:19:30.317" v="751" actId="14100"/>
          <ac:spMkLst>
            <pc:docMk/>
            <pc:sldMk cId="789070133" sldId="268"/>
            <ac:spMk id="5" creationId="{53E561B8-A6EC-4F3C-ACFD-7ECA5944C32D}"/>
          </ac:spMkLst>
        </pc:spChg>
        <pc:spChg chg="add del mod">
          <ac:chgData name="S Richardson" userId="8595d345f1a90105" providerId="LiveId" clId="{7FD3C8A2-6629-47DD-B971-0FC8171D5F21}" dt="2018-06-21T00:19:09.996" v="746" actId="478"/>
          <ac:spMkLst>
            <pc:docMk/>
            <pc:sldMk cId="789070133" sldId="268"/>
            <ac:spMk id="6" creationId="{19B02EE0-AB12-4C0E-879F-A8CBFF268A05}"/>
          </ac:spMkLst>
        </pc:spChg>
      </pc:sldChg>
      <pc:sldChg chg="add del">
        <pc:chgData name="S Richardson" userId="8595d345f1a90105" providerId="LiveId" clId="{7FD3C8A2-6629-47DD-B971-0FC8171D5F21}" dt="2018-06-21T00:16:21.419" v="695" actId="2696"/>
        <pc:sldMkLst>
          <pc:docMk/>
          <pc:sldMk cId="926606147" sldId="268"/>
        </pc:sldMkLst>
      </pc:sldChg>
      <pc:sldChg chg="addSp delSp modSp add ord">
        <pc:chgData name="S Richardson" userId="8595d345f1a90105" providerId="LiveId" clId="{7FD3C8A2-6629-47DD-B971-0FC8171D5F21}" dt="2018-06-21T01:47:43.405" v="2148" actId="1038"/>
        <pc:sldMkLst>
          <pc:docMk/>
          <pc:sldMk cId="3924214350" sldId="269"/>
        </pc:sldMkLst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2" creationId="{21AA8D5E-0DB9-4483-862F-0EC0E021048B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3" creationId="{BB4D078C-B5B3-476F-A7DF-6759A2E7AA59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9" creationId="{404E4CEE-0EC2-47CE-904F-AB62AF8682A6}"/>
          </ac:spMkLst>
        </pc:spChg>
        <pc:spChg chg="add mod">
          <ac:chgData name="S Richardson" userId="8595d345f1a90105" providerId="LiveId" clId="{7FD3C8A2-6629-47DD-B971-0FC8171D5F21}" dt="2018-06-21T00:52:18.100" v="1436" actId="404"/>
          <ac:spMkLst>
            <pc:docMk/>
            <pc:sldMk cId="3924214350" sldId="269"/>
            <ac:spMk id="21" creationId="{F7C76C45-0FE6-4901-BBA6-1684451558F0}"/>
          </ac:spMkLst>
        </pc:spChg>
        <pc:spChg chg="add mod">
          <ac:chgData name="S Richardson" userId="8595d345f1a90105" providerId="LiveId" clId="{7FD3C8A2-6629-47DD-B971-0FC8171D5F21}" dt="2018-06-21T01:06:36.718" v="1865" actId="1076"/>
          <ac:spMkLst>
            <pc:docMk/>
            <pc:sldMk cId="3924214350" sldId="269"/>
            <ac:spMk id="29" creationId="{354A8DA8-9C8D-40B0-B8DF-458EB216B485}"/>
          </ac:spMkLst>
        </pc:spChg>
        <pc:spChg chg="add mod">
          <ac:chgData name="S Richardson" userId="8595d345f1a90105" providerId="LiveId" clId="{7FD3C8A2-6629-47DD-B971-0FC8171D5F21}" dt="2018-06-21T01:02:53.515" v="1791" actId="1076"/>
          <ac:spMkLst>
            <pc:docMk/>
            <pc:sldMk cId="3924214350" sldId="269"/>
            <ac:spMk id="37" creationId="{F81B1BAC-6958-4D76-8237-F465CFC13462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61" creationId="{C0702C02-BBE8-425C-8FF7-33D2C470B43A}"/>
          </ac:spMkLst>
        </pc:spChg>
        <pc:spChg chg="mod">
          <ac:chgData name="S Richardson" userId="8595d345f1a90105" providerId="LiveId" clId="{7FD3C8A2-6629-47DD-B971-0FC8171D5F21}" dt="2018-06-21T00:52:15.060" v="1435" actId="404"/>
          <ac:spMkLst>
            <pc:docMk/>
            <pc:sldMk cId="3924214350" sldId="269"/>
            <ac:spMk id="68" creationId="{117DC0B3-EAC6-4B41-9CA0-6B4773526FC0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69" creationId="{E9D16902-4DB0-4BB1-9436-C9709C855B13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76" creationId="{5DAC4287-BCEE-43E0-B637-65452BA87647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77" creationId="{490DFD8C-CF3B-49DF-9D92-575EF3DFF223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84" creationId="{5C5CDC64-C44A-4F12-BCBB-689380E3A88B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91" creationId="{263E8040-C0DB-4D0D-B68D-C82E85EDD1DA}"/>
          </ac:spMkLst>
        </pc:spChg>
        <pc:spChg chg="add mod">
          <ac:chgData name="S Richardson" userId="8595d345f1a90105" providerId="LiveId" clId="{7FD3C8A2-6629-47DD-B971-0FC8171D5F21}" dt="2018-06-21T01:47:43.405" v="2148" actId="1038"/>
          <ac:spMkLst>
            <pc:docMk/>
            <pc:sldMk cId="3924214350" sldId="269"/>
            <ac:spMk id="96" creationId="{DD5A02E1-FF6B-4312-9EED-1E16611F885D}"/>
          </ac:spMkLst>
        </pc:spChg>
        <pc:spChg chg="add mod">
          <ac:chgData name="S Richardson" userId="8595d345f1a90105" providerId="LiveId" clId="{7FD3C8A2-6629-47DD-B971-0FC8171D5F21}" dt="2018-06-21T01:47:25.926" v="2141" actId="1037"/>
          <ac:spMkLst>
            <pc:docMk/>
            <pc:sldMk cId="3924214350" sldId="269"/>
            <ac:spMk id="97" creationId="{D511BA72-9F09-4D00-A961-091EC46AFA29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101" creationId="{B1149778-706E-4C5C-82A4-2FD3B9C1C1CF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124" creationId="{3444AFCA-4870-4AC0-9FBB-C979A4E66EBB}"/>
          </ac:spMkLst>
        </pc:spChg>
        <pc:spChg chg="mod">
          <ac:chgData name="S Richardson" userId="8595d345f1a90105" providerId="LiveId" clId="{7FD3C8A2-6629-47DD-B971-0FC8171D5F21}" dt="2018-06-21T01:10:04.740" v="2047" actId="1038"/>
          <ac:spMkLst>
            <pc:docMk/>
            <pc:sldMk cId="3924214350" sldId="269"/>
            <ac:spMk id="141" creationId="{1185BD9B-8269-4B32-93BC-304249C5B930}"/>
          </ac:spMkLst>
        </pc:spChg>
        <pc:spChg chg="mod">
          <ac:chgData name="S Richardson" userId="8595d345f1a90105" providerId="LiveId" clId="{7FD3C8A2-6629-47DD-B971-0FC8171D5F21}" dt="2018-06-21T01:09:56.389" v="2043" actId="1035"/>
          <ac:spMkLst>
            <pc:docMk/>
            <pc:sldMk cId="3924214350" sldId="269"/>
            <ac:spMk id="151" creationId="{D857EE47-7ABF-47E6-A0A4-F553756DFFC7}"/>
          </ac:spMkLst>
        </pc:spChg>
        <pc:spChg chg="add mod">
          <ac:chgData name="S Richardson" userId="8595d345f1a90105" providerId="LiveId" clId="{7FD3C8A2-6629-47DD-B971-0FC8171D5F21}" dt="2018-06-21T01:47:05.712" v="2123" actId="1038"/>
          <ac:spMkLst>
            <pc:docMk/>
            <pc:sldMk cId="3924214350" sldId="269"/>
            <ac:spMk id="155" creationId="{46D385A9-BFC6-4D00-8FC9-B8BA91EB6AFE}"/>
          </ac:spMkLst>
        </pc:spChg>
        <pc:grpChg chg="add mod">
          <ac:chgData name="S Richardson" userId="8595d345f1a90105" providerId="LiveId" clId="{7FD3C8A2-6629-47DD-B971-0FC8171D5F21}" dt="2018-06-21T01:47:05.712" v="2123" actId="1038"/>
          <ac:grpSpMkLst>
            <pc:docMk/>
            <pc:sldMk cId="3924214350" sldId="269"/>
            <ac:grpSpMk id="46" creationId="{61E289C9-7F6C-4F8B-9196-0E1C712FEE0E}"/>
          </ac:grpSpMkLst>
        </pc:grpChg>
        <pc:grpChg chg="add mod">
          <ac:chgData name="S Richardson" userId="8595d345f1a90105" providerId="LiveId" clId="{7FD3C8A2-6629-47DD-B971-0FC8171D5F21}" dt="2018-06-21T01:47:05.712" v="2123" actId="1038"/>
          <ac:grpSpMkLst>
            <pc:docMk/>
            <pc:sldMk cId="3924214350" sldId="269"/>
            <ac:grpSpMk id="47" creationId="{05B943E5-FD3D-43CE-82A2-75100E203BC8}"/>
          </ac:grpSpMkLst>
        </pc:grpChg>
        <pc:grpChg chg="add mod">
          <ac:chgData name="S Richardson" userId="8595d345f1a90105" providerId="LiveId" clId="{7FD3C8A2-6629-47DD-B971-0FC8171D5F21}" dt="2018-06-21T01:47:05.712" v="2123" actId="1038"/>
          <ac:grpSpMkLst>
            <pc:docMk/>
            <pc:sldMk cId="3924214350" sldId="269"/>
            <ac:grpSpMk id="65" creationId="{F45C07DC-8D0F-47FC-9CD8-FEB634B20319}"/>
          </ac:grpSpMkLst>
        </pc:grpChg>
        <pc:grpChg chg="add mod">
          <ac:chgData name="S Richardson" userId="8595d345f1a90105" providerId="LiveId" clId="{7FD3C8A2-6629-47DD-B971-0FC8171D5F21}" dt="2018-06-21T01:47:05.712" v="2123" actId="1038"/>
          <ac:grpSpMkLst>
            <pc:docMk/>
            <pc:sldMk cId="3924214350" sldId="269"/>
            <ac:grpSpMk id="66" creationId="{3CC9613C-3157-4FB0-A233-734B66441ED3}"/>
          </ac:grpSpMkLst>
        </pc:grpChg>
        <pc:grpChg chg="add mod">
          <ac:chgData name="S Richardson" userId="8595d345f1a90105" providerId="LiveId" clId="{7FD3C8A2-6629-47DD-B971-0FC8171D5F21}" dt="2018-06-21T01:47:05.712" v="2123" actId="1038"/>
          <ac:grpSpMkLst>
            <pc:docMk/>
            <pc:sldMk cId="3924214350" sldId="269"/>
            <ac:grpSpMk id="140" creationId="{69514709-DE27-4FC2-81B7-20CA7C924394}"/>
          </ac:grpSpMkLst>
        </pc:grpChg>
        <pc:grpChg chg="add mod">
          <ac:chgData name="S Richardson" userId="8595d345f1a90105" providerId="LiveId" clId="{7FD3C8A2-6629-47DD-B971-0FC8171D5F21}" dt="2018-06-21T01:47:05.712" v="2123" actId="1038"/>
          <ac:grpSpMkLst>
            <pc:docMk/>
            <pc:sldMk cId="3924214350" sldId="269"/>
            <ac:grpSpMk id="149" creationId="{EA9D6755-2FC9-4A17-8BA0-4CB830015DD4}"/>
          </ac:grpSpMkLst>
        </pc:grpChg>
        <pc:picChg chg="add mod">
          <ac:chgData name="S Richardson" userId="8595d345f1a90105" providerId="LiveId" clId="{7FD3C8A2-6629-47DD-B971-0FC8171D5F21}" dt="2018-06-21T00:47:03.725" v="1307" actId="164"/>
          <ac:picMkLst>
            <pc:docMk/>
            <pc:sldMk cId="3924214350" sldId="269"/>
            <ac:picMk id="18" creationId="{F3B3A3A2-DDEF-415E-9CB7-C778791921E7}"/>
          </ac:picMkLst>
        </pc:picChg>
        <pc:picChg chg="add mod">
          <ac:chgData name="S Richardson" userId="8595d345f1a90105" providerId="LiveId" clId="{7FD3C8A2-6629-47DD-B971-0FC8171D5F21}" dt="2018-06-21T00:44:46.579" v="1185" actId="164"/>
          <ac:picMkLst>
            <pc:docMk/>
            <pc:sldMk cId="3924214350" sldId="269"/>
            <ac:picMk id="31" creationId="{09ECEA47-4DE3-4266-8B32-A3A8D377FA74}"/>
          </ac:picMkLst>
        </pc:picChg>
        <pc:picChg chg="add mod">
          <ac:chgData name="S Richardson" userId="8595d345f1a90105" providerId="LiveId" clId="{7FD3C8A2-6629-47DD-B971-0FC8171D5F21}" dt="2018-06-21T00:44:37.056" v="1183" actId="164"/>
          <ac:picMkLst>
            <pc:docMk/>
            <pc:sldMk cId="3924214350" sldId="269"/>
            <ac:picMk id="33" creationId="{B4558DAF-1C8E-4500-9D14-848AB1098486}"/>
          </ac:picMkLst>
        </pc:picChg>
        <pc:picChg chg="mod">
          <ac:chgData name="S Richardson" userId="8595d345f1a90105" providerId="LiveId" clId="{7FD3C8A2-6629-47DD-B971-0FC8171D5F21}" dt="2018-06-21T00:47:21.910" v="1313" actId="14100"/>
          <ac:picMkLst>
            <pc:docMk/>
            <pc:sldMk cId="3924214350" sldId="269"/>
            <ac:picMk id="67" creationId="{E04071D8-503C-49A6-A693-C29E7DE7E4EE}"/>
          </ac:picMkLst>
        </pc:picChg>
        <pc:cxnChg chg="add del mod">
          <ac:chgData name="S Richardson" userId="8595d345f1a90105" providerId="LiveId" clId="{7FD3C8A2-6629-47DD-B971-0FC8171D5F21}" dt="2018-06-21T00:30:18.613" v="1004" actId="11529"/>
          <ac:cxnSpMkLst>
            <pc:docMk/>
            <pc:sldMk cId="3924214350" sldId="269"/>
            <ac:cxnSpMk id="5" creationId="{746ED4CE-B218-495A-82FD-AC7D70C1B03B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7" creationId="{283A4203-89BD-40E3-B5E7-A5AB8E3E1AEA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10" creationId="{D3A9AA25-32DB-4A1E-9C86-0CAEAEDC4036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23" creationId="{4EC4E71A-CBDC-407F-B103-A22C3CB0BB1C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35" creationId="{9698147D-D3B7-448C-BA96-916D4EA72091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38" creationId="{D37B8A45-5AC3-40EC-AD41-C82F6FDB1265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62" creationId="{5A02A0B4-1142-41B5-894F-78A8D7D23627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70" creationId="{0247FF43-A429-4BE1-9D80-F97C061E31D9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78" creationId="{03BAA6C3-6BB3-4C07-93C7-94E50E8D8AAA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81" creationId="{A4F01AE1-98AB-4189-A3FE-53BA8632307C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85" creationId="{3F3E18E7-7AD0-4AED-8A11-3153A548D86B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88" creationId="{DA190593-7158-49D7-B04B-4468F76C447E}"/>
          </ac:cxnSpMkLst>
        </pc:cxnChg>
        <pc:cxnChg chg="add mod">
          <ac:chgData name="S Richardson" userId="8595d345f1a90105" providerId="LiveId" clId="{7FD3C8A2-6629-47DD-B971-0FC8171D5F21}" dt="2018-06-21T01:47:43.405" v="2148" actId="1038"/>
          <ac:cxnSpMkLst>
            <pc:docMk/>
            <pc:sldMk cId="3924214350" sldId="269"/>
            <ac:cxnSpMk id="98" creationId="{86E42224-7313-4C88-AFF4-07963DA8C772}"/>
          </ac:cxnSpMkLst>
        </pc:cxnChg>
        <pc:cxnChg chg="add mod">
          <ac:chgData name="S Richardson" userId="8595d345f1a90105" providerId="LiveId" clId="{7FD3C8A2-6629-47DD-B971-0FC8171D5F21}" dt="2018-06-21T01:47:25.926" v="2141" actId="1037"/>
          <ac:cxnSpMkLst>
            <pc:docMk/>
            <pc:sldMk cId="3924214350" sldId="269"/>
            <ac:cxnSpMk id="104" creationId="{FFB7781C-3597-46A7-9A60-6ED6BEC7FEB6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131" creationId="{04E88D08-69EE-40DA-A12A-CB077226CC26}"/>
          </ac:cxnSpMkLst>
        </pc:cxnChg>
        <pc:cxnChg chg="add del mod">
          <ac:chgData name="S Richardson" userId="8595d345f1a90105" providerId="LiveId" clId="{7FD3C8A2-6629-47DD-B971-0FC8171D5F21}" dt="2018-06-21T01:08:19.772" v="1966" actId="478"/>
          <ac:cxnSpMkLst>
            <pc:docMk/>
            <pc:sldMk cId="3924214350" sldId="269"/>
            <ac:cxnSpMk id="134" creationId="{F3472153-D869-4350-AF26-1CE355194756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143" creationId="{546A597D-0FC1-4F55-8096-7E8238D2F5BF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152" creationId="{8A076241-1869-4DF4-B519-2537AF994EA1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156" creationId="{889F4209-51CD-4796-AF91-F15E51D9361E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158" creationId="{1DFFF9B6-C2DA-4195-9987-B7EA225E8803}"/>
          </ac:cxnSpMkLst>
        </pc:cxnChg>
        <pc:cxnChg chg="add mod">
          <ac:chgData name="S Richardson" userId="8595d345f1a90105" providerId="LiveId" clId="{7FD3C8A2-6629-47DD-B971-0FC8171D5F21}" dt="2018-06-21T01:47:05.712" v="2123" actId="1038"/>
          <ac:cxnSpMkLst>
            <pc:docMk/>
            <pc:sldMk cId="3924214350" sldId="269"/>
            <ac:cxnSpMk id="174" creationId="{5FD47FA3-7AA9-4E16-B443-133186998595}"/>
          </ac:cxnSpMkLst>
        </pc:cxnChg>
      </pc:sldChg>
      <pc:sldMasterChg chg="modSp modSldLayout">
        <pc:chgData name="S Richardson" userId="8595d345f1a90105" providerId="LiveId" clId="{7FD3C8A2-6629-47DD-B971-0FC8171D5F21}" dt="2018-06-20T23:33:48.038" v="0" actId="2696"/>
        <pc:sldMasterMkLst>
          <pc:docMk/>
          <pc:sldMasterMk cId="3835649462" sldId="2147483648"/>
        </pc:sldMasterMkLst>
        <pc:spChg chg="mod">
          <ac:chgData name="S Richardson" userId="8595d345f1a90105" providerId="LiveId" clId="{7FD3C8A2-6629-47DD-B971-0FC8171D5F21}" dt="2018-06-20T23:33:48.038" v="0" actId="2696"/>
          <ac:spMkLst>
            <pc:docMk/>
            <pc:sldMasterMk cId="3835649462" sldId="2147483648"/>
            <ac:spMk id="2" creationId="{0B083361-FB98-4E53-B847-493328467912}"/>
          </ac:spMkLst>
        </pc:spChg>
        <pc:spChg chg="mod">
          <ac:chgData name="S Richardson" userId="8595d345f1a90105" providerId="LiveId" clId="{7FD3C8A2-6629-47DD-B971-0FC8171D5F21}" dt="2018-06-20T23:33:48.038" v="0" actId="2696"/>
          <ac:spMkLst>
            <pc:docMk/>
            <pc:sldMasterMk cId="3835649462" sldId="2147483648"/>
            <ac:spMk id="3" creationId="{712C4DED-AF09-4D57-B305-B397283CA368}"/>
          </ac:spMkLst>
        </pc:spChg>
        <pc:spChg chg="mod">
          <ac:chgData name="S Richardson" userId="8595d345f1a90105" providerId="LiveId" clId="{7FD3C8A2-6629-47DD-B971-0FC8171D5F21}" dt="2018-06-20T23:33:48.038" v="0" actId="2696"/>
          <ac:spMkLst>
            <pc:docMk/>
            <pc:sldMasterMk cId="3835649462" sldId="2147483648"/>
            <ac:spMk id="4" creationId="{122B3461-F5A2-4A52-8E3B-A1A526935182}"/>
          </ac:spMkLst>
        </pc:spChg>
        <pc:spChg chg="mod">
          <ac:chgData name="S Richardson" userId="8595d345f1a90105" providerId="LiveId" clId="{7FD3C8A2-6629-47DD-B971-0FC8171D5F21}" dt="2018-06-20T23:33:48.038" v="0" actId="2696"/>
          <ac:spMkLst>
            <pc:docMk/>
            <pc:sldMasterMk cId="3835649462" sldId="2147483648"/>
            <ac:spMk id="5" creationId="{DC145888-6C0D-4503-B93D-B9D6ED388C0A}"/>
          </ac:spMkLst>
        </pc:spChg>
        <pc:spChg chg="mod">
          <ac:chgData name="S Richardson" userId="8595d345f1a90105" providerId="LiveId" clId="{7FD3C8A2-6629-47DD-B971-0FC8171D5F21}" dt="2018-06-20T23:33:48.038" v="0" actId="2696"/>
          <ac:spMkLst>
            <pc:docMk/>
            <pc:sldMasterMk cId="3835649462" sldId="2147483648"/>
            <ac:spMk id="6" creationId="{852487D1-3752-48E6-BA5A-77667652D03E}"/>
          </ac:spMkLst>
        </pc:spChg>
        <pc:sldLayoutChg chg="modSp">
          <pc:chgData name="S Richardson" userId="8595d345f1a90105" providerId="LiveId" clId="{7FD3C8A2-6629-47DD-B971-0FC8171D5F21}" dt="2018-06-20T23:33:48.038" v="0" actId="2696"/>
          <pc:sldLayoutMkLst>
            <pc:docMk/>
            <pc:sldMasterMk cId="3835649462" sldId="2147483648"/>
            <pc:sldLayoutMk cId="1030999810" sldId="2147483649"/>
          </pc:sldLayoutMkLst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1030999810" sldId="2147483649"/>
              <ac:spMk id="2" creationId="{9BF69BB9-AC9C-4B9A-BCB6-17912EFBC1FA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1030999810" sldId="2147483649"/>
              <ac:spMk id="3" creationId="{1F492AB9-05F1-48AF-8687-BBE7F148C86A}"/>
            </ac:spMkLst>
          </pc:spChg>
        </pc:sldLayoutChg>
        <pc:sldLayoutChg chg="modSp">
          <pc:chgData name="S Richardson" userId="8595d345f1a90105" providerId="LiveId" clId="{7FD3C8A2-6629-47DD-B971-0FC8171D5F21}" dt="2018-06-20T23:33:48.038" v="0" actId="2696"/>
          <pc:sldLayoutMkLst>
            <pc:docMk/>
            <pc:sldMasterMk cId="3835649462" sldId="2147483648"/>
            <pc:sldLayoutMk cId="2418534193" sldId="2147483651"/>
          </pc:sldLayoutMkLst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2418534193" sldId="2147483651"/>
              <ac:spMk id="2" creationId="{FE097E9C-BE81-4F86-BEBA-872B1113A0C1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2418534193" sldId="2147483651"/>
              <ac:spMk id="3" creationId="{348557CD-61F4-49F6-B7AD-530AE083CF97}"/>
            </ac:spMkLst>
          </pc:spChg>
        </pc:sldLayoutChg>
        <pc:sldLayoutChg chg="modSp">
          <pc:chgData name="S Richardson" userId="8595d345f1a90105" providerId="LiveId" clId="{7FD3C8A2-6629-47DD-B971-0FC8171D5F21}" dt="2018-06-20T23:33:48.038" v="0" actId="2696"/>
          <pc:sldLayoutMkLst>
            <pc:docMk/>
            <pc:sldMasterMk cId="3835649462" sldId="2147483648"/>
            <pc:sldLayoutMk cId="3492456304" sldId="2147483652"/>
          </pc:sldLayoutMkLst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3492456304" sldId="2147483652"/>
              <ac:spMk id="3" creationId="{34F1BE26-1006-484B-A89B-BAB70E16F5B8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3492456304" sldId="2147483652"/>
              <ac:spMk id="4" creationId="{923E80EE-C866-4618-8AE0-AED41AF4B8B9}"/>
            </ac:spMkLst>
          </pc:spChg>
        </pc:sldLayoutChg>
        <pc:sldLayoutChg chg="modSp">
          <pc:chgData name="S Richardson" userId="8595d345f1a90105" providerId="LiveId" clId="{7FD3C8A2-6629-47DD-B971-0FC8171D5F21}" dt="2018-06-20T23:33:48.038" v="0" actId="2696"/>
          <pc:sldLayoutMkLst>
            <pc:docMk/>
            <pc:sldMasterMk cId="3835649462" sldId="2147483648"/>
            <pc:sldLayoutMk cId="3448906232" sldId="2147483653"/>
          </pc:sldLayoutMkLst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3448906232" sldId="2147483653"/>
              <ac:spMk id="2" creationId="{C7663825-1A6C-4037-A9D8-EA02872BDF5B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3448906232" sldId="2147483653"/>
              <ac:spMk id="3" creationId="{BD3B0903-6529-42DD-878B-2B169CAFABAF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3448906232" sldId="2147483653"/>
              <ac:spMk id="4" creationId="{89CC5860-EDFE-4F7A-A94E-9326ABC725E7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3448906232" sldId="2147483653"/>
              <ac:spMk id="5" creationId="{99516A0F-3B9C-4AF6-ABDE-7D7F7A79EC97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3448906232" sldId="2147483653"/>
              <ac:spMk id="6" creationId="{CC47137E-A1FF-4BED-84DF-5D50EFFA078B}"/>
            </ac:spMkLst>
          </pc:spChg>
        </pc:sldLayoutChg>
        <pc:sldLayoutChg chg="modSp">
          <pc:chgData name="S Richardson" userId="8595d345f1a90105" providerId="LiveId" clId="{7FD3C8A2-6629-47DD-B971-0FC8171D5F21}" dt="2018-06-20T23:33:48.038" v="0" actId="2696"/>
          <pc:sldLayoutMkLst>
            <pc:docMk/>
            <pc:sldMasterMk cId="3835649462" sldId="2147483648"/>
            <pc:sldLayoutMk cId="1163627847" sldId="2147483656"/>
          </pc:sldLayoutMkLst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1163627847" sldId="2147483656"/>
              <ac:spMk id="2" creationId="{EBDDE624-4443-4868-B4D1-EA5171EA59DF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1163627847" sldId="2147483656"/>
              <ac:spMk id="3" creationId="{0A4EECA4-0FE6-43BD-B9AE-E6EE6E8EB922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1163627847" sldId="2147483656"/>
              <ac:spMk id="4" creationId="{D7222EE9-2EC7-44D8-91B5-70D39225BE0B}"/>
            </ac:spMkLst>
          </pc:spChg>
        </pc:sldLayoutChg>
        <pc:sldLayoutChg chg="modSp">
          <pc:chgData name="S Richardson" userId="8595d345f1a90105" providerId="LiveId" clId="{7FD3C8A2-6629-47DD-B971-0FC8171D5F21}" dt="2018-06-20T23:33:48.038" v="0" actId="2696"/>
          <pc:sldLayoutMkLst>
            <pc:docMk/>
            <pc:sldMasterMk cId="3835649462" sldId="2147483648"/>
            <pc:sldLayoutMk cId="1679404976" sldId="2147483657"/>
          </pc:sldLayoutMkLst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1679404976" sldId="2147483657"/>
              <ac:spMk id="2" creationId="{6E3B4E00-475B-4030-BA00-FE6CA05A014D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1679404976" sldId="2147483657"/>
              <ac:spMk id="3" creationId="{A5DD7B2A-1C34-4B61-89C4-055B90FD697A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1679404976" sldId="2147483657"/>
              <ac:spMk id="4" creationId="{7B69EA3B-2D46-4A9A-AA6C-F6DCF884006D}"/>
            </ac:spMkLst>
          </pc:spChg>
        </pc:sldLayoutChg>
        <pc:sldLayoutChg chg="modSp">
          <pc:chgData name="S Richardson" userId="8595d345f1a90105" providerId="LiveId" clId="{7FD3C8A2-6629-47DD-B971-0FC8171D5F21}" dt="2018-06-20T23:33:48.038" v="0" actId="2696"/>
          <pc:sldLayoutMkLst>
            <pc:docMk/>
            <pc:sldMasterMk cId="3835649462" sldId="2147483648"/>
            <pc:sldLayoutMk cId="2624737465" sldId="2147483659"/>
          </pc:sldLayoutMkLst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2624737465" sldId="2147483659"/>
              <ac:spMk id="2" creationId="{3A1DAC5E-1E23-4E9E-9729-28CCBBAE8779}"/>
            </ac:spMkLst>
          </pc:spChg>
          <pc:spChg chg="mod">
            <ac:chgData name="S Richardson" userId="8595d345f1a90105" providerId="LiveId" clId="{7FD3C8A2-6629-47DD-B971-0FC8171D5F21}" dt="2018-06-20T23:33:48.038" v="0" actId="2696"/>
            <ac:spMkLst>
              <pc:docMk/>
              <pc:sldMasterMk cId="3835649462" sldId="2147483648"/>
              <pc:sldLayoutMk cId="2624737465" sldId="2147483659"/>
              <ac:spMk id="3" creationId="{0E97BDE2-CF00-4C0A-96C1-656F9736A3E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9BB9-AC9C-4B9A-BCB6-17912EFBC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92AB9-05F1-48AF-8687-BBE7F148C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55E7-C6A3-4C53-BEB0-F4E28D0C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6A583-D937-4278-9086-26ECDF88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BF10-1CD0-4C4D-B06B-F1DC07D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75E5-2A07-4293-8A1F-64AF16B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430F-B080-4851-881B-5B26A898C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5FBC-078C-451D-8CDA-573352C3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3C46-F70B-4278-97F2-28C12DA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CA51-9322-486F-8206-ED16CC38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DAC5E-1E23-4E9E-9729-28CCBBAE8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7BDE2-CF00-4C0A-96C1-656F9736A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7D76-2756-47DD-B4A0-85D7ACBD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F90A-93DE-43B2-A986-37EACA57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9F61-7072-4855-8570-14E5D7F2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C82D-881C-4AB6-B5A0-2F05CADC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BE9F-2B86-4216-BE34-7979A04A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9451-FEEF-481E-B074-A38165C2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081FC-766B-4AA9-8DA7-98D74A61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B6E5-D4C2-4FAD-8FC5-A8DE403D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7E9C-BE81-4F86-BEBA-872B1113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57CD-61F4-49F6-B7AD-530AE083C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A8B5-C3AA-4E1C-A34F-607EBC18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C413-2C63-45F5-B294-22954589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7942-E9B5-4293-BEA4-61F36710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475B-B27A-42DD-9352-9C29CDE0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BE26-1006-484B-A89B-BAB70E16F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E80EE-C866-4618-8AE0-AED41AF4B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E831C-60FC-4A59-96AE-91B36B20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3583-46AF-4540-BF8D-35368613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2466-78D1-4E34-85D3-F9614939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3825-1A6C-4037-A9D8-EA02872B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B0903-6529-42DD-878B-2B169CAF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C5860-EDFE-4F7A-A94E-9326ABC7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16A0F-3B9C-4AF6-ABDE-7D7F7A79E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7137E-A1FF-4BED-84DF-5D50EFFA0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1E4C1-FC77-4A06-A120-340DFC39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92ABD-0361-4864-A5DC-67DC68E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30940-AB6D-4BAB-A4A9-17237FF6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E781-F0D7-4F82-B58D-2F89A2E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CAEC2-8587-456B-A9E4-630A593B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31EAF-21A4-40B4-A481-C7255D83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90C7-E3B5-43BE-A458-A8D093D6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8469C-583C-4840-B9D9-BEE060EF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AC429-758F-496F-994B-5592D491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38686-F9F8-44DF-B27C-371CB65C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E624-4443-4868-B4D1-EA5171EA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ECA4-0FE6-43BD-B9AE-E6EE6E8E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22EE9-2EC7-44D8-91B5-70D39225B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BCA0D-B8A2-457C-931D-332249D7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D5CCD-9B27-4F39-9B8E-0BBC62E3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F463-DE3F-4CE7-BFC4-31B13409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2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E00-475B-4030-BA00-FE6CA05A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D7B2A-1C34-4B61-89C4-055B90FD6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9EA3B-2D46-4A9A-AA6C-F6DCF884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1631-0E3E-4C33-B40B-716D5E29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2BB7-47A4-4025-84FC-F1A92A08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F0424-4EB0-4945-AEAD-DECE716B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83361-FB98-4E53-B847-49332846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C4DED-AF09-4D57-B305-B397283CA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3461-F5A2-4A52-8E3B-A1A526935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0C5F-3A12-4863-ACDA-3788FEDEC9B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5888-6C0D-4503-B93D-B9D6ED388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87D1-3752-48E6-BA5A-77667652D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0E1A-84C7-4378-96EA-2D30958F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4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setter/Halide_CoreIR.git" TargetMode="External"/><Relationship Id="rId2" Type="http://schemas.openxmlformats.org/officeDocument/2006/relationships/hyperlink" Target="https://travis-ci.org/StanfordAHA/CGRAFlow/builds/3935751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fordAHA/CGRAGenerator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onovick/smt-pnr.git" TargetMode="External"/><Relationship Id="rId2" Type="http://schemas.openxmlformats.org/officeDocument/2006/relationships/hyperlink" Target="https://github.com/StanfordAHA/CGRAMapper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anfordAHA/CGRAGenerator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fordAHA/TestBenchGenerator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A8D5E-0DB9-4483-862F-0EC0E021048B}"/>
              </a:ext>
            </a:extLst>
          </p:cNvPr>
          <p:cNvSpPr/>
          <p:nvPr/>
        </p:nvSpPr>
        <p:spPr>
          <a:xfrm>
            <a:off x="833882" y="274190"/>
            <a:ext cx="2342965" cy="9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Halide App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pointwise,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conv12, conv21, conv31, </a:t>
            </a:r>
            <a:r>
              <a:rPr lang="en-US" sz="1200" dirty="0" err="1">
                <a:solidFill>
                  <a:schemeClr val="tx1"/>
                </a:solidFill>
              </a:rPr>
              <a:t>convbw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onebit_bool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078C-B5B3-476F-A7DF-6759A2E7AA59}"/>
              </a:ext>
            </a:extLst>
          </p:cNvPr>
          <p:cNvSpPr/>
          <p:nvPr/>
        </p:nvSpPr>
        <p:spPr>
          <a:xfrm>
            <a:off x="3463773" y="426131"/>
            <a:ext cx="2040385" cy="60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Halide Compiler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coreir</a:t>
            </a:r>
            <a:r>
              <a:rPr lang="en-US" sz="14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3A4203-89BD-40E3-B5E7-A5AB8E3E1AE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176847" y="727974"/>
            <a:ext cx="286926" cy="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4E4CEE-0EC2-47CE-904F-AB62AF8682A6}"/>
              </a:ext>
            </a:extLst>
          </p:cNvPr>
          <p:cNvSpPr/>
          <p:nvPr/>
        </p:nvSpPr>
        <p:spPr>
          <a:xfrm>
            <a:off x="542633" y="1790205"/>
            <a:ext cx="1175558" cy="77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Halide Compiler</a:t>
            </a:r>
          </a:p>
          <a:p>
            <a:pPr algn="ctr"/>
            <a:r>
              <a:rPr lang="en-US" sz="1400" dirty="0"/>
              <a:t>(x86)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A9AA25-32DB-4A1E-9C86-0CAEAEDC4036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130412" y="1188593"/>
            <a:ext cx="874953" cy="60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5C07DC-8D0F-47FC-9CD8-FEB634B20319}"/>
              </a:ext>
            </a:extLst>
          </p:cNvPr>
          <p:cNvGrpSpPr/>
          <p:nvPr/>
        </p:nvGrpSpPr>
        <p:grpSpPr>
          <a:xfrm>
            <a:off x="5842983" y="534145"/>
            <a:ext cx="2127289" cy="1694153"/>
            <a:chOff x="5985028" y="534145"/>
            <a:chExt cx="2342965" cy="1694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3B3A3A2-DDEF-415E-9CB7-C77879192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946" y="883331"/>
              <a:ext cx="1403128" cy="134496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C76C45-0FE6-4901-BBA6-1684451558F0}"/>
                </a:ext>
              </a:extLst>
            </p:cNvPr>
            <p:cNvSpPr/>
            <p:nvPr/>
          </p:nvSpPr>
          <p:spPr>
            <a:xfrm>
              <a:off x="5985028" y="534145"/>
              <a:ext cx="2342965" cy="380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Directed Acyclic Graph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C4E71A-CBDC-407F-B103-A22C3CB0BB1C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5504158" y="724275"/>
            <a:ext cx="338825" cy="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E289C9-7F6C-4F8B-9196-0E1C712FEE0E}"/>
              </a:ext>
            </a:extLst>
          </p:cNvPr>
          <p:cNvGrpSpPr/>
          <p:nvPr/>
        </p:nvGrpSpPr>
        <p:grpSpPr>
          <a:xfrm>
            <a:off x="1698507" y="1501541"/>
            <a:ext cx="1420243" cy="1694808"/>
            <a:chOff x="-19617" y="1867827"/>
            <a:chExt cx="1420243" cy="16948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4A8DA8-9C8D-40B0-B8DF-458EB216B485}"/>
                </a:ext>
              </a:extLst>
            </p:cNvPr>
            <p:cNvSpPr/>
            <p:nvPr/>
          </p:nvSpPr>
          <p:spPr>
            <a:xfrm>
              <a:off x="-19617" y="3182375"/>
              <a:ext cx="1420243" cy="380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Input Image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4558DAF-1C8E-4500-9D14-848AB1098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2" y="1867827"/>
              <a:ext cx="808244" cy="1344968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98147D-D3B7-448C-BA96-916D4EA72091}"/>
              </a:ext>
            </a:extLst>
          </p:cNvPr>
          <p:cNvCxnSpPr>
            <a:cxnSpLocks/>
            <a:stCxn id="33" idx="1"/>
            <a:endCxn id="9" idx="3"/>
          </p:cNvCxnSpPr>
          <p:nvPr/>
        </p:nvCxnSpPr>
        <p:spPr>
          <a:xfrm flipH="1">
            <a:off x="1718191" y="2174025"/>
            <a:ext cx="303915" cy="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5B943E5-FD3D-43CE-82A2-75100E203BC8}"/>
              </a:ext>
            </a:extLst>
          </p:cNvPr>
          <p:cNvGrpSpPr/>
          <p:nvPr/>
        </p:nvGrpSpPr>
        <p:grpSpPr>
          <a:xfrm>
            <a:off x="363477" y="2796240"/>
            <a:ext cx="1170426" cy="1926637"/>
            <a:chOff x="-59463" y="3484077"/>
            <a:chExt cx="1170426" cy="19266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9ECEA47-4DE3-4266-8B32-A3A8D377F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2" y="3817032"/>
              <a:ext cx="806981" cy="1344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1B1BAC-6958-4D76-8237-F465CFC13462}"/>
                </a:ext>
              </a:extLst>
            </p:cNvPr>
            <p:cNvSpPr/>
            <p:nvPr/>
          </p:nvSpPr>
          <p:spPr>
            <a:xfrm rot="16200000">
              <a:off x="-831960" y="4256574"/>
              <a:ext cx="1926637" cy="3816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 Image </a:t>
              </a:r>
              <a:r>
                <a:rPr lang="en-US" sz="1200" dirty="0">
                  <a:solidFill>
                    <a:schemeClr val="tx1"/>
                  </a:solidFill>
                </a:rPr>
                <a:t>(x86)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7B8A45-5AC3-40EC-AD41-C82F6FDB1265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>
            <a:off x="1130412" y="2562470"/>
            <a:ext cx="1" cy="5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0702C02-BBE8-425C-8FF7-33D2C470B43A}"/>
              </a:ext>
            </a:extLst>
          </p:cNvPr>
          <p:cNvSpPr/>
          <p:nvPr/>
        </p:nvSpPr>
        <p:spPr>
          <a:xfrm>
            <a:off x="3445718" y="1465844"/>
            <a:ext cx="2040385" cy="386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CoreIR</a:t>
            </a:r>
            <a:r>
              <a:rPr lang="en-US" dirty="0"/>
              <a:t> Mapper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02A0B4-1142-41B5-894F-78A8D7D23627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486103" y="1245557"/>
            <a:ext cx="783541" cy="4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C9613C-3157-4FB0-A233-734B66441ED3}"/>
              </a:ext>
            </a:extLst>
          </p:cNvPr>
          <p:cNvGrpSpPr/>
          <p:nvPr/>
        </p:nvGrpSpPr>
        <p:grpSpPr>
          <a:xfrm>
            <a:off x="3295054" y="1971866"/>
            <a:ext cx="2342965" cy="1720787"/>
            <a:chOff x="5985028" y="507511"/>
            <a:chExt cx="2342965" cy="1720787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04071D8-503C-49A6-A693-C29E7DE7E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946" y="883331"/>
              <a:ext cx="1403128" cy="1344967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17DC0B3-EAC6-4B41-9CA0-6B4773526FC0}"/>
                </a:ext>
              </a:extLst>
            </p:cNvPr>
            <p:cNvSpPr/>
            <p:nvPr/>
          </p:nvSpPr>
          <p:spPr>
            <a:xfrm>
              <a:off x="5985028" y="507511"/>
              <a:ext cx="2342965" cy="380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Directed Acyclic Graph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9D16902-4DB0-4BB1-9436-C9709C855B13}"/>
              </a:ext>
            </a:extLst>
          </p:cNvPr>
          <p:cNvSpPr/>
          <p:nvPr/>
        </p:nvSpPr>
        <p:spPr>
          <a:xfrm>
            <a:off x="4305672" y="3314442"/>
            <a:ext cx="1180431" cy="573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247FF43-A429-4BE1-9D80-F97C061E31D9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>
            <a:off x="4465911" y="1852023"/>
            <a:ext cx="626" cy="11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DAC4287-BCEE-43E0-B637-65452BA87647}"/>
              </a:ext>
            </a:extLst>
          </p:cNvPr>
          <p:cNvSpPr/>
          <p:nvPr/>
        </p:nvSpPr>
        <p:spPr>
          <a:xfrm>
            <a:off x="4709988" y="3568140"/>
            <a:ext cx="1606716" cy="6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PNR </a:t>
            </a:r>
            <a:r>
              <a:rPr lang="en-US" sz="1400" dirty="0"/>
              <a:t>(serpent)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0DFD8C-CF3B-49DF-9D92-575EF3DFF223}"/>
              </a:ext>
            </a:extLst>
          </p:cNvPr>
          <p:cNvSpPr/>
          <p:nvPr/>
        </p:nvSpPr>
        <p:spPr>
          <a:xfrm>
            <a:off x="2822681" y="3568140"/>
            <a:ext cx="1606716" cy="6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PNR </a:t>
            </a:r>
            <a:r>
              <a:rPr lang="en-US" sz="1400" dirty="0"/>
              <a:t>(SMT)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BAA6C3-6BB3-4C07-93C7-94E50E8D8AAA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3626039" y="3129195"/>
            <a:ext cx="413309" cy="43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F01AE1-98AB-4189-A3FE-53BA8632307C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5100037" y="3092497"/>
            <a:ext cx="413309" cy="47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C5CDC64-C44A-4F12-BCBB-689380E3A88B}"/>
              </a:ext>
            </a:extLst>
          </p:cNvPr>
          <p:cNvSpPr/>
          <p:nvPr/>
        </p:nvSpPr>
        <p:spPr>
          <a:xfrm>
            <a:off x="3910679" y="4596291"/>
            <a:ext cx="1430044" cy="312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Config Bitstream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3E18E7-7AD0-4AED-8A11-3153A548D86B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4895887" y="4207790"/>
            <a:ext cx="617459" cy="38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A190593-7158-49D7-B04B-4468F76C447E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3626039" y="4207790"/>
            <a:ext cx="717047" cy="38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63E8040-C0DB-4D0D-B68D-C82E85EDD1DA}"/>
              </a:ext>
            </a:extLst>
          </p:cNvPr>
          <p:cNvSpPr/>
          <p:nvPr/>
        </p:nvSpPr>
        <p:spPr>
          <a:xfrm>
            <a:off x="6316411" y="1693986"/>
            <a:ext cx="1180431" cy="573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5A02E1-FF6B-4312-9EED-1E16611F885D}"/>
              </a:ext>
            </a:extLst>
          </p:cNvPr>
          <p:cNvSpPr/>
          <p:nvPr/>
        </p:nvSpPr>
        <p:spPr>
          <a:xfrm>
            <a:off x="6973386" y="2881083"/>
            <a:ext cx="1913163" cy="573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CGRA Design Files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Genesis2 *.</a:t>
            </a:r>
            <a:r>
              <a:rPr lang="en-US" sz="1200" dirty="0" err="1">
                <a:solidFill>
                  <a:schemeClr val="tx1"/>
                </a:solidFill>
              </a:rPr>
              <a:t>vp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11BA72-9F09-4D00-A961-091EC46AFA29}"/>
              </a:ext>
            </a:extLst>
          </p:cNvPr>
          <p:cNvSpPr/>
          <p:nvPr/>
        </p:nvSpPr>
        <p:spPr>
          <a:xfrm>
            <a:off x="7061491" y="3564757"/>
            <a:ext cx="1730069" cy="643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CGRA Generator</a:t>
            </a:r>
          </a:p>
          <a:p>
            <a:pPr algn="ctr"/>
            <a:r>
              <a:rPr lang="en-US" sz="1200" dirty="0"/>
              <a:t>(Genesis2)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6E42224-7313-4C88-AFF4-07963DA8C772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flipH="1">
            <a:off x="7926526" y="3454606"/>
            <a:ext cx="3442" cy="11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149778-706E-4C5C-82A4-2FD3B9C1C1CF}"/>
              </a:ext>
            </a:extLst>
          </p:cNvPr>
          <p:cNvSpPr/>
          <p:nvPr/>
        </p:nvSpPr>
        <p:spPr>
          <a:xfrm>
            <a:off x="7212677" y="4390124"/>
            <a:ext cx="1427961" cy="573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CGRA Design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SystemVerilog</a:t>
            </a:r>
            <a:r>
              <a:rPr lang="en-US" sz="1200" dirty="0">
                <a:solidFill>
                  <a:schemeClr val="tx1"/>
                </a:solidFill>
              </a:rPr>
              <a:t> *.</a:t>
            </a:r>
            <a:r>
              <a:rPr lang="en-US" sz="1200" dirty="0" err="1">
                <a:solidFill>
                  <a:schemeClr val="tx1"/>
                </a:solidFill>
              </a:rPr>
              <a:t>vp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FB7781C-3597-46A7-9A60-6ED6BEC7FEB6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>
            <a:off x="7926526" y="4207790"/>
            <a:ext cx="132" cy="18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444AFCA-4870-4AC0-9FBB-C979A4E66EBB}"/>
              </a:ext>
            </a:extLst>
          </p:cNvPr>
          <p:cNvSpPr/>
          <p:nvPr/>
        </p:nvSpPr>
        <p:spPr>
          <a:xfrm>
            <a:off x="3609893" y="5320678"/>
            <a:ext cx="2040385" cy="5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Verilator</a:t>
            </a:r>
            <a:endParaRPr lang="en-US" dirty="0"/>
          </a:p>
          <a:p>
            <a:pPr algn="ctr"/>
            <a:r>
              <a:rPr lang="en-US" sz="1400" dirty="0"/>
              <a:t>Verilog Simulator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4E88D08-69EE-40DA-A12A-CB077226CC26}"/>
              </a:ext>
            </a:extLst>
          </p:cNvPr>
          <p:cNvCxnSpPr>
            <a:cxnSpLocks/>
            <a:stCxn id="84" idx="2"/>
            <a:endCxn id="124" idx="0"/>
          </p:cNvCxnSpPr>
          <p:nvPr/>
        </p:nvCxnSpPr>
        <p:spPr>
          <a:xfrm>
            <a:off x="4625701" y="4908667"/>
            <a:ext cx="4385" cy="41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9514709-DE27-4FC2-81B7-20CA7C924394}"/>
              </a:ext>
            </a:extLst>
          </p:cNvPr>
          <p:cNvGrpSpPr/>
          <p:nvPr/>
        </p:nvGrpSpPr>
        <p:grpSpPr>
          <a:xfrm>
            <a:off x="5580879" y="4939459"/>
            <a:ext cx="1731141" cy="1669165"/>
            <a:chOff x="-121955" y="1867827"/>
            <a:chExt cx="1731141" cy="166916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185BD9B-8269-4B32-93BC-304249C5B930}"/>
                </a:ext>
              </a:extLst>
            </p:cNvPr>
            <p:cNvSpPr/>
            <p:nvPr/>
          </p:nvSpPr>
          <p:spPr>
            <a:xfrm>
              <a:off x="-121955" y="3156732"/>
              <a:ext cx="1731141" cy="380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Input Image</a:t>
              </a:r>
              <a:r>
                <a:rPr lang="en-US" sz="1200" dirty="0">
                  <a:solidFill>
                    <a:schemeClr val="tx1"/>
                  </a:solidFill>
                </a:rPr>
                <a:t>(CGRA)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A5525695-78AE-4062-AF11-32E545F4B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2" y="1867827"/>
              <a:ext cx="808244" cy="1344968"/>
            </a:xfrm>
            <a:prstGeom prst="rect">
              <a:avLst/>
            </a:prstGeom>
          </p:spPr>
        </p:pic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46A597D-0FC1-4F55-8096-7E8238D2F5BF}"/>
              </a:ext>
            </a:extLst>
          </p:cNvPr>
          <p:cNvCxnSpPr>
            <a:cxnSpLocks/>
            <a:stCxn id="142" idx="1"/>
            <a:endCxn id="124" idx="3"/>
          </p:cNvCxnSpPr>
          <p:nvPr/>
        </p:nvCxnSpPr>
        <p:spPr>
          <a:xfrm flipH="1">
            <a:off x="5650278" y="5611943"/>
            <a:ext cx="356538" cy="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A9D6755-2FC9-4A17-8BA0-4CB830015DD4}"/>
              </a:ext>
            </a:extLst>
          </p:cNvPr>
          <p:cNvGrpSpPr/>
          <p:nvPr/>
        </p:nvGrpSpPr>
        <p:grpSpPr>
          <a:xfrm>
            <a:off x="1791088" y="4949452"/>
            <a:ext cx="1926637" cy="1608736"/>
            <a:chOff x="-255847" y="3817032"/>
            <a:chExt cx="1926637" cy="1608736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E748F7CF-8D4A-444B-B2F3-D05EF33E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2" y="3817032"/>
              <a:ext cx="806981" cy="1344968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857EE47-7ABF-47E6-A0A4-F553756DFFC7}"/>
                </a:ext>
              </a:extLst>
            </p:cNvPr>
            <p:cNvSpPr/>
            <p:nvPr/>
          </p:nvSpPr>
          <p:spPr>
            <a:xfrm>
              <a:off x="-255847" y="5178134"/>
              <a:ext cx="1926637" cy="2476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 Image </a:t>
              </a:r>
              <a:r>
                <a:rPr lang="en-US" sz="1200" dirty="0">
                  <a:solidFill>
                    <a:schemeClr val="tx1"/>
                  </a:solidFill>
                </a:rPr>
                <a:t>(CGRA)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A076241-1869-4DF4-B519-2537AF994EA1}"/>
              </a:ext>
            </a:extLst>
          </p:cNvPr>
          <p:cNvCxnSpPr>
            <a:cxnSpLocks/>
            <a:stCxn id="124" idx="1"/>
            <a:endCxn id="150" idx="3"/>
          </p:cNvCxnSpPr>
          <p:nvPr/>
        </p:nvCxnSpPr>
        <p:spPr>
          <a:xfrm flipH="1">
            <a:off x="3157898" y="5617720"/>
            <a:ext cx="451995" cy="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6D385A9-BFC6-4D00-8FC9-B8BA91EB6AFE}"/>
              </a:ext>
            </a:extLst>
          </p:cNvPr>
          <p:cNvSpPr/>
          <p:nvPr/>
        </p:nvSpPr>
        <p:spPr>
          <a:xfrm>
            <a:off x="359153" y="5123576"/>
            <a:ext cx="1521710" cy="99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X86 == CGRA?</a:t>
            </a:r>
          </a:p>
          <a:p>
            <a:pPr algn="ctr"/>
            <a:r>
              <a:rPr lang="en-US" dirty="0"/>
              <a:t>(PASS/FAIL)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89F4209-51CD-4796-AF91-F15E51D9361E}"/>
              </a:ext>
            </a:extLst>
          </p:cNvPr>
          <p:cNvCxnSpPr>
            <a:cxnSpLocks/>
            <a:stCxn id="150" idx="1"/>
            <a:endCxn id="155" idx="3"/>
          </p:cNvCxnSpPr>
          <p:nvPr/>
        </p:nvCxnSpPr>
        <p:spPr>
          <a:xfrm flipH="1" flipV="1">
            <a:off x="1880863" y="5620145"/>
            <a:ext cx="470054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DFFF9B6-C2DA-4195-9987-B7EA225E8803}"/>
              </a:ext>
            </a:extLst>
          </p:cNvPr>
          <p:cNvCxnSpPr>
            <a:cxnSpLocks/>
            <a:stCxn id="31" idx="2"/>
            <a:endCxn id="155" idx="0"/>
          </p:cNvCxnSpPr>
          <p:nvPr/>
        </p:nvCxnSpPr>
        <p:spPr>
          <a:xfrm flipH="1">
            <a:off x="1120008" y="4474163"/>
            <a:ext cx="10405" cy="64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FD47FA3-7AA9-4E16-B443-133186998595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 flipV="1">
            <a:off x="5513347" y="4676886"/>
            <a:ext cx="1699331" cy="643792"/>
          </a:xfrm>
          <a:prstGeom prst="bentConnector3">
            <a:avLst>
              <a:gd name="adj1" fmla="val 100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1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A69B-496F-4193-9F6D-5C126434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8051"/>
          </a:xfrm>
        </p:spPr>
        <p:txBody>
          <a:bodyPr/>
          <a:lstStyle/>
          <a:p>
            <a:r>
              <a:rPr lang="en-US" dirty="0"/>
              <a:t>Compile Halide to </a:t>
            </a:r>
            <a:r>
              <a:rPr lang="en-US" dirty="0" err="1"/>
              <a:t>CoreIR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1504-7E48-4871-9B5D-55D1E95C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177"/>
            <a:ext cx="7886700" cy="1522740"/>
          </a:xfrm>
        </p:spPr>
        <p:txBody>
          <a:bodyPr>
            <a:normAutofit/>
          </a:bodyPr>
          <a:lstStyle/>
          <a:p>
            <a:r>
              <a:rPr lang="en-US" sz="1600" i="1" dirty="0"/>
              <a:t>Examples from </a:t>
            </a:r>
            <a:r>
              <a:rPr lang="en-US" sz="1600" i="1" dirty="0" err="1"/>
              <a:t>travis</a:t>
            </a:r>
            <a:r>
              <a:rPr lang="en-US" sz="1600" i="1" dirty="0"/>
              <a:t> </a:t>
            </a:r>
            <a:r>
              <a:rPr lang="en-US" sz="1400" i="1" dirty="0">
                <a:hlinkClick r:id="rId2"/>
              </a:rPr>
              <a:t>https://travis-ci.org/StanfordAHA/CGRAFlow/builds/393575195</a:t>
            </a:r>
            <a:endParaRPr lang="en-US" dirty="0"/>
          </a:p>
          <a:p>
            <a:r>
              <a:rPr lang="en-US" dirty="0" err="1"/>
              <a:t>Halide_CoreIR</a:t>
            </a:r>
            <a:r>
              <a:rPr lang="en-US" dirty="0"/>
              <a:t>     </a:t>
            </a:r>
            <a:r>
              <a:rPr lang="en-US" sz="1600" dirty="0">
                <a:hlinkClick r:id="rId3"/>
              </a:rPr>
              <a:t>https://github.com/jeffsetter/Halide_CoreIR.git</a:t>
            </a:r>
            <a:endParaRPr lang="en-US" dirty="0"/>
          </a:p>
          <a:p>
            <a:pPr lvl="1"/>
            <a:r>
              <a:rPr lang="en-US" dirty="0"/>
              <a:t>Halide =&gt; </a:t>
            </a:r>
            <a:r>
              <a:rPr lang="en-US" dirty="0" err="1"/>
              <a:t>coreir_design_top</a:t>
            </a:r>
            <a:endParaRPr lang="en-US" dirty="0"/>
          </a:p>
          <a:p>
            <a:pPr lvl="1"/>
            <a:r>
              <a:rPr lang="en-US" dirty="0"/>
              <a:t>Halide + </a:t>
            </a:r>
            <a:r>
              <a:rPr lang="en-US" dirty="0" err="1"/>
              <a:t>img_in</a:t>
            </a:r>
            <a:r>
              <a:rPr lang="en-US" dirty="0"/>
              <a:t> =&gt; img_out_x86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561B8-A6EC-4F3C-ACFD-7ECA5944C32D}"/>
              </a:ext>
            </a:extLst>
          </p:cNvPr>
          <p:cNvSpPr txBox="1"/>
          <p:nvPr/>
        </p:nvSpPr>
        <p:spPr>
          <a:xfrm>
            <a:off x="628650" y="2531591"/>
            <a:ext cx="6785832" cy="3600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1652: make -C </a:t>
            </a:r>
            <a:r>
              <a:rPr lang="en-US" sz="1200" dirty="0" err="1">
                <a:solidFill>
                  <a:schemeClr val="bg1"/>
                </a:solidFill>
              </a:rPr>
              <a:t>Halide_CoreIR</a:t>
            </a:r>
            <a:r>
              <a:rPr lang="en-US" sz="1200" dirty="0">
                <a:solidFill>
                  <a:schemeClr val="bg1"/>
                </a:solidFill>
              </a:rPr>
              <a:t>/apps/</a:t>
            </a:r>
            <a:r>
              <a:rPr lang="en-US" sz="1200" dirty="0" err="1">
                <a:solidFill>
                  <a:schemeClr val="bg1"/>
                </a:solidFill>
              </a:rPr>
              <a:t>coreir_examples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onebit_bool</a:t>
            </a:r>
            <a:r>
              <a:rPr lang="en-US" sz="1200" dirty="0">
                <a:solidFill>
                  <a:schemeClr val="bg1"/>
                </a:solidFill>
              </a:rPr>
              <a:t>/ clean </a:t>
            </a:r>
            <a:r>
              <a:rPr lang="en-US" sz="1200" dirty="0" err="1">
                <a:solidFill>
                  <a:schemeClr val="bg1"/>
                </a:solidFill>
              </a:rPr>
              <a:t>design_top.json</a:t>
            </a:r>
            <a:r>
              <a:rPr lang="en-US" sz="1200" dirty="0">
                <a:solidFill>
                  <a:schemeClr val="bg1"/>
                </a:solidFill>
              </a:rPr>
              <a:t> out.png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1704: od -t u1 build/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onebit_bool_input.raw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head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0000000   1   2   3   4   5   6   7   8   9  10  11  12  13  14  15  16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0000020  17  18  19  20  21  22  23  24  25  26  27  28  29  30  31  32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0000040  33  34  35  36  37  38  39  40  41  42  43  44  45  46  47  48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0000060  49  50  51  52  53  54  55  56  57  58  59  60  61  62  63  64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0000100  65  66  67  68  69  70  71  72  73  74  75  76  77  78  79  80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0000120  81  82  83  84  85  86  87  88  89  90  91  92  93  94  95  96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0000140  97  98  99 100</a:t>
            </a: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 -t u1 build/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onebit_bool_halide_out.raw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0000000   0   0   0   0   0   0   0   0   0   0   0   0   0   0   0   0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0000020   0   0   0   1   1   1   1   1   1   1   1   1   1   1   1   1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0000040   1   1   1   1   1   1   1   1   1   1   1   1   1   1   1   1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0000060   1   1   1   1   1   1   1   1   1   1   1   1   1   1   1   1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0000100   1   1   1   1   1   1   1   1   1   1   1   1   1   1   1   1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0000120   1   1   1   1   1   1   1   1   1   1   1   1   1   1   1   1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0000140   1   1   1   1</a:t>
            </a:r>
          </a:p>
        </p:txBody>
      </p:sp>
    </p:spTree>
    <p:extLst>
      <p:ext uri="{BB962C8B-B14F-4D97-AF65-F5344CB8AC3E}">
        <p14:creationId xmlns:p14="http://schemas.microsoft.com/office/powerpoint/2010/main" val="180169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A69B-496F-4193-9F6D-5C126434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8051"/>
          </a:xfrm>
        </p:spPr>
        <p:txBody>
          <a:bodyPr/>
          <a:lstStyle/>
          <a:p>
            <a:r>
              <a:rPr lang="en-US" dirty="0"/>
              <a:t>Generate the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1504-7E48-4871-9B5D-55D1E95C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177"/>
            <a:ext cx="7886700" cy="745724"/>
          </a:xfrm>
        </p:spPr>
        <p:txBody>
          <a:bodyPr>
            <a:normAutofit/>
          </a:bodyPr>
          <a:lstStyle/>
          <a:p>
            <a:r>
              <a:rPr lang="en-US" dirty="0" err="1"/>
              <a:t>CGRAGenerator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https://github.com/StanfordAHA/CGRAGenerator.git</a:t>
            </a:r>
            <a:endParaRPr lang="en-US" dirty="0"/>
          </a:p>
          <a:p>
            <a:pPr lvl="1"/>
            <a:r>
              <a:rPr lang="en-US" dirty="0"/>
              <a:t>Genesis2 =&gt; </a:t>
            </a:r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561B8-A6EC-4F3C-ACFD-7ECA5944C32D}"/>
              </a:ext>
            </a:extLst>
          </p:cNvPr>
          <p:cNvSpPr txBox="1"/>
          <p:nvPr/>
        </p:nvSpPr>
        <p:spPr>
          <a:xfrm>
            <a:off x="628650" y="1936787"/>
            <a:ext cx="7422225" cy="32778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1904: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Here is what I built (it's supposed to look like an array of tiles).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...     i02  i03  i04  i05  i06  i07  i08  i09  i0A  i0B  i0C  i0D  i0E  i0F  i10  i11 ... ... 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...  io16_12 ...  ...  ...  ...  ...  ...  ...  ...  ...  ...  ...  ...  ...  ...  ... ... ...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i13 io16_14 p15  p16  p17  m18  p19  p1A  p1B  m1C  p1D  p1E  p1F  m20  p21  p22  p23  m24 io16_25 i26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i27   ...   p28  p29  p2A  ...  p2B  p2C  p2D  ...  p2E  p2F  p30  ...  p31  p32  p33  ...  ...  i34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i35   ...   p36  p37  p38  m39  p3A  p3B  p3C  m3D  p3E  p3F  p40  m41  p42  p43  p44  m45  ...  i46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i47   ...   p48  p49  p4A  ...  p4B  p4C  p4D  ...  p4E  p4F  p50  ...  p51  p52  p53  ...  ...  i54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i55   ...   p56  p57  p58  m59  p5A  p5B  p5C  m5D  p5E  p5F  p60  m61  p62  p63  p64  m65  ...  i66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i67   ...   p68  p69  p6A  ...  p6B  p6C  p6D  ...  p6E  p6F  p70  ...  p71  p72  p73  ...  ...  i74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i75   ...   p76  p77  p78  m79  p7A  p7B  p7C  m7D  p7E  p7F  p80  m81  p82  p83  p84  m85  ...  i86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i87   ...   p88  p89  p8A  ...  p8B  p8C  p8D  ...  p8E  p8F  p90  ...  p91  p92  p93  ...  ...  i94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i95   ...   p96  p97  p98  m99  p9A  p9B  p9C  m9D  p9E  p9F  pA0  mA1  pA2  pA3  pA4  mA5  ...  iA6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iA7   ...   pA8  pA9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pAA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...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pAB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pAC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pAD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...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pAE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pAF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pB0  ...  pB1  pB2  pB3  ...  ...  iB4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iB5   ...   pB6  pB7  pB8  mB9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pBA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pBB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pBC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mBD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pBE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pBF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pC0  mC1  pC2  pC3  pC4  mC5  ...  iC6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iC7   ...   pC8  pC9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pCA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...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pCB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pCC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pCD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...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pCE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pCF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pD0  ...  pD1  pD2  pD3  ...  ...  iD4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iD5   ...   pD6  pD7  pD8  mD9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pDA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pDB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pDC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mDD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pDE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pDF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pE0  mE1  pE2  pE3  pE4  mE5  ...  iE6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iE7   ...   pE8  pE9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pEA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...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pEB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pEC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pED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...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pEE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pEF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pF0  ...  pF1  pF2  pF3  ...  ...  iF4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iF5   ...   pF6  pF7  pF8  mF9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pFA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pFB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pFC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mFD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pFE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pFF</a:t>
            </a:r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p100 m101 p102 p103 p104 m105 ... i106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I107  ...  p108 p109 p10A ...  p10B p10C p10D  ...  p10E p10F p110 ...  p111 p112 p113 ...  ... i114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  ...io16_115 ..  ... ... ... ... ... ...  ... ... ... ... ... ... ... ... ... ... ...  ... ...  </a:t>
            </a:r>
          </a:p>
          <a:p>
            <a:r>
              <a:rPr lang="en-US" sz="9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  ...  i116 i117 i118 i119 i11A i11B i11C i11D  i11E i11F i120 i121 i122 i123 i124 i125 ... ...</a:t>
            </a:r>
          </a:p>
          <a:p>
            <a:endParaRPr lang="en-US" sz="9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0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A69B-496F-4193-9F6D-5C126434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8051"/>
          </a:xfrm>
        </p:spPr>
        <p:txBody>
          <a:bodyPr/>
          <a:lstStyle/>
          <a:p>
            <a:r>
              <a:rPr lang="en-US" dirty="0"/>
              <a:t>Map, Place and Route App Onto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1504-7E48-4871-9B5D-55D1E95C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178"/>
            <a:ext cx="7886700" cy="888996"/>
          </a:xfrm>
        </p:spPr>
        <p:txBody>
          <a:bodyPr>
            <a:normAutofit/>
          </a:bodyPr>
          <a:lstStyle/>
          <a:p>
            <a:r>
              <a:rPr lang="en-US" dirty="0" err="1"/>
              <a:t>CGRAMapper</a:t>
            </a:r>
            <a:r>
              <a:rPr lang="en-US" dirty="0"/>
              <a:t> </a:t>
            </a:r>
            <a:r>
              <a:rPr lang="en-US" sz="1600" dirty="0">
                <a:hlinkClick r:id="rId2"/>
              </a:rPr>
              <a:t>https://github.com/StanfordAHA/CGRAMapper.git</a:t>
            </a:r>
            <a:endParaRPr lang="en-US" dirty="0"/>
          </a:p>
          <a:p>
            <a:pPr lvl="1"/>
            <a:r>
              <a:rPr lang="en-US" dirty="0" err="1"/>
              <a:t>coreir_design_top</a:t>
            </a:r>
            <a:r>
              <a:rPr lang="en-US" dirty="0"/>
              <a:t> =&gt; </a:t>
            </a:r>
            <a:r>
              <a:rPr lang="en-US" dirty="0" err="1"/>
              <a:t>coreir_mapped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561B8-A6EC-4F3C-ACFD-7ECA5944C32D}"/>
              </a:ext>
            </a:extLst>
          </p:cNvPr>
          <p:cNvSpPr txBox="1"/>
          <p:nvPr/>
        </p:nvSpPr>
        <p:spPr>
          <a:xfrm>
            <a:off x="628650" y="1769156"/>
            <a:ext cx="6609438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1728: ./</a:t>
            </a:r>
            <a:r>
              <a:rPr lang="en-US" sz="1200" dirty="0" err="1">
                <a:solidFill>
                  <a:schemeClr val="bg1"/>
                </a:solidFill>
              </a:rPr>
              <a:t>CGRAMapper</a:t>
            </a:r>
            <a:r>
              <a:rPr lang="en-US" sz="1200" dirty="0">
                <a:solidFill>
                  <a:schemeClr val="bg1"/>
                </a:solidFill>
              </a:rPr>
              <a:t>/bin/mapper build/</a:t>
            </a:r>
            <a:r>
              <a:rPr lang="en-US" sz="1200" dirty="0" err="1">
                <a:solidFill>
                  <a:schemeClr val="bg1"/>
                </a:solidFill>
              </a:rPr>
              <a:t>onebit_bool_design_top.json</a:t>
            </a:r>
            <a:r>
              <a:rPr lang="en-US" sz="1200" dirty="0">
                <a:solidFill>
                  <a:schemeClr val="bg1"/>
                </a:solidFill>
              </a:rPr>
              <a:t> build/</a:t>
            </a:r>
            <a:r>
              <a:rPr lang="en-US" sz="1200" dirty="0" err="1">
                <a:solidFill>
                  <a:schemeClr val="bg1"/>
                </a:solidFill>
              </a:rPr>
              <a:t>onebit_bool_mapped.json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8941A9-6F23-42DC-953E-C935F832FCF6}"/>
              </a:ext>
            </a:extLst>
          </p:cNvPr>
          <p:cNvSpPr txBox="1">
            <a:spLocks/>
          </p:cNvSpPr>
          <p:nvPr/>
        </p:nvSpPr>
        <p:spPr>
          <a:xfrm>
            <a:off x="628650" y="2746932"/>
            <a:ext cx="7886700" cy="99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smt-pnr</a:t>
            </a:r>
            <a:r>
              <a:rPr lang="en-US" dirty="0"/>
              <a:t> </a:t>
            </a:r>
            <a:r>
              <a:rPr lang="en-US" sz="1600" dirty="0">
                <a:hlinkClick r:id="rId3"/>
              </a:rPr>
              <a:t>https://github.com/cdonovick/smt-pnr.git</a:t>
            </a:r>
            <a:endParaRPr lang="en-US" dirty="0"/>
          </a:p>
          <a:p>
            <a:pPr lvl="1"/>
            <a:r>
              <a:rPr lang="en-US" dirty="0" err="1"/>
              <a:t>coreir_mapped</a:t>
            </a:r>
            <a:r>
              <a:rPr lang="en-US" dirty="0"/>
              <a:t> =&gt; bitstream (pointwise, conv{12, 21, 31, </a:t>
            </a:r>
            <a:r>
              <a:rPr lang="en-US" dirty="0" err="1"/>
              <a:t>bw</a:t>
            </a:r>
            <a:r>
              <a:rPr lang="en-US" dirty="0"/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D7360-4183-466F-8C10-5CF683224440}"/>
              </a:ext>
            </a:extLst>
          </p:cNvPr>
          <p:cNvSpPr txBox="1"/>
          <p:nvPr/>
        </p:nvSpPr>
        <p:spPr>
          <a:xfrm>
            <a:off x="628650" y="3507443"/>
            <a:ext cx="6609438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2420: smt-pnr/run_pnr.py                      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	build/</a:t>
            </a:r>
            <a:r>
              <a:rPr lang="en-US" sz="1200" dirty="0" err="1">
                <a:solidFill>
                  <a:schemeClr val="bg1"/>
                </a:solidFill>
              </a:rPr>
              <a:t>pointwise_mapped.json</a:t>
            </a:r>
            <a:r>
              <a:rPr lang="en-US" sz="1200" dirty="0">
                <a:solidFill>
                  <a:schemeClr val="bg1"/>
                </a:solidFill>
              </a:rPr>
              <a:t>  build/cgra_info_16x16.txt              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	--bitstream build/</a:t>
            </a:r>
            <a:r>
              <a:rPr lang="en-US" sz="1200" dirty="0" err="1">
                <a:solidFill>
                  <a:schemeClr val="bg1"/>
                </a:solidFill>
              </a:rPr>
              <a:t>pointwise_pnr_bitstream</a:t>
            </a:r>
            <a:r>
              <a:rPr lang="en-US" sz="1200" dirty="0">
                <a:solidFill>
                  <a:schemeClr val="bg1"/>
                </a:solidFill>
              </a:rPr>
              <a:t> 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464419-5D5D-4E4A-9755-B277F77FB659}"/>
              </a:ext>
            </a:extLst>
          </p:cNvPr>
          <p:cNvSpPr txBox="1">
            <a:spLocks/>
          </p:cNvSpPr>
          <p:nvPr/>
        </p:nvSpPr>
        <p:spPr>
          <a:xfrm>
            <a:off x="557629" y="4469201"/>
            <a:ext cx="7886700" cy="99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 serpent-</a:t>
            </a:r>
            <a:r>
              <a:rPr lang="en-US" dirty="0" err="1"/>
              <a:t>pnr</a:t>
            </a:r>
            <a:r>
              <a:rPr lang="en-US" dirty="0"/>
              <a:t> </a:t>
            </a:r>
            <a:r>
              <a:rPr lang="en-US" sz="1600" dirty="0">
                <a:hlinkClick r:id="rId4"/>
              </a:rPr>
              <a:t>https://github.com/StanfordAHA/CGRAGenerator.git</a:t>
            </a:r>
            <a:endParaRPr lang="en-US" dirty="0"/>
          </a:p>
          <a:p>
            <a:pPr lvl="1"/>
            <a:r>
              <a:rPr lang="en-US" dirty="0" err="1"/>
              <a:t>coreir_mapped</a:t>
            </a:r>
            <a:r>
              <a:rPr lang="en-US" dirty="0"/>
              <a:t> =&gt; bitstream (</a:t>
            </a:r>
            <a:r>
              <a:rPr lang="en-US" dirty="0" err="1"/>
              <a:t>onebit_bool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BF7A-4307-437A-A99E-A93BA7E0038F}"/>
              </a:ext>
            </a:extLst>
          </p:cNvPr>
          <p:cNvSpPr txBox="1"/>
          <p:nvPr/>
        </p:nvSpPr>
        <p:spPr>
          <a:xfrm>
            <a:off x="557629" y="5229712"/>
            <a:ext cx="660943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1764:</a:t>
            </a:r>
          </a:p>
          <a:p>
            <a:r>
              <a:rPr lang="en-US" sz="1200" dirty="0">
                <a:solidFill>
                  <a:schemeClr val="bg1"/>
                </a:solidFill>
              </a:rPr>
              <a:t>json2dot.py &lt; build/</a:t>
            </a:r>
            <a:r>
              <a:rPr lang="en-US" sz="1200" dirty="0" err="1">
                <a:solidFill>
                  <a:schemeClr val="bg1"/>
                </a:solidFill>
              </a:rPr>
              <a:t>onebit_bool_mapped.json</a:t>
            </a:r>
            <a:r>
              <a:rPr lang="en-US" sz="1200" dirty="0">
                <a:solidFill>
                  <a:schemeClr val="bg1"/>
                </a:solidFill>
              </a:rPr>
              <a:t> &gt; build/onebit_bool_mapped.dot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serpent.py      build/onebit_bool_mapped.dot -o build/</a:t>
            </a:r>
            <a:r>
              <a:rPr lang="en-US" sz="1200" dirty="0" err="1">
                <a:solidFill>
                  <a:schemeClr val="bg1"/>
                </a:solidFill>
              </a:rPr>
              <a:t>onebit_bool.bsb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bsbuilder.py &lt; build/</a:t>
            </a:r>
            <a:r>
              <a:rPr lang="en-US" sz="1200" dirty="0" err="1">
                <a:solidFill>
                  <a:schemeClr val="bg1"/>
                </a:solidFill>
              </a:rPr>
              <a:t>onebit_bool.bsb</a:t>
            </a:r>
            <a:r>
              <a:rPr lang="en-US" sz="1200" dirty="0">
                <a:solidFill>
                  <a:schemeClr val="bg1"/>
                </a:solidFill>
              </a:rPr>
              <a:t>                  &gt; build/</a:t>
            </a:r>
            <a:r>
              <a:rPr lang="en-US" sz="1200" dirty="0" err="1">
                <a:solidFill>
                  <a:schemeClr val="bg1"/>
                </a:solidFill>
              </a:rPr>
              <a:t>onebit_bool.bsa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A69B-496F-4193-9F6D-5C126434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8051"/>
          </a:xfrm>
        </p:spPr>
        <p:txBody>
          <a:bodyPr/>
          <a:lstStyle/>
          <a:p>
            <a:r>
              <a:rPr lang="en-US" dirty="0"/>
              <a:t>Final Correctness Check x86 vs.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1504-7E48-4871-9B5D-55D1E95C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5323"/>
            <a:ext cx="7886700" cy="745724"/>
          </a:xfrm>
        </p:spPr>
        <p:txBody>
          <a:bodyPr>
            <a:normAutofit/>
          </a:bodyPr>
          <a:lstStyle/>
          <a:p>
            <a:r>
              <a:rPr lang="en-US" dirty="0" err="1"/>
              <a:t>Verilator</a:t>
            </a:r>
            <a:r>
              <a:rPr lang="en-US" dirty="0"/>
              <a:t> testbench </a:t>
            </a:r>
            <a:r>
              <a:rPr lang="en-US" sz="1600" dirty="0">
                <a:hlinkClick r:id="rId2"/>
              </a:rPr>
              <a:t>https://github.com/StanfordAHA/TestBenchGenerator.git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img_in</a:t>
            </a:r>
            <a:r>
              <a:rPr lang="en-US" dirty="0"/>
              <a:t>, bitstream, </a:t>
            </a:r>
            <a:r>
              <a:rPr lang="en-US" dirty="0" err="1"/>
              <a:t>verilog</a:t>
            </a:r>
            <a:r>
              <a:rPr lang="en-US" dirty="0"/>
              <a:t>) =&gt; </a:t>
            </a:r>
            <a:r>
              <a:rPr lang="en-US" dirty="0" err="1"/>
              <a:t>img_out_CGRA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561B8-A6EC-4F3C-ACFD-7ECA5944C32D}"/>
              </a:ext>
            </a:extLst>
          </p:cNvPr>
          <p:cNvSpPr txBox="1"/>
          <p:nvPr/>
        </p:nvSpPr>
        <p:spPr>
          <a:xfrm>
            <a:off x="628650" y="1936787"/>
            <a:ext cx="7886700" cy="4339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2276: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build/</a:t>
            </a:r>
            <a:r>
              <a:rPr lang="en-US" sz="12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onebit_bool_halide_out.raw</a:t>
            </a:r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looks like this: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od -t u1 build/</a:t>
            </a:r>
            <a:r>
              <a:rPr lang="en-US" sz="12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onebit_bool_halide_out.raw</a:t>
            </a:r>
            <a:endParaRPr lang="en-US" sz="12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0000000   0   0   0   0   0   0   0   0   0   0   0   0   0   0   0   0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0000020   0   0   0   1   1   1   1   1   1   1   1   1   1   1   1   1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0000040   1   1   1   1   1   1   1   1   1   1   1   1   1   1   1   1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0000060   1   1   1   1   1   1   1   1   1   1   1   1   1   1   1   1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0000100   1   1   1   1   1   1   1   1   1   1   1   1   1   1   1   1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0000120   1   1   1   1   1   1   1   1   1   1   1   1   1   1   1   1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0000140   1   1   1   1</a:t>
            </a:r>
          </a:p>
          <a:p>
            <a:endParaRPr lang="en-US" sz="12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build/onebit_bool_CGRA_out1.raw looks like this: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od -t u1 build/onebit_bool_CGRA_out1.raw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0000000   0   0   0   0   0   0   0   0   0   0   0   0   0   0   0   0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0000020   0   0   0   1   1   1   1   1   1   1   1   1   1   1   1   1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0000040   1   1   1   1   1   1   1   1   1   1   1   1   1   1   1   1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0000060   1   1   1   1   1   1   1   1   1   1   1   1   1   1   1   1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0000100   1   1   1   1   1   1   1   1   1   1   1   1   1   1   1   1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0000120   1   1   1   1   1   1   1   1   1   1   1   1   1   1   1   1</a:t>
            </a: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0000140   1   1   1   1</a:t>
            </a:r>
          </a:p>
          <a:p>
            <a:endParaRPr lang="en-US" sz="12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TEST RESULT </a:t>
            </a:r>
            <a:r>
              <a:rPr lang="en-US" sz="12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onebit_bool</a:t>
            </a:r>
            <a:r>
              <a:rPr lang="en-US" sz="12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PASSED</a:t>
            </a:r>
          </a:p>
        </p:txBody>
      </p:sp>
    </p:spTree>
    <p:extLst>
      <p:ext uri="{BB962C8B-B14F-4D97-AF65-F5344CB8AC3E}">
        <p14:creationId xmlns:p14="http://schemas.microsoft.com/office/powerpoint/2010/main" val="78907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1360</Words>
  <Application>Microsoft Office PowerPoint</Application>
  <PresentationFormat>On-screen Show (4:3)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Lucida Sans Typewriter</vt:lpstr>
      <vt:lpstr>Office Theme</vt:lpstr>
      <vt:lpstr>PowerPoint Presentation</vt:lpstr>
      <vt:lpstr>Compile Halide to CoreIR</vt:lpstr>
      <vt:lpstr>Generate the CGRA</vt:lpstr>
      <vt:lpstr>Map, Place and Route App Onto CGRA</vt:lpstr>
      <vt:lpstr>Final Correctness Check x86 vs. CGRA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Halide to CoreIR</dc:title>
  <dc:creator>S Richardson</dc:creator>
  <cp:lastModifiedBy>S Richardson</cp:lastModifiedBy>
  <cp:revision>1</cp:revision>
  <cp:lastPrinted>2018-06-21T01:49:17Z</cp:lastPrinted>
  <dcterms:created xsi:type="dcterms:W3CDTF">2018-06-20T23:31:51Z</dcterms:created>
  <dcterms:modified xsi:type="dcterms:W3CDTF">2018-06-21T01:50:06Z</dcterms:modified>
</cp:coreProperties>
</file>