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365125"/>
            <a:ext cx="7886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Tapeout Concept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30350"/>
            <a:ext cx="7886700" cy="5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tapeout is not very agile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/>
              <a:t>Requires multiple iterations, usually at the end when design is finished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/>
              <a:t>First iteration is most painful, successful iterations less so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/>
              <a:t>Tapeout u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sually only done ONCE per design cycle!?</a:t>
            </a:r>
            <a:endParaRPr/>
          </a:p>
          <a:p>
            <a:pPr indent="0" lvl="1" marL="34290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tapeout - still very real!</a:t>
            </a:r>
            <a:r>
              <a:rPr lang="en"/>
              <a:t>  </a:t>
            </a:r>
            <a:endParaRPr/>
          </a:p>
          <a:p>
            <a:pPr indent="-190500" lvl="1" marL="5143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But does not (always) go to foundry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Tapeout early, tapeout often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/>
              <a:t>Start with simple base chip, iterate as design progresses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Tapeout / mini-tapeout on every check-in (a la Travis) !!?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650" y="365125"/>
            <a:ext cx="7886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Tapeout </a:t>
            </a:r>
            <a:r>
              <a:rPr lang="en"/>
              <a:t>(Tape-In)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28650" y="1330350"/>
            <a:ext cx="7886700" cy="5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Start small: n</a:t>
            </a:r>
            <a:r>
              <a:rPr lang="en"/>
              <a:t>eed base flow and a base chip to work from.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Pad frame only, then pad frame plus one tile, then...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Small/fast per-tool test cases for the flow?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One for each problem found in the main flow for fast debug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Each new tool, technology, uses these tests to boot up rapidly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Flow will need info from design to create chip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Info might include floor planning, power domains, technology details…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All this extra info needs to be created by the generator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Real chip continually created every (week? commit?)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To ensure it doesn’t get stale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Prev-week design is always available when/if crunch time comes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365125"/>
            <a:ext cx="78867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Proprietary or Open-Source?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0" y="1330350"/>
            <a:ext cx="7886700" cy="5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Tapeout must run on machines with proprietary library info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Flow has to seamlessly handle proprietary IP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How do we do that?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BUT can also use these flows to create a design in an open pdk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This gives a path for the larger design community to help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Tune the design flow</a:t>
            </a:r>
            <a:endParaRPr/>
          </a:p>
          <a:p>
            <a:pPr indent="-3429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Debug the flows to make then technology agnostic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