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62" r:id="rId2"/>
    <p:sldId id="281" r:id="rId3"/>
    <p:sldId id="283" r:id="rId4"/>
    <p:sldId id="285" r:id="rId5"/>
    <p:sldId id="284" r:id="rId6"/>
    <p:sldId id="276" r:id="rId7"/>
    <p:sldId id="256" r:id="rId8"/>
    <p:sldId id="291" r:id="rId9"/>
    <p:sldId id="264" r:id="rId10"/>
    <p:sldId id="272" r:id="rId11"/>
    <p:sldId id="273" r:id="rId12"/>
    <p:sldId id="292" r:id="rId13"/>
    <p:sldId id="263" r:id="rId14"/>
    <p:sldId id="274" r:id="rId15"/>
    <p:sldId id="293" r:id="rId16"/>
    <p:sldId id="294" r:id="rId17"/>
    <p:sldId id="266" r:id="rId18"/>
    <p:sldId id="295" r:id="rId19"/>
    <p:sldId id="267" r:id="rId20"/>
    <p:sldId id="290" r:id="rId21"/>
    <p:sldId id="286" r:id="rId22"/>
    <p:sldId id="289" r:id="rId23"/>
    <p:sldId id="288" r:id="rId24"/>
    <p:sldId id="296" r:id="rId25"/>
    <p:sldId id="297" r:id="rId26"/>
    <p:sldId id="277" r:id="rId27"/>
    <p:sldId id="270" r:id="rId28"/>
    <p:sldId id="271" r:id="rId29"/>
    <p:sldId id="299" r:id="rId30"/>
    <p:sldId id="298" r:id="rId31"/>
    <p:sldId id="279" r:id="rId32"/>
    <p:sldId id="26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9AEBEA"/>
    <a:srgbClr val="C882FF"/>
    <a:srgbClr val="45AECD"/>
    <a:srgbClr val="A7C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6"/>
    <p:restoredTop sz="95833"/>
  </p:normalViewPr>
  <p:slideViewPr>
    <p:cSldViewPr snapToGrid="0" snapToObjects="1">
      <p:cViewPr varScale="1">
        <p:scale>
          <a:sx n="107" d="100"/>
          <a:sy n="107" d="100"/>
        </p:scale>
        <p:origin x="8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ka Raina" userId="dc1d67a2-6a36-4080-a999-512dca756148" providerId="ADAL" clId="{30A9E573-15B5-BF4D-BD98-9E9C3859D7A2}"/>
    <pc:docChg chg="addSld modSld">
      <pc:chgData name="Priyanka Raina" userId="dc1d67a2-6a36-4080-a999-512dca756148" providerId="ADAL" clId="{30A9E573-15B5-BF4D-BD98-9E9C3859D7A2}" dt="2019-04-24T17:12:15.170" v="607"/>
      <pc:docMkLst>
        <pc:docMk/>
      </pc:docMkLst>
      <pc:sldChg chg="addSp delSp modSp new">
        <pc:chgData name="Priyanka Raina" userId="dc1d67a2-6a36-4080-a999-512dca756148" providerId="ADAL" clId="{30A9E573-15B5-BF4D-BD98-9E9C3859D7A2}" dt="2019-04-24T17:12:14.641" v="606"/>
        <pc:sldMkLst>
          <pc:docMk/>
          <pc:sldMk cId="2232233217" sldId="288"/>
        </pc:sldMkLst>
        <pc:inkChg chg="add del">
          <ac:chgData name="Priyanka Raina" userId="dc1d67a2-6a36-4080-a999-512dca756148" providerId="ADAL" clId="{30A9E573-15B5-BF4D-BD98-9E9C3859D7A2}" dt="2019-04-24T16:49:50.665" v="10"/>
          <ac:inkMkLst>
            <pc:docMk/>
            <pc:sldMk cId="2232233217" sldId="288"/>
            <ac:inkMk id="3" creationId="{67427F73-ABB4-A142-B78A-31E4E729F1FE}"/>
          </ac:inkMkLst>
        </pc:inkChg>
        <pc:inkChg chg="add del">
          <ac:chgData name="Priyanka Raina" userId="dc1d67a2-6a36-4080-a999-512dca756148" providerId="ADAL" clId="{30A9E573-15B5-BF4D-BD98-9E9C3859D7A2}" dt="2019-04-24T16:49:50.665" v="10"/>
          <ac:inkMkLst>
            <pc:docMk/>
            <pc:sldMk cId="2232233217" sldId="288"/>
            <ac:inkMk id="4" creationId="{29E67446-EB2C-A74D-ACDD-66D76E686BF4}"/>
          </ac:inkMkLst>
        </pc:inkChg>
        <pc:inkChg chg="add del">
          <ac:chgData name="Priyanka Raina" userId="dc1d67a2-6a36-4080-a999-512dca756148" providerId="ADAL" clId="{30A9E573-15B5-BF4D-BD98-9E9C3859D7A2}" dt="2019-04-24T16:49:50.665" v="10"/>
          <ac:inkMkLst>
            <pc:docMk/>
            <pc:sldMk cId="2232233217" sldId="288"/>
            <ac:inkMk id="5" creationId="{627439E6-9573-2547-B480-4574EB6B0AB0}"/>
          </ac:inkMkLst>
        </pc:inkChg>
        <pc:inkChg chg="add del">
          <ac:chgData name="Priyanka Raina" userId="dc1d67a2-6a36-4080-a999-512dca756148" providerId="ADAL" clId="{30A9E573-15B5-BF4D-BD98-9E9C3859D7A2}" dt="2019-04-24T16:49:50.665" v="10"/>
          <ac:inkMkLst>
            <pc:docMk/>
            <pc:sldMk cId="2232233217" sldId="288"/>
            <ac:inkMk id="6" creationId="{2D85FDBE-FC8F-994B-93AC-93392B085A23}"/>
          </ac:inkMkLst>
        </pc:inkChg>
        <pc:inkChg chg="add del">
          <ac:chgData name="Priyanka Raina" userId="dc1d67a2-6a36-4080-a999-512dca756148" providerId="ADAL" clId="{30A9E573-15B5-BF4D-BD98-9E9C3859D7A2}" dt="2019-04-24T16:49:50.665" v="10"/>
          <ac:inkMkLst>
            <pc:docMk/>
            <pc:sldMk cId="2232233217" sldId="288"/>
            <ac:inkMk id="7" creationId="{3A3A3468-FD23-0B43-BB87-3330F1A7BB31}"/>
          </ac:inkMkLst>
        </pc:inkChg>
        <pc:inkChg chg="add del">
          <ac:chgData name="Priyanka Raina" userId="dc1d67a2-6a36-4080-a999-512dca756148" providerId="ADAL" clId="{30A9E573-15B5-BF4D-BD98-9E9C3859D7A2}" dt="2019-04-24T16:49:50.665" v="10"/>
          <ac:inkMkLst>
            <pc:docMk/>
            <pc:sldMk cId="2232233217" sldId="288"/>
            <ac:inkMk id="8" creationId="{D9F25490-DEAA-A44B-BC7C-ED5E9039E6D6}"/>
          </ac:inkMkLst>
        </pc:inkChg>
        <pc:inkChg chg="add del">
          <ac:chgData name="Priyanka Raina" userId="dc1d67a2-6a36-4080-a999-512dca756148" providerId="ADAL" clId="{30A9E573-15B5-BF4D-BD98-9E9C3859D7A2}" dt="2019-04-24T16:49:50.665" v="10"/>
          <ac:inkMkLst>
            <pc:docMk/>
            <pc:sldMk cId="2232233217" sldId="288"/>
            <ac:inkMk id="9" creationId="{C7AF1E5B-5973-714C-8FF8-F67DD76889A4}"/>
          </ac:inkMkLst>
        </pc:inkChg>
        <pc:inkChg chg="add del">
          <ac:chgData name="Priyanka Raina" userId="dc1d67a2-6a36-4080-a999-512dca756148" providerId="ADAL" clId="{30A9E573-15B5-BF4D-BD98-9E9C3859D7A2}" dt="2019-04-24T16:49:50.665" v="10"/>
          <ac:inkMkLst>
            <pc:docMk/>
            <pc:sldMk cId="2232233217" sldId="288"/>
            <ac:inkMk id="10" creationId="{5A892192-5ED9-8741-913F-8D043047ABCA}"/>
          </ac:inkMkLst>
        </pc:inkChg>
        <pc:inkChg chg="add del reco">
          <ac:chgData name="Priyanka Raina" userId="dc1d67a2-6a36-4080-a999-512dca756148" providerId="ADAL" clId="{30A9E573-15B5-BF4D-BD98-9E9C3859D7A2}" dt="2019-04-24T16:50:05.882" v="29"/>
          <ac:inkMkLst>
            <pc:docMk/>
            <pc:sldMk cId="2232233217" sldId="288"/>
            <ac:inkMk id="11" creationId="{99B22A5E-8C89-EC4B-8E65-FC04DAB812D8}"/>
          </ac:inkMkLst>
        </pc:inkChg>
        <pc:inkChg chg="add del">
          <ac:chgData name="Priyanka Raina" userId="dc1d67a2-6a36-4080-a999-512dca756148" providerId="ADAL" clId="{30A9E573-15B5-BF4D-BD98-9E9C3859D7A2}" dt="2019-04-24T16:50:02.151" v="24"/>
          <ac:inkMkLst>
            <pc:docMk/>
            <pc:sldMk cId="2232233217" sldId="288"/>
            <ac:inkMk id="13" creationId="{3D8BE12E-F2CA-F44E-831F-287D09E2E530}"/>
          </ac:inkMkLst>
        </pc:inkChg>
        <pc:inkChg chg="add del">
          <ac:chgData name="Priyanka Raina" userId="dc1d67a2-6a36-4080-a999-512dca756148" providerId="ADAL" clId="{30A9E573-15B5-BF4D-BD98-9E9C3859D7A2}" dt="2019-04-24T16:50:02.151" v="24"/>
          <ac:inkMkLst>
            <pc:docMk/>
            <pc:sldMk cId="2232233217" sldId="288"/>
            <ac:inkMk id="14" creationId="{2C51D20C-1124-1B48-B4E1-36D193486EEC}"/>
          </ac:inkMkLst>
        </pc:inkChg>
        <pc:inkChg chg="add del">
          <ac:chgData name="Priyanka Raina" userId="dc1d67a2-6a36-4080-a999-512dca756148" providerId="ADAL" clId="{30A9E573-15B5-BF4D-BD98-9E9C3859D7A2}" dt="2019-04-24T16:50:02.151" v="24"/>
          <ac:inkMkLst>
            <pc:docMk/>
            <pc:sldMk cId="2232233217" sldId="288"/>
            <ac:inkMk id="15" creationId="{93A874CD-063B-7448-B3FD-8F6B3DCC7E14}"/>
          </ac:inkMkLst>
        </pc:inkChg>
        <pc:inkChg chg="add del">
          <ac:chgData name="Priyanka Raina" userId="dc1d67a2-6a36-4080-a999-512dca756148" providerId="ADAL" clId="{30A9E573-15B5-BF4D-BD98-9E9C3859D7A2}" dt="2019-04-24T16:50:02.151" v="24"/>
          <ac:inkMkLst>
            <pc:docMk/>
            <pc:sldMk cId="2232233217" sldId="288"/>
            <ac:inkMk id="16" creationId="{7ED14669-04A7-A540-AD1F-DE5F95F1C80E}"/>
          </ac:inkMkLst>
        </pc:inkChg>
        <pc:inkChg chg="add del">
          <ac:chgData name="Priyanka Raina" userId="dc1d67a2-6a36-4080-a999-512dca756148" providerId="ADAL" clId="{30A9E573-15B5-BF4D-BD98-9E9C3859D7A2}" dt="2019-04-24T16:50:02.151" v="24"/>
          <ac:inkMkLst>
            <pc:docMk/>
            <pc:sldMk cId="2232233217" sldId="288"/>
            <ac:inkMk id="17" creationId="{33994EA6-75FE-2B49-8F4A-4B5BCB8800C7}"/>
          </ac:inkMkLst>
        </pc:inkChg>
        <pc:inkChg chg="add del">
          <ac:chgData name="Priyanka Raina" userId="dc1d67a2-6a36-4080-a999-512dca756148" providerId="ADAL" clId="{30A9E573-15B5-BF4D-BD98-9E9C3859D7A2}" dt="2019-04-24T16:50:02.151" v="24"/>
          <ac:inkMkLst>
            <pc:docMk/>
            <pc:sldMk cId="2232233217" sldId="288"/>
            <ac:inkMk id="18" creationId="{0AE9C75D-D3D7-0843-A029-8C7C71C7D7C4}"/>
          </ac:inkMkLst>
        </pc:inkChg>
        <pc:inkChg chg="add del">
          <ac:chgData name="Priyanka Raina" userId="dc1d67a2-6a36-4080-a999-512dca756148" providerId="ADAL" clId="{30A9E573-15B5-BF4D-BD98-9E9C3859D7A2}" dt="2019-04-24T16:50:02.151" v="24"/>
          <ac:inkMkLst>
            <pc:docMk/>
            <pc:sldMk cId="2232233217" sldId="288"/>
            <ac:inkMk id="19" creationId="{E35DC8C2-447D-B545-86D6-101413A27A96}"/>
          </ac:inkMkLst>
        </pc:inkChg>
        <pc:inkChg chg="add del">
          <ac:chgData name="Priyanka Raina" userId="dc1d67a2-6a36-4080-a999-512dca756148" providerId="ADAL" clId="{30A9E573-15B5-BF4D-BD98-9E9C3859D7A2}" dt="2019-04-24T16:50:02.151" v="24"/>
          <ac:inkMkLst>
            <pc:docMk/>
            <pc:sldMk cId="2232233217" sldId="288"/>
            <ac:inkMk id="20" creationId="{8792765F-C8EB-4143-9C63-7A0A234434AA}"/>
          </ac:inkMkLst>
        </pc:inkChg>
        <pc:inkChg chg="add del">
          <ac:chgData name="Priyanka Raina" userId="dc1d67a2-6a36-4080-a999-512dca756148" providerId="ADAL" clId="{30A9E573-15B5-BF4D-BD98-9E9C3859D7A2}" dt="2019-04-24T16:50:02.151" v="24"/>
          <ac:inkMkLst>
            <pc:docMk/>
            <pc:sldMk cId="2232233217" sldId="288"/>
            <ac:inkMk id="21" creationId="{40FE8760-6EE7-2F48-B0B3-E52F4BF68016}"/>
          </ac:inkMkLst>
        </pc:inkChg>
        <pc:inkChg chg="add del">
          <ac:chgData name="Priyanka Raina" userId="dc1d67a2-6a36-4080-a999-512dca756148" providerId="ADAL" clId="{30A9E573-15B5-BF4D-BD98-9E9C3859D7A2}" dt="2019-04-24T16:50:02.151" v="24"/>
          <ac:inkMkLst>
            <pc:docMk/>
            <pc:sldMk cId="2232233217" sldId="288"/>
            <ac:inkMk id="22" creationId="{4C0BDA6C-D366-794F-BCD4-73F5562B56D3}"/>
          </ac:inkMkLst>
        </pc:inkChg>
        <pc:inkChg chg="add del">
          <ac:chgData name="Priyanka Raina" userId="dc1d67a2-6a36-4080-a999-512dca756148" providerId="ADAL" clId="{30A9E573-15B5-BF4D-BD98-9E9C3859D7A2}" dt="2019-04-24T16:50:02.151" v="24"/>
          <ac:inkMkLst>
            <pc:docMk/>
            <pc:sldMk cId="2232233217" sldId="288"/>
            <ac:inkMk id="23" creationId="{5CFB3705-9FDA-C741-9ECB-99DA5043E469}"/>
          </ac:inkMkLst>
        </pc:inkChg>
        <pc:inkChg chg="add del">
          <ac:chgData name="Priyanka Raina" userId="dc1d67a2-6a36-4080-a999-512dca756148" providerId="ADAL" clId="{30A9E573-15B5-BF4D-BD98-9E9C3859D7A2}" dt="2019-04-24T16:50:02.151" v="24"/>
          <ac:inkMkLst>
            <pc:docMk/>
            <pc:sldMk cId="2232233217" sldId="288"/>
            <ac:inkMk id="24" creationId="{1FCAC6A8-AFD8-8A4A-9F3B-CBECDA19911A}"/>
          </ac:inkMkLst>
        </pc:inkChg>
        <pc:inkChg chg="add del reco">
          <ac:chgData name="Priyanka Raina" userId="dc1d67a2-6a36-4080-a999-512dca756148" providerId="ADAL" clId="{30A9E573-15B5-BF4D-BD98-9E9C3859D7A2}" dt="2019-04-24T16:50:05.882" v="29"/>
          <ac:inkMkLst>
            <pc:docMk/>
            <pc:sldMk cId="2232233217" sldId="288"/>
            <ac:inkMk id="25" creationId="{FB366180-2EFA-0A4F-B348-D347F9E731A9}"/>
          </ac:inkMkLst>
        </pc:inkChg>
        <pc:inkChg chg="add del">
          <ac:chgData name="Priyanka Raina" userId="dc1d67a2-6a36-4080-a999-512dca756148" providerId="ADAL" clId="{30A9E573-15B5-BF4D-BD98-9E9C3859D7A2}" dt="2019-04-24T16:50:05.882" v="29"/>
          <ac:inkMkLst>
            <pc:docMk/>
            <pc:sldMk cId="2232233217" sldId="288"/>
            <ac:inkMk id="27" creationId="{DE76DF25-4759-B641-AEC6-B6720A300346}"/>
          </ac:inkMkLst>
        </pc:inkChg>
        <pc:inkChg chg="add del">
          <ac:chgData name="Priyanka Raina" userId="dc1d67a2-6a36-4080-a999-512dca756148" providerId="ADAL" clId="{30A9E573-15B5-BF4D-BD98-9E9C3859D7A2}" dt="2019-04-24T16:50:05.882" v="29"/>
          <ac:inkMkLst>
            <pc:docMk/>
            <pc:sldMk cId="2232233217" sldId="288"/>
            <ac:inkMk id="28" creationId="{25C9D9EB-AB65-6341-BEC2-6BEC799E20D9}"/>
          </ac:inkMkLst>
        </pc:inkChg>
        <pc:inkChg chg="add del">
          <ac:chgData name="Priyanka Raina" userId="dc1d67a2-6a36-4080-a999-512dca756148" providerId="ADAL" clId="{30A9E573-15B5-BF4D-BD98-9E9C3859D7A2}" dt="2019-04-24T16:50:05.882" v="29"/>
          <ac:inkMkLst>
            <pc:docMk/>
            <pc:sldMk cId="2232233217" sldId="288"/>
            <ac:inkMk id="29" creationId="{DCFF037F-923E-4741-8116-16832E1B6ADF}"/>
          </ac:inkMkLst>
        </pc:inkChg>
        <pc:inkChg chg="add del">
          <ac:chgData name="Priyanka Raina" userId="dc1d67a2-6a36-4080-a999-512dca756148" providerId="ADAL" clId="{30A9E573-15B5-BF4D-BD98-9E9C3859D7A2}" dt="2019-04-24T16:50:05.882" v="29"/>
          <ac:inkMkLst>
            <pc:docMk/>
            <pc:sldMk cId="2232233217" sldId="288"/>
            <ac:inkMk id="30" creationId="{FCDDFF64-8154-4142-A4DC-6B35974F43E6}"/>
          </ac:inkMkLst>
        </pc:inkChg>
        <pc:inkChg chg="add del reco">
          <ac:chgData name="Priyanka Raina" userId="dc1d67a2-6a36-4080-a999-512dca756148" providerId="ADAL" clId="{30A9E573-15B5-BF4D-BD98-9E9C3859D7A2}" dt="2019-04-24T17:00:53.426" v="239"/>
          <ac:inkMkLst>
            <pc:docMk/>
            <pc:sldMk cId="2232233217" sldId="288"/>
            <ac:inkMk id="31" creationId="{1697076E-7519-BA40-BEDF-285775F5F06B}"/>
          </ac:inkMkLst>
        </pc:inkChg>
        <pc:inkChg chg="add del reco">
          <ac:chgData name="Priyanka Raina" userId="dc1d67a2-6a36-4080-a999-512dca756148" providerId="ADAL" clId="{30A9E573-15B5-BF4D-BD98-9E9C3859D7A2}" dt="2019-04-24T16:51:53.059" v="149"/>
          <ac:inkMkLst>
            <pc:docMk/>
            <pc:sldMk cId="2232233217" sldId="288"/>
            <ac:inkMk id="32" creationId="{863C1E23-0F32-EC44-8895-7A3CAD1CE184}"/>
          </ac:inkMkLst>
        </pc:inkChg>
        <pc:inkChg chg="add del">
          <ac:chgData name="Priyanka Raina" userId="dc1d67a2-6a36-4080-a999-512dca756148" providerId="ADAL" clId="{30A9E573-15B5-BF4D-BD98-9E9C3859D7A2}" dt="2019-04-24T16:50:13.933" v="44"/>
          <ac:inkMkLst>
            <pc:docMk/>
            <pc:sldMk cId="2232233217" sldId="288"/>
            <ac:inkMk id="35" creationId="{BE7531B1-A2E0-6E4F-B19A-28BE3BD57A60}"/>
          </ac:inkMkLst>
        </pc:inkChg>
        <pc:inkChg chg="add del">
          <ac:chgData name="Priyanka Raina" userId="dc1d67a2-6a36-4080-a999-512dca756148" providerId="ADAL" clId="{30A9E573-15B5-BF4D-BD98-9E9C3859D7A2}" dt="2019-04-24T16:50:13.933" v="44"/>
          <ac:inkMkLst>
            <pc:docMk/>
            <pc:sldMk cId="2232233217" sldId="288"/>
            <ac:inkMk id="36" creationId="{5ED2D2E7-89FC-2742-B602-F140BB5A15D7}"/>
          </ac:inkMkLst>
        </pc:inkChg>
        <pc:inkChg chg="add del">
          <ac:chgData name="Priyanka Raina" userId="dc1d67a2-6a36-4080-a999-512dca756148" providerId="ADAL" clId="{30A9E573-15B5-BF4D-BD98-9E9C3859D7A2}" dt="2019-04-24T16:50:13.933" v="44"/>
          <ac:inkMkLst>
            <pc:docMk/>
            <pc:sldMk cId="2232233217" sldId="288"/>
            <ac:inkMk id="37" creationId="{03452ABE-33C5-A64E-8598-F994B7D687A5}"/>
          </ac:inkMkLst>
        </pc:inkChg>
        <pc:inkChg chg="add del">
          <ac:chgData name="Priyanka Raina" userId="dc1d67a2-6a36-4080-a999-512dca756148" providerId="ADAL" clId="{30A9E573-15B5-BF4D-BD98-9E9C3859D7A2}" dt="2019-04-24T16:50:13.933" v="44"/>
          <ac:inkMkLst>
            <pc:docMk/>
            <pc:sldMk cId="2232233217" sldId="288"/>
            <ac:inkMk id="38" creationId="{C084487E-F8D7-0C49-B916-C4E82F9DA792}"/>
          </ac:inkMkLst>
        </pc:inkChg>
        <pc:inkChg chg="add del">
          <ac:chgData name="Priyanka Raina" userId="dc1d67a2-6a36-4080-a999-512dca756148" providerId="ADAL" clId="{30A9E573-15B5-BF4D-BD98-9E9C3859D7A2}" dt="2019-04-24T16:50:13.933" v="44"/>
          <ac:inkMkLst>
            <pc:docMk/>
            <pc:sldMk cId="2232233217" sldId="288"/>
            <ac:inkMk id="39" creationId="{10B75A22-EC52-4344-B793-67ABBE713502}"/>
          </ac:inkMkLst>
        </pc:inkChg>
        <pc:inkChg chg="add del">
          <ac:chgData name="Priyanka Raina" userId="dc1d67a2-6a36-4080-a999-512dca756148" providerId="ADAL" clId="{30A9E573-15B5-BF4D-BD98-9E9C3859D7A2}" dt="2019-04-24T16:50:13.933" v="44"/>
          <ac:inkMkLst>
            <pc:docMk/>
            <pc:sldMk cId="2232233217" sldId="288"/>
            <ac:inkMk id="40" creationId="{4B175967-69BB-444C-91D7-9CFE71688DD3}"/>
          </ac:inkMkLst>
        </pc:inkChg>
        <pc:inkChg chg="add del">
          <ac:chgData name="Priyanka Raina" userId="dc1d67a2-6a36-4080-a999-512dca756148" providerId="ADAL" clId="{30A9E573-15B5-BF4D-BD98-9E9C3859D7A2}" dt="2019-04-24T16:50:13.933" v="44"/>
          <ac:inkMkLst>
            <pc:docMk/>
            <pc:sldMk cId="2232233217" sldId="288"/>
            <ac:inkMk id="41" creationId="{3CEE2EDC-12FC-8D4A-AE6C-CEF3F1B9CF3D}"/>
          </ac:inkMkLst>
        </pc:inkChg>
        <pc:inkChg chg="add del">
          <ac:chgData name="Priyanka Raina" userId="dc1d67a2-6a36-4080-a999-512dca756148" providerId="ADAL" clId="{30A9E573-15B5-BF4D-BD98-9E9C3859D7A2}" dt="2019-04-24T16:50:13.933" v="44"/>
          <ac:inkMkLst>
            <pc:docMk/>
            <pc:sldMk cId="2232233217" sldId="288"/>
            <ac:inkMk id="42" creationId="{B146F1B8-84ED-2B48-948A-AEF35EDBD1F5}"/>
          </ac:inkMkLst>
        </pc:inkChg>
        <pc:inkChg chg="add del">
          <ac:chgData name="Priyanka Raina" userId="dc1d67a2-6a36-4080-a999-512dca756148" providerId="ADAL" clId="{30A9E573-15B5-BF4D-BD98-9E9C3859D7A2}" dt="2019-04-24T16:50:13.933" v="44"/>
          <ac:inkMkLst>
            <pc:docMk/>
            <pc:sldMk cId="2232233217" sldId="288"/>
            <ac:inkMk id="43" creationId="{805B08A0-1622-584B-8D84-5DC24F6CA004}"/>
          </ac:inkMkLst>
        </pc:inkChg>
        <pc:inkChg chg="add del">
          <ac:chgData name="Priyanka Raina" userId="dc1d67a2-6a36-4080-a999-512dca756148" providerId="ADAL" clId="{30A9E573-15B5-BF4D-BD98-9E9C3859D7A2}" dt="2019-04-24T16:50:13.933" v="44"/>
          <ac:inkMkLst>
            <pc:docMk/>
            <pc:sldMk cId="2232233217" sldId="288"/>
            <ac:inkMk id="44" creationId="{E5C43EF2-3830-C640-AA1A-EDB4A454C6D9}"/>
          </ac:inkMkLst>
        </pc:inkChg>
        <pc:inkChg chg="add del">
          <ac:chgData name="Priyanka Raina" userId="dc1d67a2-6a36-4080-a999-512dca756148" providerId="ADAL" clId="{30A9E573-15B5-BF4D-BD98-9E9C3859D7A2}" dt="2019-04-24T16:50:13.933" v="44"/>
          <ac:inkMkLst>
            <pc:docMk/>
            <pc:sldMk cId="2232233217" sldId="288"/>
            <ac:inkMk id="45" creationId="{120ED679-3038-6446-AA33-C8D20ED4C1C1}"/>
          </ac:inkMkLst>
        </pc:inkChg>
        <pc:inkChg chg="add del">
          <ac:chgData name="Priyanka Raina" userId="dc1d67a2-6a36-4080-a999-512dca756148" providerId="ADAL" clId="{30A9E573-15B5-BF4D-BD98-9E9C3859D7A2}" dt="2019-04-24T16:50:13.933" v="44"/>
          <ac:inkMkLst>
            <pc:docMk/>
            <pc:sldMk cId="2232233217" sldId="288"/>
            <ac:inkMk id="46" creationId="{B612E450-800D-1946-8D16-5D71E340D752}"/>
          </ac:inkMkLst>
        </pc:inkChg>
        <pc:inkChg chg="add del">
          <ac:chgData name="Priyanka Raina" userId="dc1d67a2-6a36-4080-a999-512dca756148" providerId="ADAL" clId="{30A9E573-15B5-BF4D-BD98-9E9C3859D7A2}" dt="2019-04-24T16:50:13.933" v="44"/>
          <ac:inkMkLst>
            <pc:docMk/>
            <pc:sldMk cId="2232233217" sldId="288"/>
            <ac:inkMk id="47" creationId="{47FED601-300D-D245-8BBA-064416BE68EC}"/>
          </ac:inkMkLst>
        </pc:inkChg>
        <pc:inkChg chg="add del">
          <ac:chgData name="Priyanka Raina" userId="dc1d67a2-6a36-4080-a999-512dca756148" providerId="ADAL" clId="{30A9E573-15B5-BF4D-BD98-9E9C3859D7A2}" dt="2019-04-24T16:50:13.933" v="44"/>
          <ac:inkMkLst>
            <pc:docMk/>
            <pc:sldMk cId="2232233217" sldId="288"/>
            <ac:inkMk id="48" creationId="{6BD509AE-3BE7-7441-8994-5FCDEC52D30F}"/>
          </ac:inkMkLst>
        </pc:inkChg>
        <pc:inkChg chg="add reco">
          <ac:chgData name="Priyanka Raina" userId="dc1d67a2-6a36-4080-a999-512dca756148" providerId="ADAL" clId="{30A9E573-15B5-BF4D-BD98-9E9C3859D7A2}" dt="2019-04-24T16:50:13.933" v="44"/>
          <ac:inkMkLst>
            <pc:docMk/>
            <pc:sldMk cId="2232233217" sldId="288"/>
            <ac:inkMk id="49" creationId="{AD8677C0-6F01-2745-AE1A-07409DB4A71E}"/>
          </ac:inkMkLst>
        </pc:inkChg>
        <pc:inkChg chg="add">
          <ac:chgData name="Priyanka Raina" userId="dc1d67a2-6a36-4080-a999-512dca756148" providerId="ADAL" clId="{30A9E573-15B5-BF4D-BD98-9E9C3859D7A2}" dt="2019-04-24T16:50:19.497" v="46"/>
          <ac:inkMkLst>
            <pc:docMk/>
            <pc:sldMk cId="2232233217" sldId="288"/>
            <ac:inkMk id="51" creationId="{DF701E0C-B4D5-0942-A78D-2EE132FCF20A}"/>
          </ac:inkMkLst>
        </pc:inkChg>
        <pc:inkChg chg="add del">
          <ac:chgData name="Priyanka Raina" userId="dc1d67a2-6a36-4080-a999-512dca756148" providerId="ADAL" clId="{30A9E573-15B5-BF4D-BD98-9E9C3859D7A2}" dt="2019-04-24T16:50:28.153" v="64"/>
          <ac:inkMkLst>
            <pc:docMk/>
            <pc:sldMk cId="2232233217" sldId="288"/>
            <ac:inkMk id="52" creationId="{8C715DE3-340B-004D-B585-E7706D22A8EC}"/>
          </ac:inkMkLst>
        </pc:inkChg>
        <pc:inkChg chg="add del">
          <ac:chgData name="Priyanka Raina" userId="dc1d67a2-6a36-4080-a999-512dca756148" providerId="ADAL" clId="{30A9E573-15B5-BF4D-BD98-9E9C3859D7A2}" dt="2019-04-24T16:50:28.153" v="64"/>
          <ac:inkMkLst>
            <pc:docMk/>
            <pc:sldMk cId="2232233217" sldId="288"/>
            <ac:inkMk id="53" creationId="{08ECB540-23B8-4645-A370-C2711E75F8E1}"/>
          </ac:inkMkLst>
        </pc:inkChg>
        <pc:inkChg chg="add del">
          <ac:chgData name="Priyanka Raina" userId="dc1d67a2-6a36-4080-a999-512dca756148" providerId="ADAL" clId="{30A9E573-15B5-BF4D-BD98-9E9C3859D7A2}" dt="2019-04-24T16:50:28.153" v="64"/>
          <ac:inkMkLst>
            <pc:docMk/>
            <pc:sldMk cId="2232233217" sldId="288"/>
            <ac:inkMk id="54" creationId="{171615F3-3FFC-8849-9982-4A3FBBF2BB8D}"/>
          </ac:inkMkLst>
        </pc:inkChg>
        <pc:inkChg chg="add del">
          <ac:chgData name="Priyanka Raina" userId="dc1d67a2-6a36-4080-a999-512dca756148" providerId="ADAL" clId="{30A9E573-15B5-BF4D-BD98-9E9C3859D7A2}" dt="2019-04-24T16:50:28.153" v="64"/>
          <ac:inkMkLst>
            <pc:docMk/>
            <pc:sldMk cId="2232233217" sldId="288"/>
            <ac:inkMk id="55" creationId="{9D498362-1953-CD4D-BAA8-10D8879356E1}"/>
          </ac:inkMkLst>
        </pc:inkChg>
        <pc:inkChg chg="add del">
          <ac:chgData name="Priyanka Raina" userId="dc1d67a2-6a36-4080-a999-512dca756148" providerId="ADAL" clId="{30A9E573-15B5-BF4D-BD98-9E9C3859D7A2}" dt="2019-04-24T16:50:28.153" v="64"/>
          <ac:inkMkLst>
            <pc:docMk/>
            <pc:sldMk cId="2232233217" sldId="288"/>
            <ac:inkMk id="56" creationId="{B84B0751-40B9-7044-88F4-FD30810736B1}"/>
          </ac:inkMkLst>
        </pc:inkChg>
        <pc:inkChg chg="add del">
          <ac:chgData name="Priyanka Raina" userId="dc1d67a2-6a36-4080-a999-512dca756148" providerId="ADAL" clId="{30A9E573-15B5-BF4D-BD98-9E9C3859D7A2}" dt="2019-04-24T16:50:28.153" v="64"/>
          <ac:inkMkLst>
            <pc:docMk/>
            <pc:sldMk cId="2232233217" sldId="288"/>
            <ac:inkMk id="57" creationId="{1B1F6716-CD60-E04A-9A01-BED32FAAD44C}"/>
          </ac:inkMkLst>
        </pc:inkChg>
        <pc:inkChg chg="add del">
          <ac:chgData name="Priyanka Raina" userId="dc1d67a2-6a36-4080-a999-512dca756148" providerId="ADAL" clId="{30A9E573-15B5-BF4D-BD98-9E9C3859D7A2}" dt="2019-04-24T16:50:28.153" v="64"/>
          <ac:inkMkLst>
            <pc:docMk/>
            <pc:sldMk cId="2232233217" sldId="288"/>
            <ac:inkMk id="58" creationId="{E6CB6293-6395-EA4C-8DF2-A04C90522655}"/>
          </ac:inkMkLst>
        </pc:inkChg>
        <pc:inkChg chg="add del">
          <ac:chgData name="Priyanka Raina" userId="dc1d67a2-6a36-4080-a999-512dca756148" providerId="ADAL" clId="{30A9E573-15B5-BF4D-BD98-9E9C3859D7A2}" dt="2019-04-24T16:50:28.153" v="64"/>
          <ac:inkMkLst>
            <pc:docMk/>
            <pc:sldMk cId="2232233217" sldId="288"/>
            <ac:inkMk id="59" creationId="{71267212-EBB8-4043-8238-7CC4B0FC2C3E}"/>
          </ac:inkMkLst>
        </pc:inkChg>
        <pc:inkChg chg="add del">
          <ac:chgData name="Priyanka Raina" userId="dc1d67a2-6a36-4080-a999-512dca756148" providerId="ADAL" clId="{30A9E573-15B5-BF4D-BD98-9E9C3859D7A2}" dt="2019-04-24T16:50:28.153" v="64"/>
          <ac:inkMkLst>
            <pc:docMk/>
            <pc:sldMk cId="2232233217" sldId="288"/>
            <ac:inkMk id="60" creationId="{B952BA63-8C73-D84C-ABC9-C70F0FBC7598}"/>
          </ac:inkMkLst>
        </pc:inkChg>
        <pc:inkChg chg="add del">
          <ac:chgData name="Priyanka Raina" userId="dc1d67a2-6a36-4080-a999-512dca756148" providerId="ADAL" clId="{30A9E573-15B5-BF4D-BD98-9E9C3859D7A2}" dt="2019-04-24T16:50:28.153" v="64"/>
          <ac:inkMkLst>
            <pc:docMk/>
            <pc:sldMk cId="2232233217" sldId="288"/>
            <ac:inkMk id="61" creationId="{C74BE02E-451C-D94A-BB2C-32B8E2AD9042}"/>
          </ac:inkMkLst>
        </pc:inkChg>
        <pc:inkChg chg="add del">
          <ac:chgData name="Priyanka Raina" userId="dc1d67a2-6a36-4080-a999-512dca756148" providerId="ADAL" clId="{30A9E573-15B5-BF4D-BD98-9E9C3859D7A2}" dt="2019-04-24T16:50:28.153" v="64"/>
          <ac:inkMkLst>
            <pc:docMk/>
            <pc:sldMk cId="2232233217" sldId="288"/>
            <ac:inkMk id="62" creationId="{A3F75E67-DA4D-1048-819A-A66E17038569}"/>
          </ac:inkMkLst>
        </pc:inkChg>
        <pc:inkChg chg="add del">
          <ac:chgData name="Priyanka Raina" userId="dc1d67a2-6a36-4080-a999-512dca756148" providerId="ADAL" clId="{30A9E573-15B5-BF4D-BD98-9E9C3859D7A2}" dt="2019-04-24T16:50:28.153" v="64"/>
          <ac:inkMkLst>
            <pc:docMk/>
            <pc:sldMk cId="2232233217" sldId="288"/>
            <ac:inkMk id="63" creationId="{EE65345D-48C0-E54B-84AD-6521A2AD2F3E}"/>
          </ac:inkMkLst>
        </pc:inkChg>
        <pc:inkChg chg="add del">
          <ac:chgData name="Priyanka Raina" userId="dc1d67a2-6a36-4080-a999-512dca756148" providerId="ADAL" clId="{30A9E573-15B5-BF4D-BD98-9E9C3859D7A2}" dt="2019-04-24T16:50:28.153" v="64"/>
          <ac:inkMkLst>
            <pc:docMk/>
            <pc:sldMk cId="2232233217" sldId="288"/>
            <ac:inkMk id="64" creationId="{291DEEE4-122E-3641-80DA-80389C632305}"/>
          </ac:inkMkLst>
        </pc:inkChg>
        <pc:inkChg chg="add del">
          <ac:chgData name="Priyanka Raina" userId="dc1d67a2-6a36-4080-a999-512dca756148" providerId="ADAL" clId="{30A9E573-15B5-BF4D-BD98-9E9C3859D7A2}" dt="2019-04-24T16:50:28.153" v="64"/>
          <ac:inkMkLst>
            <pc:docMk/>
            <pc:sldMk cId="2232233217" sldId="288"/>
            <ac:inkMk id="65" creationId="{1E6536A9-2DD7-0242-B19E-43BE0B977879}"/>
          </ac:inkMkLst>
        </pc:inkChg>
        <pc:inkChg chg="add del">
          <ac:chgData name="Priyanka Raina" userId="dc1d67a2-6a36-4080-a999-512dca756148" providerId="ADAL" clId="{30A9E573-15B5-BF4D-BD98-9E9C3859D7A2}" dt="2019-04-24T16:50:28.153" v="64"/>
          <ac:inkMkLst>
            <pc:docMk/>
            <pc:sldMk cId="2232233217" sldId="288"/>
            <ac:inkMk id="66" creationId="{716E1D3D-7EE6-8741-969A-79A3B7DF501F}"/>
          </ac:inkMkLst>
        </pc:inkChg>
        <pc:inkChg chg="add del">
          <ac:chgData name="Priyanka Raina" userId="dc1d67a2-6a36-4080-a999-512dca756148" providerId="ADAL" clId="{30A9E573-15B5-BF4D-BD98-9E9C3859D7A2}" dt="2019-04-24T16:50:28.153" v="64"/>
          <ac:inkMkLst>
            <pc:docMk/>
            <pc:sldMk cId="2232233217" sldId="288"/>
            <ac:inkMk id="67" creationId="{967F3D45-6560-7144-A0ED-8630171D0CEB}"/>
          </ac:inkMkLst>
        </pc:inkChg>
        <pc:inkChg chg="add del reco">
          <ac:chgData name="Priyanka Raina" userId="dc1d67a2-6a36-4080-a999-512dca756148" providerId="ADAL" clId="{30A9E573-15B5-BF4D-BD98-9E9C3859D7A2}" dt="2019-04-24T16:50:30.356" v="68"/>
          <ac:inkMkLst>
            <pc:docMk/>
            <pc:sldMk cId="2232233217" sldId="288"/>
            <ac:inkMk id="68" creationId="{36FBBAA6-0F69-0E41-B556-1155D0137E40}"/>
          </ac:inkMkLst>
        </pc:inkChg>
        <pc:inkChg chg="add del">
          <ac:chgData name="Priyanka Raina" userId="dc1d67a2-6a36-4080-a999-512dca756148" providerId="ADAL" clId="{30A9E573-15B5-BF4D-BD98-9E9C3859D7A2}" dt="2019-04-24T16:50:30.356" v="68"/>
          <ac:inkMkLst>
            <pc:docMk/>
            <pc:sldMk cId="2232233217" sldId="288"/>
            <ac:inkMk id="70" creationId="{2ABCD6AC-E0D2-3248-A4B3-31DF1CD300C7}"/>
          </ac:inkMkLst>
        </pc:inkChg>
        <pc:inkChg chg="add del">
          <ac:chgData name="Priyanka Raina" userId="dc1d67a2-6a36-4080-a999-512dca756148" providerId="ADAL" clId="{30A9E573-15B5-BF4D-BD98-9E9C3859D7A2}" dt="2019-04-24T16:50:30.356" v="68"/>
          <ac:inkMkLst>
            <pc:docMk/>
            <pc:sldMk cId="2232233217" sldId="288"/>
            <ac:inkMk id="71" creationId="{35701A9D-6BD3-4E47-AEE0-3D660DB14C83}"/>
          </ac:inkMkLst>
        </pc:inkChg>
        <pc:inkChg chg="add del">
          <ac:chgData name="Priyanka Raina" userId="dc1d67a2-6a36-4080-a999-512dca756148" providerId="ADAL" clId="{30A9E573-15B5-BF4D-BD98-9E9C3859D7A2}" dt="2019-04-24T16:50:30.356" v="68"/>
          <ac:inkMkLst>
            <pc:docMk/>
            <pc:sldMk cId="2232233217" sldId="288"/>
            <ac:inkMk id="72" creationId="{84A79A94-6E38-6D4B-98E6-E8A0F7AA2E0C}"/>
          </ac:inkMkLst>
        </pc:inkChg>
        <pc:inkChg chg="add del reco">
          <ac:chgData name="Priyanka Raina" userId="dc1d67a2-6a36-4080-a999-512dca756148" providerId="ADAL" clId="{30A9E573-15B5-BF4D-BD98-9E9C3859D7A2}" dt="2019-04-24T16:50:34.651" v="78"/>
          <ac:inkMkLst>
            <pc:docMk/>
            <pc:sldMk cId="2232233217" sldId="288"/>
            <ac:inkMk id="73" creationId="{1CAAB3D1-13FF-3B43-9A1C-7E69373F0CCF}"/>
          </ac:inkMkLst>
        </pc:inkChg>
        <pc:inkChg chg="add del">
          <ac:chgData name="Priyanka Raina" userId="dc1d67a2-6a36-4080-a999-512dca756148" providerId="ADAL" clId="{30A9E573-15B5-BF4D-BD98-9E9C3859D7A2}" dt="2019-04-24T16:50:34.651" v="78"/>
          <ac:inkMkLst>
            <pc:docMk/>
            <pc:sldMk cId="2232233217" sldId="288"/>
            <ac:inkMk id="75" creationId="{3DA3274E-F63F-E042-B22D-53A4C2274B92}"/>
          </ac:inkMkLst>
        </pc:inkChg>
        <pc:inkChg chg="add del">
          <ac:chgData name="Priyanka Raina" userId="dc1d67a2-6a36-4080-a999-512dca756148" providerId="ADAL" clId="{30A9E573-15B5-BF4D-BD98-9E9C3859D7A2}" dt="2019-04-24T16:50:34.651" v="78"/>
          <ac:inkMkLst>
            <pc:docMk/>
            <pc:sldMk cId="2232233217" sldId="288"/>
            <ac:inkMk id="76" creationId="{99EB9399-3A91-734C-9E3E-F30AEA3C0884}"/>
          </ac:inkMkLst>
        </pc:inkChg>
        <pc:inkChg chg="add del">
          <ac:chgData name="Priyanka Raina" userId="dc1d67a2-6a36-4080-a999-512dca756148" providerId="ADAL" clId="{30A9E573-15B5-BF4D-BD98-9E9C3859D7A2}" dt="2019-04-24T16:50:34.651" v="78"/>
          <ac:inkMkLst>
            <pc:docMk/>
            <pc:sldMk cId="2232233217" sldId="288"/>
            <ac:inkMk id="77" creationId="{8EDA5795-E340-E047-9FD0-A4E7FB24F28D}"/>
          </ac:inkMkLst>
        </pc:inkChg>
        <pc:inkChg chg="add del">
          <ac:chgData name="Priyanka Raina" userId="dc1d67a2-6a36-4080-a999-512dca756148" providerId="ADAL" clId="{30A9E573-15B5-BF4D-BD98-9E9C3859D7A2}" dt="2019-04-24T16:50:34.651" v="78"/>
          <ac:inkMkLst>
            <pc:docMk/>
            <pc:sldMk cId="2232233217" sldId="288"/>
            <ac:inkMk id="78" creationId="{1608311C-3477-F147-AC2D-31F8AA2E4547}"/>
          </ac:inkMkLst>
        </pc:inkChg>
        <pc:inkChg chg="add del">
          <ac:chgData name="Priyanka Raina" userId="dc1d67a2-6a36-4080-a999-512dca756148" providerId="ADAL" clId="{30A9E573-15B5-BF4D-BD98-9E9C3859D7A2}" dt="2019-04-24T16:50:34.651" v="78"/>
          <ac:inkMkLst>
            <pc:docMk/>
            <pc:sldMk cId="2232233217" sldId="288"/>
            <ac:inkMk id="79" creationId="{C589035B-8E43-3B47-8D13-FA5EB3250605}"/>
          </ac:inkMkLst>
        </pc:inkChg>
        <pc:inkChg chg="add del">
          <ac:chgData name="Priyanka Raina" userId="dc1d67a2-6a36-4080-a999-512dca756148" providerId="ADAL" clId="{30A9E573-15B5-BF4D-BD98-9E9C3859D7A2}" dt="2019-04-24T16:50:34.651" v="78"/>
          <ac:inkMkLst>
            <pc:docMk/>
            <pc:sldMk cId="2232233217" sldId="288"/>
            <ac:inkMk id="80" creationId="{EBB8B2B7-2BFD-5145-A02E-E63DCAAACF33}"/>
          </ac:inkMkLst>
        </pc:inkChg>
        <pc:inkChg chg="add del">
          <ac:chgData name="Priyanka Raina" userId="dc1d67a2-6a36-4080-a999-512dca756148" providerId="ADAL" clId="{30A9E573-15B5-BF4D-BD98-9E9C3859D7A2}" dt="2019-04-24T16:50:34.651" v="78"/>
          <ac:inkMkLst>
            <pc:docMk/>
            <pc:sldMk cId="2232233217" sldId="288"/>
            <ac:inkMk id="81" creationId="{86D555AA-0CF1-CE4F-80BE-04261F7ACAFC}"/>
          </ac:inkMkLst>
        </pc:inkChg>
        <pc:inkChg chg="add del">
          <ac:chgData name="Priyanka Raina" userId="dc1d67a2-6a36-4080-a999-512dca756148" providerId="ADAL" clId="{30A9E573-15B5-BF4D-BD98-9E9C3859D7A2}" dt="2019-04-24T16:50:34.651" v="78"/>
          <ac:inkMkLst>
            <pc:docMk/>
            <pc:sldMk cId="2232233217" sldId="288"/>
            <ac:inkMk id="82" creationId="{3AB10C3E-788E-8E46-AA50-808FC8E8348F}"/>
          </ac:inkMkLst>
        </pc:inkChg>
        <pc:inkChg chg="add del">
          <ac:chgData name="Priyanka Raina" userId="dc1d67a2-6a36-4080-a999-512dca756148" providerId="ADAL" clId="{30A9E573-15B5-BF4D-BD98-9E9C3859D7A2}" dt="2019-04-24T16:50:34.651" v="78"/>
          <ac:inkMkLst>
            <pc:docMk/>
            <pc:sldMk cId="2232233217" sldId="288"/>
            <ac:inkMk id="83" creationId="{D7DE8EA9-0737-8542-A032-946CAFE31CF1}"/>
          </ac:inkMkLst>
        </pc:inkChg>
        <pc:inkChg chg="add del mod reco modStrokes">
          <ac:chgData name="Priyanka Raina" userId="dc1d67a2-6a36-4080-a999-512dca756148" providerId="ADAL" clId="{30A9E573-15B5-BF4D-BD98-9E9C3859D7A2}" dt="2019-04-24T16:51:53.635" v="150"/>
          <ac:inkMkLst>
            <pc:docMk/>
            <pc:sldMk cId="2232233217" sldId="288"/>
            <ac:inkMk id="84" creationId="{3D26BFBB-059C-DF40-B90B-E1FA54263133}"/>
          </ac:inkMkLst>
        </pc:inkChg>
        <pc:inkChg chg="add del">
          <ac:chgData name="Priyanka Raina" userId="dc1d67a2-6a36-4080-a999-512dca756148" providerId="ADAL" clId="{30A9E573-15B5-BF4D-BD98-9E9C3859D7A2}" dt="2019-04-24T16:51:42.824" v="132"/>
          <ac:inkMkLst>
            <pc:docMk/>
            <pc:sldMk cId="2232233217" sldId="288"/>
            <ac:inkMk id="86" creationId="{98903BF1-5D00-3C46-BE51-35D22C667926}"/>
          </ac:inkMkLst>
        </pc:inkChg>
        <pc:inkChg chg="add del">
          <ac:chgData name="Priyanka Raina" userId="dc1d67a2-6a36-4080-a999-512dca756148" providerId="ADAL" clId="{30A9E573-15B5-BF4D-BD98-9E9C3859D7A2}" dt="2019-04-24T16:51:01.469" v="84"/>
          <ac:inkMkLst>
            <pc:docMk/>
            <pc:sldMk cId="2232233217" sldId="288"/>
            <ac:inkMk id="87" creationId="{C652767E-F6C0-A44F-B650-E1DCA2BFAC1D}"/>
          </ac:inkMkLst>
        </pc:inkChg>
        <pc:inkChg chg="add del">
          <ac:chgData name="Priyanka Raina" userId="dc1d67a2-6a36-4080-a999-512dca756148" providerId="ADAL" clId="{30A9E573-15B5-BF4D-BD98-9E9C3859D7A2}" dt="2019-04-24T16:51:01.469" v="84"/>
          <ac:inkMkLst>
            <pc:docMk/>
            <pc:sldMk cId="2232233217" sldId="288"/>
            <ac:inkMk id="88" creationId="{03C6200A-8F79-144A-B9AD-D656E3EA5C51}"/>
          </ac:inkMkLst>
        </pc:inkChg>
        <pc:inkChg chg="add del reco">
          <ac:chgData name="Priyanka Raina" userId="dc1d67a2-6a36-4080-a999-512dca756148" providerId="ADAL" clId="{30A9E573-15B5-BF4D-BD98-9E9C3859D7A2}" dt="2019-04-24T16:51:02.932" v="87"/>
          <ac:inkMkLst>
            <pc:docMk/>
            <pc:sldMk cId="2232233217" sldId="288"/>
            <ac:inkMk id="89" creationId="{408796E1-E0B0-AC4C-A802-FD71656B5F10}"/>
          </ac:inkMkLst>
        </pc:inkChg>
        <pc:inkChg chg="add del">
          <ac:chgData name="Priyanka Raina" userId="dc1d67a2-6a36-4080-a999-512dca756148" providerId="ADAL" clId="{30A9E573-15B5-BF4D-BD98-9E9C3859D7A2}" dt="2019-04-24T16:51:02.932" v="87"/>
          <ac:inkMkLst>
            <pc:docMk/>
            <pc:sldMk cId="2232233217" sldId="288"/>
            <ac:inkMk id="91" creationId="{EB1B2473-7C8C-B147-9182-3FF2BA324517}"/>
          </ac:inkMkLst>
        </pc:inkChg>
        <pc:inkChg chg="add del reco">
          <ac:chgData name="Priyanka Raina" userId="dc1d67a2-6a36-4080-a999-512dca756148" providerId="ADAL" clId="{30A9E573-15B5-BF4D-BD98-9E9C3859D7A2}" dt="2019-04-24T16:51:08.342" v="98"/>
          <ac:inkMkLst>
            <pc:docMk/>
            <pc:sldMk cId="2232233217" sldId="288"/>
            <ac:inkMk id="92" creationId="{81493D73-3C8C-1747-886E-7A4C59398AC4}"/>
          </ac:inkMkLst>
        </pc:inkChg>
        <pc:inkChg chg="add del">
          <ac:chgData name="Priyanka Raina" userId="dc1d67a2-6a36-4080-a999-512dca756148" providerId="ADAL" clId="{30A9E573-15B5-BF4D-BD98-9E9C3859D7A2}" dt="2019-04-24T16:51:08.342" v="98"/>
          <ac:inkMkLst>
            <pc:docMk/>
            <pc:sldMk cId="2232233217" sldId="288"/>
            <ac:inkMk id="94" creationId="{43E619A8-FE1C-BC42-888E-708D5BBA8D1B}"/>
          </ac:inkMkLst>
        </pc:inkChg>
        <pc:inkChg chg="add del">
          <ac:chgData name="Priyanka Raina" userId="dc1d67a2-6a36-4080-a999-512dca756148" providerId="ADAL" clId="{30A9E573-15B5-BF4D-BD98-9E9C3859D7A2}" dt="2019-04-24T16:51:08.342" v="98"/>
          <ac:inkMkLst>
            <pc:docMk/>
            <pc:sldMk cId="2232233217" sldId="288"/>
            <ac:inkMk id="95" creationId="{A3CC229E-9EB8-A149-B7EE-05D0493EA735}"/>
          </ac:inkMkLst>
        </pc:inkChg>
        <pc:inkChg chg="add del">
          <ac:chgData name="Priyanka Raina" userId="dc1d67a2-6a36-4080-a999-512dca756148" providerId="ADAL" clId="{30A9E573-15B5-BF4D-BD98-9E9C3859D7A2}" dt="2019-04-24T16:51:08.342" v="98"/>
          <ac:inkMkLst>
            <pc:docMk/>
            <pc:sldMk cId="2232233217" sldId="288"/>
            <ac:inkMk id="96" creationId="{B54F7580-EAC6-4245-8364-7C6CB05DF399}"/>
          </ac:inkMkLst>
        </pc:inkChg>
        <pc:inkChg chg="add del">
          <ac:chgData name="Priyanka Raina" userId="dc1d67a2-6a36-4080-a999-512dca756148" providerId="ADAL" clId="{30A9E573-15B5-BF4D-BD98-9E9C3859D7A2}" dt="2019-04-24T16:51:08.342" v="98"/>
          <ac:inkMkLst>
            <pc:docMk/>
            <pc:sldMk cId="2232233217" sldId="288"/>
            <ac:inkMk id="97" creationId="{A201A9C0-F7A1-5343-8EEE-991D5EAF8E52}"/>
          </ac:inkMkLst>
        </pc:inkChg>
        <pc:inkChg chg="add del">
          <ac:chgData name="Priyanka Raina" userId="dc1d67a2-6a36-4080-a999-512dca756148" providerId="ADAL" clId="{30A9E573-15B5-BF4D-BD98-9E9C3859D7A2}" dt="2019-04-24T16:51:08.342" v="98"/>
          <ac:inkMkLst>
            <pc:docMk/>
            <pc:sldMk cId="2232233217" sldId="288"/>
            <ac:inkMk id="98" creationId="{97C3CC23-3322-9149-828A-727721DCAC34}"/>
          </ac:inkMkLst>
        </pc:inkChg>
        <pc:inkChg chg="add del">
          <ac:chgData name="Priyanka Raina" userId="dc1d67a2-6a36-4080-a999-512dca756148" providerId="ADAL" clId="{30A9E573-15B5-BF4D-BD98-9E9C3859D7A2}" dt="2019-04-24T16:51:08.342" v="98"/>
          <ac:inkMkLst>
            <pc:docMk/>
            <pc:sldMk cId="2232233217" sldId="288"/>
            <ac:inkMk id="99" creationId="{34109C42-4304-814F-B43B-1DD4DF9D6D75}"/>
          </ac:inkMkLst>
        </pc:inkChg>
        <pc:inkChg chg="add del">
          <ac:chgData name="Priyanka Raina" userId="dc1d67a2-6a36-4080-a999-512dca756148" providerId="ADAL" clId="{30A9E573-15B5-BF4D-BD98-9E9C3859D7A2}" dt="2019-04-24T16:51:08.342" v="98"/>
          <ac:inkMkLst>
            <pc:docMk/>
            <pc:sldMk cId="2232233217" sldId="288"/>
            <ac:inkMk id="100" creationId="{324692A2-25A9-E747-84F6-BC4BA217CE99}"/>
          </ac:inkMkLst>
        </pc:inkChg>
        <pc:inkChg chg="add del">
          <ac:chgData name="Priyanka Raina" userId="dc1d67a2-6a36-4080-a999-512dca756148" providerId="ADAL" clId="{30A9E573-15B5-BF4D-BD98-9E9C3859D7A2}" dt="2019-04-24T16:51:08.342" v="98"/>
          <ac:inkMkLst>
            <pc:docMk/>
            <pc:sldMk cId="2232233217" sldId="288"/>
            <ac:inkMk id="101" creationId="{A52C386E-F3C9-7545-BF9F-01A4D3F7A62C}"/>
          </ac:inkMkLst>
        </pc:inkChg>
        <pc:inkChg chg="add del">
          <ac:chgData name="Priyanka Raina" userId="dc1d67a2-6a36-4080-a999-512dca756148" providerId="ADAL" clId="{30A9E573-15B5-BF4D-BD98-9E9C3859D7A2}" dt="2019-04-24T16:51:08.342" v="98"/>
          <ac:inkMkLst>
            <pc:docMk/>
            <pc:sldMk cId="2232233217" sldId="288"/>
            <ac:inkMk id="102" creationId="{68BFE28F-B7AD-B54A-AC34-133C4C8A5CD5}"/>
          </ac:inkMkLst>
        </pc:inkChg>
        <pc:inkChg chg="add del reco">
          <ac:chgData name="Priyanka Raina" userId="dc1d67a2-6a36-4080-a999-512dca756148" providerId="ADAL" clId="{30A9E573-15B5-BF4D-BD98-9E9C3859D7A2}" dt="2019-04-24T16:51:11.145" v="102"/>
          <ac:inkMkLst>
            <pc:docMk/>
            <pc:sldMk cId="2232233217" sldId="288"/>
            <ac:inkMk id="103" creationId="{F0B4026D-72A0-494E-B87F-1BADF68BA7CB}"/>
          </ac:inkMkLst>
        </pc:inkChg>
        <pc:inkChg chg="add del">
          <ac:chgData name="Priyanka Raina" userId="dc1d67a2-6a36-4080-a999-512dca756148" providerId="ADAL" clId="{30A9E573-15B5-BF4D-BD98-9E9C3859D7A2}" dt="2019-04-24T16:51:11.145" v="102"/>
          <ac:inkMkLst>
            <pc:docMk/>
            <pc:sldMk cId="2232233217" sldId="288"/>
            <ac:inkMk id="105" creationId="{085E3879-7E99-244A-AC98-0E7B2396B1EB}"/>
          </ac:inkMkLst>
        </pc:inkChg>
        <pc:inkChg chg="add del">
          <ac:chgData name="Priyanka Raina" userId="dc1d67a2-6a36-4080-a999-512dca756148" providerId="ADAL" clId="{30A9E573-15B5-BF4D-BD98-9E9C3859D7A2}" dt="2019-04-24T16:51:11.145" v="102"/>
          <ac:inkMkLst>
            <pc:docMk/>
            <pc:sldMk cId="2232233217" sldId="288"/>
            <ac:inkMk id="106" creationId="{5AEC15E0-A25F-FC40-9488-46C4B91FF6DB}"/>
          </ac:inkMkLst>
        </pc:inkChg>
        <pc:inkChg chg="add del reco">
          <ac:chgData name="Priyanka Raina" userId="dc1d67a2-6a36-4080-a999-512dca756148" providerId="ADAL" clId="{30A9E573-15B5-BF4D-BD98-9E9C3859D7A2}" dt="2019-04-24T16:51:14.918" v="108"/>
          <ac:inkMkLst>
            <pc:docMk/>
            <pc:sldMk cId="2232233217" sldId="288"/>
            <ac:inkMk id="107" creationId="{FA3AADDC-CC0A-414A-9B0E-6549406072E3}"/>
          </ac:inkMkLst>
        </pc:inkChg>
        <pc:inkChg chg="add del">
          <ac:chgData name="Priyanka Raina" userId="dc1d67a2-6a36-4080-a999-512dca756148" providerId="ADAL" clId="{30A9E573-15B5-BF4D-BD98-9E9C3859D7A2}" dt="2019-04-24T16:51:14.918" v="108"/>
          <ac:inkMkLst>
            <pc:docMk/>
            <pc:sldMk cId="2232233217" sldId="288"/>
            <ac:inkMk id="109" creationId="{1869B1B7-E6AA-CC4E-8B0B-03CD9FD7BD02}"/>
          </ac:inkMkLst>
        </pc:inkChg>
        <pc:inkChg chg="add del">
          <ac:chgData name="Priyanka Raina" userId="dc1d67a2-6a36-4080-a999-512dca756148" providerId="ADAL" clId="{30A9E573-15B5-BF4D-BD98-9E9C3859D7A2}" dt="2019-04-24T16:51:14.918" v="108"/>
          <ac:inkMkLst>
            <pc:docMk/>
            <pc:sldMk cId="2232233217" sldId="288"/>
            <ac:inkMk id="110" creationId="{183DA507-2AA8-0C4F-A504-3E0BB52BB636}"/>
          </ac:inkMkLst>
        </pc:inkChg>
        <pc:inkChg chg="add del">
          <ac:chgData name="Priyanka Raina" userId="dc1d67a2-6a36-4080-a999-512dca756148" providerId="ADAL" clId="{30A9E573-15B5-BF4D-BD98-9E9C3859D7A2}" dt="2019-04-24T16:51:14.918" v="108"/>
          <ac:inkMkLst>
            <pc:docMk/>
            <pc:sldMk cId="2232233217" sldId="288"/>
            <ac:inkMk id="111" creationId="{59109F56-F48B-FE47-BDCF-A2A4F9B5BB95}"/>
          </ac:inkMkLst>
        </pc:inkChg>
        <pc:inkChg chg="add del">
          <ac:chgData name="Priyanka Raina" userId="dc1d67a2-6a36-4080-a999-512dca756148" providerId="ADAL" clId="{30A9E573-15B5-BF4D-BD98-9E9C3859D7A2}" dt="2019-04-24T16:51:14.918" v="108"/>
          <ac:inkMkLst>
            <pc:docMk/>
            <pc:sldMk cId="2232233217" sldId="288"/>
            <ac:inkMk id="112" creationId="{76982745-D937-984F-A015-7BE1C61AEFB9}"/>
          </ac:inkMkLst>
        </pc:inkChg>
        <pc:inkChg chg="add del reco">
          <ac:chgData name="Priyanka Raina" userId="dc1d67a2-6a36-4080-a999-512dca756148" providerId="ADAL" clId="{30A9E573-15B5-BF4D-BD98-9E9C3859D7A2}" dt="2019-04-24T16:51:16" v="110"/>
          <ac:inkMkLst>
            <pc:docMk/>
            <pc:sldMk cId="2232233217" sldId="288"/>
            <ac:inkMk id="113" creationId="{4B1D4FBC-FF32-5D41-BB3F-116756AD070A}"/>
          </ac:inkMkLst>
        </pc:inkChg>
        <pc:inkChg chg="add del">
          <ac:chgData name="Priyanka Raina" userId="dc1d67a2-6a36-4080-a999-512dca756148" providerId="ADAL" clId="{30A9E573-15B5-BF4D-BD98-9E9C3859D7A2}" dt="2019-04-24T16:51:16" v="110"/>
          <ac:inkMkLst>
            <pc:docMk/>
            <pc:sldMk cId="2232233217" sldId="288"/>
            <ac:inkMk id="115" creationId="{8B7ACECC-5276-5342-B92C-4A5AB64C8E5A}"/>
          </ac:inkMkLst>
        </pc:inkChg>
        <pc:inkChg chg="add del reco">
          <ac:chgData name="Priyanka Raina" userId="dc1d67a2-6a36-4080-a999-512dca756148" providerId="ADAL" clId="{30A9E573-15B5-BF4D-BD98-9E9C3859D7A2}" dt="2019-04-24T16:51:24.070" v="128"/>
          <ac:inkMkLst>
            <pc:docMk/>
            <pc:sldMk cId="2232233217" sldId="288"/>
            <ac:inkMk id="116" creationId="{E0F2095F-FA25-5740-97B5-3D3C7B1C4B57}"/>
          </ac:inkMkLst>
        </pc:inkChg>
        <pc:inkChg chg="add del">
          <ac:chgData name="Priyanka Raina" userId="dc1d67a2-6a36-4080-a999-512dca756148" providerId="ADAL" clId="{30A9E573-15B5-BF4D-BD98-9E9C3859D7A2}" dt="2019-04-24T16:51:24.070" v="128"/>
          <ac:inkMkLst>
            <pc:docMk/>
            <pc:sldMk cId="2232233217" sldId="288"/>
            <ac:inkMk id="118" creationId="{7A465463-E7D4-9347-AAE4-839ADBED4881}"/>
          </ac:inkMkLst>
        </pc:inkChg>
        <pc:inkChg chg="add del">
          <ac:chgData name="Priyanka Raina" userId="dc1d67a2-6a36-4080-a999-512dca756148" providerId="ADAL" clId="{30A9E573-15B5-BF4D-BD98-9E9C3859D7A2}" dt="2019-04-24T16:51:24.070" v="128"/>
          <ac:inkMkLst>
            <pc:docMk/>
            <pc:sldMk cId="2232233217" sldId="288"/>
            <ac:inkMk id="119" creationId="{8A13505D-207C-6547-BFD6-09CF679A4867}"/>
          </ac:inkMkLst>
        </pc:inkChg>
        <pc:inkChg chg="add del">
          <ac:chgData name="Priyanka Raina" userId="dc1d67a2-6a36-4080-a999-512dca756148" providerId="ADAL" clId="{30A9E573-15B5-BF4D-BD98-9E9C3859D7A2}" dt="2019-04-24T16:51:24.070" v="128"/>
          <ac:inkMkLst>
            <pc:docMk/>
            <pc:sldMk cId="2232233217" sldId="288"/>
            <ac:inkMk id="120" creationId="{E1721E5A-123E-A044-8587-22A9281DAAB8}"/>
          </ac:inkMkLst>
        </pc:inkChg>
        <pc:inkChg chg="add del">
          <ac:chgData name="Priyanka Raina" userId="dc1d67a2-6a36-4080-a999-512dca756148" providerId="ADAL" clId="{30A9E573-15B5-BF4D-BD98-9E9C3859D7A2}" dt="2019-04-24T16:51:24.070" v="128"/>
          <ac:inkMkLst>
            <pc:docMk/>
            <pc:sldMk cId="2232233217" sldId="288"/>
            <ac:inkMk id="121" creationId="{C0140762-45BC-1C4A-8AF6-E7F7824D36AB}"/>
          </ac:inkMkLst>
        </pc:inkChg>
        <pc:inkChg chg="add del">
          <ac:chgData name="Priyanka Raina" userId="dc1d67a2-6a36-4080-a999-512dca756148" providerId="ADAL" clId="{30A9E573-15B5-BF4D-BD98-9E9C3859D7A2}" dt="2019-04-24T16:51:24.070" v="128"/>
          <ac:inkMkLst>
            <pc:docMk/>
            <pc:sldMk cId="2232233217" sldId="288"/>
            <ac:inkMk id="122" creationId="{CCD06534-E4CA-9D4B-8FC8-EA6F995389D5}"/>
          </ac:inkMkLst>
        </pc:inkChg>
        <pc:inkChg chg="add del">
          <ac:chgData name="Priyanka Raina" userId="dc1d67a2-6a36-4080-a999-512dca756148" providerId="ADAL" clId="{30A9E573-15B5-BF4D-BD98-9E9C3859D7A2}" dt="2019-04-24T16:51:24.070" v="128"/>
          <ac:inkMkLst>
            <pc:docMk/>
            <pc:sldMk cId="2232233217" sldId="288"/>
            <ac:inkMk id="123" creationId="{CCFB4C93-51D6-524A-94B9-ABD3D3F0894E}"/>
          </ac:inkMkLst>
        </pc:inkChg>
        <pc:inkChg chg="add del">
          <ac:chgData name="Priyanka Raina" userId="dc1d67a2-6a36-4080-a999-512dca756148" providerId="ADAL" clId="{30A9E573-15B5-BF4D-BD98-9E9C3859D7A2}" dt="2019-04-24T16:51:24.070" v="128"/>
          <ac:inkMkLst>
            <pc:docMk/>
            <pc:sldMk cId="2232233217" sldId="288"/>
            <ac:inkMk id="124" creationId="{F9FC5542-D3A7-0D4C-A77A-C549713D4BBD}"/>
          </ac:inkMkLst>
        </pc:inkChg>
        <pc:inkChg chg="add del">
          <ac:chgData name="Priyanka Raina" userId="dc1d67a2-6a36-4080-a999-512dca756148" providerId="ADAL" clId="{30A9E573-15B5-BF4D-BD98-9E9C3859D7A2}" dt="2019-04-24T16:51:24.070" v="128"/>
          <ac:inkMkLst>
            <pc:docMk/>
            <pc:sldMk cId="2232233217" sldId="288"/>
            <ac:inkMk id="125" creationId="{C33BBCF5-1882-8742-B2EC-918A34210409}"/>
          </ac:inkMkLst>
        </pc:inkChg>
        <pc:inkChg chg="add del">
          <ac:chgData name="Priyanka Raina" userId="dc1d67a2-6a36-4080-a999-512dca756148" providerId="ADAL" clId="{30A9E573-15B5-BF4D-BD98-9E9C3859D7A2}" dt="2019-04-24T16:51:24.070" v="128"/>
          <ac:inkMkLst>
            <pc:docMk/>
            <pc:sldMk cId="2232233217" sldId="288"/>
            <ac:inkMk id="126" creationId="{747B5CD3-0ED7-C946-BDC1-5764E5A37352}"/>
          </ac:inkMkLst>
        </pc:inkChg>
        <pc:inkChg chg="add del">
          <ac:chgData name="Priyanka Raina" userId="dc1d67a2-6a36-4080-a999-512dca756148" providerId="ADAL" clId="{30A9E573-15B5-BF4D-BD98-9E9C3859D7A2}" dt="2019-04-24T16:51:24.070" v="128"/>
          <ac:inkMkLst>
            <pc:docMk/>
            <pc:sldMk cId="2232233217" sldId="288"/>
            <ac:inkMk id="127" creationId="{80EA616E-7D11-8147-8D82-B05BA4926FCE}"/>
          </ac:inkMkLst>
        </pc:inkChg>
        <pc:inkChg chg="add del">
          <ac:chgData name="Priyanka Raina" userId="dc1d67a2-6a36-4080-a999-512dca756148" providerId="ADAL" clId="{30A9E573-15B5-BF4D-BD98-9E9C3859D7A2}" dt="2019-04-24T16:51:24.070" v="128"/>
          <ac:inkMkLst>
            <pc:docMk/>
            <pc:sldMk cId="2232233217" sldId="288"/>
            <ac:inkMk id="128" creationId="{4677DE88-AE12-0A4D-8B52-36CC4F4E335F}"/>
          </ac:inkMkLst>
        </pc:inkChg>
        <pc:inkChg chg="add del">
          <ac:chgData name="Priyanka Raina" userId="dc1d67a2-6a36-4080-a999-512dca756148" providerId="ADAL" clId="{30A9E573-15B5-BF4D-BD98-9E9C3859D7A2}" dt="2019-04-24T16:51:24.070" v="128"/>
          <ac:inkMkLst>
            <pc:docMk/>
            <pc:sldMk cId="2232233217" sldId="288"/>
            <ac:inkMk id="129" creationId="{5389D311-9F8E-4E45-B390-DD97FE150719}"/>
          </ac:inkMkLst>
        </pc:inkChg>
        <pc:inkChg chg="add del">
          <ac:chgData name="Priyanka Raina" userId="dc1d67a2-6a36-4080-a999-512dca756148" providerId="ADAL" clId="{30A9E573-15B5-BF4D-BD98-9E9C3859D7A2}" dt="2019-04-24T16:51:24.070" v="128"/>
          <ac:inkMkLst>
            <pc:docMk/>
            <pc:sldMk cId="2232233217" sldId="288"/>
            <ac:inkMk id="130" creationId="{0643913C-D0FA-5E4A-9A69-6EAF2699F678}"/>
          </ac:inkMkLst>
        </pc:inkChg>
        <pc:inkChg chg="add del">
          <ac:chgData name="Priyanka Raina" userId="dc1d67a2-6a36-4080-a999-512dca756148" providerId="ADAL" clId="{30A9E573-15B5-BF4D-BD98-9E9C3859D7A2}" dt="2019-04-24T16:51:24.070" v="128"/>
          <ac:inkMkLst>
            <pc:docMk/>
            <pc:sldMk cId="2232233217" sldId="288"/>
            <ac:inkMk id="131" creationId="{4CD9A5EA-AD73-364E-A0B2-0CF98E95E213}"/>
          </ac:inkMkLst>
        </pc:inkChg>
        <pc:inkChg chg="add del">
          <ac:chgData name="Priyanka Raina" userId="dc1d67a2-6a36-4080-a999-512dca756148" providerId="ADAL" clId="{30A9E573-15B5-BF4D-BD98-9E9C3859D7A2}" dt="2019-04-24T16:51:24.070" v="128"/>
          <ac:inkMkLst>
            <pc:docMk/>
            <pc:sldMk cId="2232233217" sldId="288"/>
            <ac:inkMk id="132" creationId="{93B06014-A90B-AB4D-9C49-F49BA6BCC51F}"/>
          </ac:inkMkLst>
        </pc:inkChg>
        <pc:inkChg chg="add del">
          <ac:chgData name="Priyanka Raina" userId="dc1d67a2-6a36-4080-a999-512dca756148" providerId="ADAL" clId="{30A9E573-15B5-BF4D-BD98-9E9C3859D7A2}" dt="2019-04-24T16:51:24.070" v="128"/>
          <ac:inkMkLst>
            <pc:docMk/>
            <pc:sldMk cId="2232233217" sldId="288"/>
            <ac:inkMk id="133" creationId="{D5692689-1D56-CD4D-83A8-C021FDEA641D}"/>
          </ac:inkMkLst>
        </pc:inkChg>
        <pc:inkChg chg="add del mod reco modStrokes">
          <ac:chgData name="Priyanka Raina" userId="dc1d67a2-6a36-4080-a999-512dca756148" providerId="ADAL" clId="{30A9E573-15B5-BF4D-BD98-9E9C3859D7A2}" dt="2019-04-24T16:51:46.567" v="135"/>
          <ac:inkMkLst>
            <pc:docMk/>
            <pc:sldMk cId="2232233217" sldId="288"/>
            <ac:inkMk id="134" creationId="{A7D132A8-001C-AE4E-8AAF-A4A98209E005}"/>
          </ac:inkMkLst>
        </pc:inkChg>
        <pc:inkChg chg="add del">
          <ac:chgData name="Priyanka Raina" userId="dc1d67a2-6a36-4080-a999-512dca756148" providerId="ADAL" clId="{30A9E573-15B5-BF4D-BD98-9E9C3859D7A2}" dt="2019-04-24T16:51:46.567" v="135"/>
          <ac:inkMkLst>
            <pc:docMk/>
            <pc:sldMk cId="2232233217" sldId="288"/>
            <ac:inkMk id="136" creationId="{3E2EB98D-897F-C748-B37F-784693DE1830}"/>
          </ac:inkMkLst>
        </pc:inkChg>
        <pc:inkChg chg="add del reco">
          <ac:chgData name="Priyanka Raina" userId="dc1d67a2-6a36-4080-a999-512dca756148" providerId="ADAL" clId="{30A9E573-15B5-BF4D-BD98-9E9C3859D7A2}" dt="2019-04-24T16:51:52.488" v="148"/>
          <ac:inkMkLst>
            <pc:docMk/>
            <pc:sldMk cId="2232233217" sldId="288"/>
            <ac:inkMk id="137" creationId="{BAD83851-C571-D341-8856-5140D76533B8}"/>
          </ac:inkMkLst>
        </pc:inkChg>
        <pc:inkChg chg="add del">
          <ac:chgData name="Priyanka Raina" userId="dc1d67a2-6a36-4080-a999-512dca756148" providerId="ADAL" clId="{30A9E573-15B5-BF4D-BD98-9E9C3859D7A2}" dt="2019-04-24T16:51:52.488" v="148"/>
          <ac:inkMkLst>
            <pc:docMk/>
            <pc:sldMk cId="2232233217" sldId="288"/>
            <ac:inkMk id="139" creationId="{1D2A06A0-A93C-4F44-B278-204E8BE7EB14}"/>
          </ac:inkMkLst>
        </pc:inkChg>
        <pc:inkChg chg="add del">
          <ac:chgData name="Priyanka Raina" userId="dc1d67a2-6a36-4080-a999-512dca756148" providerId="ADAL" clId="{30A9E573-15B5-BF4D-BD98-9E9C3859D7A2}" dt="2019-04-24T16:51:52.488" v="148"/>
          <ac:inkMkLst>
            <pc:docMk/>
            <pc:sldMk cId="2232233217" sldId="288"/>
            <ac:inkMk id="140" creationId="{9D8165B2-B8A6-FF49-8D71-ADFE0825EB57}"/>
          </ac:inkMkLst>
        </pc:inkChg>
        <pc:inkChg chg="add del">
          <ac:chgData name="Priyanka Raina" userId="dc1d67a2-6a36-4080-a999-512dca756148" providerId="ADAL" clId="{30A9E573-15B5-BF4D-BD98-9E9C3859D7A2}" dt="2019-04-24T16:51:52.488" v="148"/>
          <ac:inkMkLst>
            <pc:docMk/>
            <pc:sldMk cId="2232233217" sldId="288"/>
            <ac:inkMk id="141" creationId="{A1628397-93C8-134C-9910-5D1221A3427B}"/>
          </ac:inkMkLst>
        </pc:inkChg>
        <pc:inkChg chg="add del">
          <ac:chgData name="Priyanka Raina" userId="dc1d67a2-6a36-4080-a999-512dca756148" providerId="ADAL" clId="{30A9E573-15B5-BF4D-BD98-9E9C3859D7A2}" dt="2019-04-24T16:51:52.488" v="148"/>
          <ac:inkMkLst>
            <pc:docMk/>
            <pc:sldMk cId="2232233217" sldId="288"/>
            <ac:inkMk id="142" creationId="{28C09087-0706-9E45-8943-F3D01E35C2AF}"/>
          </ac:inkMkLst>
        </pc:inkChg>
        <pc:inkChg chg="add del">
          <ac:chgData name="Priyanka Raina" userId="dc1d67a2-6a36-4080-a999-512dca756148" providerId="ADAL" clId="{30A9E573-15B5-BF4D-BD98-9E9C3859D7A2}" dt="2019-04-24T16:51:52.488" v="148"/>
          <ac:inkMkLst>
            <pc:docMk/>
            <pc:sldMk cId="2232233217" sldId="288"/>
            <ac:inkMk id="143" creationId="{CC70AF64-44A9-1344-8D1C-7E140E55CBB8}"/>
          </ac:inkMkLst>
        </pc:inkChg>
        <pc:inkChg chg="add del">
          <ac:chgData name="Priyanka Raina" userId="dc1d67a2-6a36-4080-a999-512dca756148" providerId="ADAL" clId="{30A9E573-15B5-BF4D-BD98-9E9C3859D7A2}" dt="2019-04-24T16:51:52.488" v="148"/>
          <ac:inkMkLst>
            <pc:docMk/>
            <pc:sldMk cId="2232233217" sldId="288"/>
            <ac:inkMk id="144" creationId="{946850A1-BD06-024A-821F-4CD63CAEF08C}"/>
          </ac:inkMkLst>
        </pc:inkChg>
        <pc:inkChg chg="add del">
          <ac:chgData name="Priyanka Raina" userId="dc1d67a2-6a36-4080-a999-512dca756148" providerId="ADAL" clId="{30A9E573-15B5-BF4D-BD98-9E9C3859D7A2}" dt="2019-04-24T16:51:52.488" v="148"/>
          <ac:inkMkLst>
            <pc:docMk/>
            <pc:sldMk cId="2232233217" sldId="288"/>
            <ac:inkMk id="145" creationId="{30616161-FCFF-DF44-A8A1-FC953C26D6BD}"/>
          </ac:inkMkLst>
        </pc:inkChg>
        <pc:inkChg chg="add del">
          <ac:chgData name="Priyanka Raina" userId="dc1d67a2-6a36-4080-a999-512dca756148" providerId="ADAL" clId="{30A9E573-15B5-BF4D-BD98-9E9C3859D7A2}" dt="2019-04-24T16:51:52.488" v="148"/>
          <ac:inkMkLst>
            <pc:docMk/>
            <pc:sldMk cId="2232233217" sldId="288"/>
            <ac:inkMk id="146" creationId="{9CF21D06-C371-0849-B6FE-5C12880AF970}"/>
          </ac:inkMkLst>
        </pc:inkChg>
        <pc:inkChg chg="add del">
          <ac:chgData name="Priyanka Raina" userId="dc1d67a2-6a36-4080-a999-512dca756148" providerId="ADAL" clId="{30A9E573-15B5-BF4D-BD98-9E9C3859D7A2}" dt="2019-04-24T16:51:52.488" v="148"/>
          <ac:inkMkLst>
            <pc:docMk/>
            <pc:sldMk cId="2232233217" sldId="288"/>
            <ac:inkMk id="147" creationId="{1D370E61-74A5-504B-B9FD-839A436F8C9D}"/>
          </ac:inkMkLst>
        </pc:inkChg>
        <pc:inkChg chg="add del">
          <ac:chgData name="Priyanka Raina" userId="dc1d67a2-6a36-4080-a999-512dca756148" providerId="ADAL" clId="{30A9E573-15B5-BF4D-BD98-9E9C3859D7A2}" dt="2019-04-24T16:51:52.488" v="148"/>
          <ac:inkMkLst>
            <pc:docMk/>
            <pc:sldMk cId="2232233217" sldId="288"/>
            <ac:inkMk id="148" creationId="{DEE511C0-1513-DF4A-9CA8-D368D603C415}"/>
          </ac:inkMkLst>
        </pc:inkChg>
        <pc:inkChg chg="add del">
          <ac:chgData name="Priyanka Raina" userId="dc1d67a2-6a36-4080-a999-512dca756148" providerId="ADAL" clId="{30A9E573-15B5-BF4D-BD98-9E9C3859D7A2}" dt="2019-04-24T16:51:52.488" v="148"/>
          <ac:inkMkLst>
            <pc:docMk/>
            <pc:sldMk cId="2232233217" sldId="288"/>
            <ac:inkMk id="149" creationId="{04C2AA86-0227-A24A-AFF4-523BB3109D0C}"/>
          </ac:inkMkLst>
        </pc:inkChg>
        <pc:inkChg chg="add del">
          <ac:chgData name="Priyanka Raina" userId="dc1d67a2-6a36-4080-a999-512dca756148" providerId="ADAL" clId="{30A9E573-15B5-BF4D-BD98-9E9C3859D7A2}" dt="2019-04-24T16:51:52.488" v="148"/>
          <ac:inkMkLst>
            <pc:docMk/>
            <pc:sldMk cId="2232233217" sldId="288"/>
            <ac:inkMk id="150" creationId="{01F2A9D3-493D-BC42-B2D8-D9B821501B76}"/>
          </ac:inkMkLst>
        </pc:inkChg>
        <pc:inkChg chg="add del reco">
          <ac:chgData name="Priyanka Raina" userId="dc1d67a2-6a36-4080-a999-512dca756148" providerId="ADAL" clId="{30A9E573-15B5-BF4D-BD98-9E9C3859D7A2}" dt="2019-04-24T16:51:53.059" v="149"/>
          <ac:inkMkLst>
            <pc:docMk/>
            <pc:sldMk cId="2232233217" sldId="288"/>
            <ac:inkMk id="151" creationId="{9CE57B57-3C67-F645-B5B3-2ED00BDCECD0}"/>
          </ac:inkMkLst>
        </pc:inkChg>
        <pc:inkChg chg="add del reco">
          <ac:chgData name="Priyanka Raina" userId="dc1d67a2-6a36-4080-a999-512dca756148" providerId="ADAL" clId="{30A9E573-15B5-BF4D-BD98-9E9C3859D7A2}" dt="2019-04-24T16:51:53.635" v="150"/>
          <ac:inkMkLst>
            <pc:docMk/>
            <pc:sldMk cId="2232233217" sldId="288"/>
            <ac:inkMk id="153" creationId="{68F5CC77-4E8B-DD4C-8B76-EC7204D6BB3F}"/>
          </ac:inkMkLst>
        </pc:inkChg>
        <pc:inkChg chg="add del reco">
          <ac:chgData name="Priyanka Raina" userId="dc1d67a2-6a36-4080-a999-512dca756148" providerId="ADAL" clId="{30A9E573-15B5-BF4D-BD98-9E9C3859D7A2}" dt="2019-04-24T16:58:49.448" v="169"/>
          <ac:inkMkLst>
            <pc:docMk/>
            <pc:sldMk cId="2232233217" sldId="288"/>
            <ac:inkMk id="155" creationId="{DF68D1E1-4B55-2E49-A4A1-5106E511CBD9}"/>
          </ac:inkMkLst>
        </pc:inkChg>
        <pc:inkChg chg="add del">
          <ac:chgData name="Priyanka Raina" userId="dc1d67a2-6a36-4080-a999-512dca756148" providerId="ADAL" clId="{30A9E573-15B5-BF4D-BD98-9E9C3859D7A2}" dt="2019-04-24T16:58:48.878" v="168"/>
          <ac:inkMkLst>
            <pc:docMk/>
            <pc:sldMk cId="2232233217" sldId="288"/>
            <ac:inkMk id="157" creationId="{0B15C734-DEAD-8348-8296-77E273A4C5BA}"/>
          </ac:inkMkLst>
        </pc:inkChg>
        <pc:inkChg chg="add del">
          <ac:chgData name="Priyanka Raina" userId="dc1d67a2-6a36-4080-a999-512dca756148" providerId="ADAL" clId="{30A9E573-15B5-BF4D-BD98-9E9C3859D7A2}" dt="2019-04-24T16:58:48.878" v="168"/>
          <ac:inkMkLst>
            <pc:docMk/>
            <pc:sldMk cId="2232233217" sldId="288"/>
            <ac:inkMk id="158" creationId="{657A9D76-C0F1-0B4A-BEEB-23823D3CE904}"/>
          </ac:inkMkLst>
        </pc:inkChg>
        <pc:inkChg chg="add del">
          <ac:chgData name="Priyanka Raina" userId="dc1d67a2-6a36-4080-a999-512dca756148" providerId="ADAL" clId="{30A9E573-15B5-BF4D-BD98-9E9C3859D7A2}" dt="2019-04-24T16:58:48.878" v="168"/>
          <ac:inkMkLst>
            <pc:docMk/>
            <pc:sldMk cId="2232233217" sldId="288"/>
            <ac:inkMk id="159" creationId="{D719EE6E-7998-8941-85CC-91BAC33B1E04}"/>
          </ac:inkMkLst>
        </pc:inkChg>
        <pc:inkChg chg="add del">
          <ac:chgData name="Priyanka Raina" userId="dc1d67a2-6a36-4080-a999-512dca756148" providerId="ADAL" clId="{30A9E573-15B5-BF4D-BD98-9E9C3859D7A2}" dt="2019-04-24T16:58:48.878" v="168"/>
          <ac:inkMkLst>
            <pc:docMk/>
            <pc:sldMk cId="2232233217" sldId="288"/>
            <ac:inkMk id="160" creationId="{08F36C82-1F01-2349-A93E-455BA8CBEF9F}"/>
          </ac:inkMkLst>
        </pc:inkChg>
        <pc:inkChg chg="add del">
          <ac:chgData name="Priyanka Raina" userId="dc1d67a2-6a36-4080-a999-512dca756148" providerId="ADAL" clId="{30A9E573-15B5-BF4D-BD98-9E9C3859D7A2}" dt="2019-04-24T16:58:48.878" v="168"/>
          <ac:inkMkLst>
            <pc:docMk/>
            <pc:sldMk cId="2232233217" sldId="288"/>
            <ac:inkMk id="161" creationId="{A0DF2E7F-2467-9B4F-ABDD-72AB05807DC0}"/>
          </ac:inkMkLst>
        </pc:inkChg>
        <pc:inkChg chg="add del">
          <ac:chgData name="Priyanka Raina" userId="dc1d67a2-6a36-4080-a999-512dca756148" providerId="ADAL" clId="{30A9E573-15B5-BF4D-BD98-9E9C3859D7A2}" dt="2019-04-24T16:58:48.878" v="168"/>
          <ac:inkMkLst>
            <pc:docMk/>
            <pc:sldMk cId="2232233217" sldId="288"/>
            <ac:inkMk id="162" creationId="{B264526C-5E6D-BB41-A161-5D4DCB821A49}"/>
          </ac:inkMkLst>
        </pc:inkChg>
        <pc:inkChg chg="add del">
          <ac:chgData name="Priyanka Raina" userId="dc1d67a2-6a36-4080-a999-512dca756148" providerId="ADAL" clId="{30A9E573-15B5-BF4D-BD98-9E9C3859D7A2}" dt="2019-04-24T16:58:48.878" v="168"/>
          <ac:inkMkLst>
            <pc:docMk/>
            <pc:sldMk cId="2232233217" sldId="288"/>
            <ac:inkMk id="163" creationId="{35524389-2CD2-184F-9E08-E8B563417BF2}"/>
          </ac:inkMkLst>
        </pc:inkChg>
        <pc:inkChg chg="add del">
          <ac:chgData name="Priyanka Raina" userId="dc1d67a2-6a36-4080-a999-512dca756148" providerId="ADAL" clId="{30A9E573-15B5-BF4D-BD98-9E9C3859D7A2}" dt="2019-04-24T16:58:48.878" v="168"/>
          <ac:inkMkLst>
            <pc:docMk/>
            <pc:sldMk cId="2232233217" sldId="288"/>
            <ac:inkMk id="164" creationId="{F4826592-0F73-394F-A6E3-539594FC5E2E}"/>
          </ac:inkMkLst>
        </pc:inkChg>
        <pc:inkChg chg="add del">
          <ac:chgData name="Priyanka Raina" userId="dc1d67a2-6a36-4080-a999-512dca756148" providerId="ADAL" clId="{30A9E573-15B5-BF4D-BD98-9E9C3859D7A2}" dt="2019-04-24T16:58:48.878" v="168"/>
          <ac:inkMkLst>
            <pc:docMk/>
            <pc:sldMk cId="2232233217" sldId="288"/>
            <ac:inkMk id="165" creationId="{84D9976C-54E4-CA4E-87F4-2B1661BF6F8D}"/>
          </ac:inkMkLst>
        </pc:inkChg>
        <pc:inkChg chg="add del">
          <ac:chgData name="Priyanka Raina" userId="dc1d67a2-6a36-4080-a999-512dca756148" providerId="ADAL" clId="{30A9E573-15B5-BF4D-BD98-9E9C3859D7A2}" dt="2019-04-24T16:58:48.878" v="168"/>
          <ac:inkMkLst>
            <pc:docMk/>
            <pc:sldMk cId="2232233217" sldId="288"/>
            <ac:inkMk id="166" creationId="{4FB58AC9-32A6-7041-8E1D-2D19AB7B5BCA}"/>
          </ac:inkMkLst>
        </pc:inkChg>
        <pc:inkChg chg="add del">
          <ac:chgData name="Priyanka Raina" userId="dc1d67a2-6a36-4080-a999-512dca756148" providerId="ADAL" clId="{30A9E573-15B5-BF4D-BD98-9E9C3859D7A2}" dt="2019-04-24T16:58:48.878" v="168"/>
          <ac:inkMkLst>
            <pc:docMk/>
            <pc:sldMk cId="2232233217" sldId="288"/>
            <ac:inkMk id="167" creationId="{5727E15C-F306-0345-B4BD-75F44E06AB8D}"/>
          </ac:inkMkLst>
        </pc:inkChg>
        <pc:inkChg chg="add del">
          <ac:chgData name="Priyanka Raina" userId="dc1d67a2-6a36-4080-a999-512dca756148" providerId="ADAL" clId="{30A9E573-15B5-BF4D-BD98-9E9C3859D7A2}" dt="2019-04-24T16:58:48.878" v="168"/>
          <ac:inkMkLst>
            <pc:docMk/>
            <pc:sldMk cId="2232233217" sldId="288"/>
            <ac:inkMk id="168" creationId="{B0BB2888-DFB3-C444-B8FC-83D4879C9618}"/>
          </ac:inkMkLst>
        </pc:inkChg>
        <pc:inkChg chg="add del">
          <ac:chgData name="Priyanka Raina" userId="dc1d67a2-6a36-4080-a999-512dca756148" providerId="ADAL" clId="{30A9E573-15B5-BF4D-BD98-9E9C3859D7A2}" dt="2019-04-24T16:58:48.878" v="168"/>
          <ac:inkMkLst>
            <pc:docMk/>
            <pc:sldMk cId="2232233217" sldId="288"/>
            <ac:inkMk id="169" creationId="{A5FC106C-D545-C94A-B0CF-AE44AF0012D1}"/>
          </ac:inkMkLst>
        </pc:inkChg>
        <pc:inkChg chg="add del">
          <ac:chgData name="Priyanka Raina" userId="dc1d67a2-6a36-4080-a999-512dca756148" providerId="ADAL" clId="{30A9E573-15B5-BF4D-BD98-9E9C3859D7A2}" dt="2019-04-24T16:58:48.878" v="168"/>
          <ac:inkMkLst>
            <pc:docMk/>
            <pc:sldMk cId="2232233217" sldId="288"/>
            <ac:inkMk id="170" creationId="{125EEFAF-02FA-D448-B157-419A304BEA0A}"/>
          </ac:inkMkLst>
        </pc:inkChg>
        <pc:inkChg chg="add del">
          <ac:chgData name="Priyanka Raina" userId="dc1d67a2-6a36-4080-a999-512dca756148" providerId="ADAL" clId="{30A9E573-15B5-BF4D-BD98-9E9C3859D7A2}" dt="2019-04-24T16:58:48.878" v="168"/>
          <ac:inkMkLst>
            <pc:docMk/>
            <pc:sldMk cId="2232233217" sldId="288"/>
            <ac:inkMk id="171" creationId="{D2DC9D2E-86DB-8B4F-8B66-7A39D7575309}"/>
          </ac:inkMkLst>
        </pc:inkChg>
        <pc:inkChg chg="add del">
          <ac:chgData name="Priyanka Raina" userId="dc1d67a2-6a36-4080-a999-512dca756148" providerId="ADAL" clId="{30A9E573-15B5-BF4D-BD98-9E9C3859D7A2}" dt="2019-04-24T16:58:48.878" v="168"/>
          <ac:inkMkLst>
            <pc:docMk/>
            <pc:sldMk cId="2232233217" sldId="288"/>
            <ac:inkMk id="172" creationId="{3A78A055-B067-7E43-92F9-F8F0E2D147F4}"/>
          </ac:inkMkLst>
        </pc:inkChg>
        <pc:inkChg chg="add del reco">
          <ac:chgData name="Priyanka Raina" userId="dc1d67a2-6a36-4080-a999-512dca756148" providerId="ADAL" clId="{30A9E573-15B5-BF4D-BD98-9E9C3859D7A2}" dt="2019-04-24T16:58:49.448" v="169"/>
          <ac:inkMkLst>
            <pc:docMk/>
            <pc:sldMk cId="2232233217" sldId="288"/>
            <ac:inkMk id="173" creationId="{57D7CEF4-8A54-6C49-BADA-19C50E0D0483}"/>
          </ac:inkMkLst>
        </pc:inkChg>
        <pc:inkChg chg="add reco">
          <ac:chgData name="Priyanka Raina" userId="dc1d67a2-6a36-4080-a999-512dca756148" providerId="ADAL" clId="{30A9E573-15B5-BF4D-BD98-9E9C3859D7A2}" dt="2019-04-24T16:58:49.448" v="169"/>
          <ac:inkMkLst>
            <pc:docMk/>
            <pc:sldMk cId="2232233217" sldId="288"/>
            <ac:inkMk id="175" creationId="{85A4BF14-DEDA-6249-AEC4-2430C040BD45}"/>
          </ac:inkMkLst>
        </pc:inkChg>
        <pc:inkChg chg="add del">
          <ac:chgData name="Priyanka Raina" userId="dc1d67a2-6a36-4080-a999-512dca756148" providerId="ADAL" clId="{30A9E573-15B5-BF4D-BD98-9E9C3859D7A2}" dt="2019-04-24T17:07:00.352" v="389"/>
          <ac:inkMkLst>
            <pc:docMk/>
            <pc:sldMk cId="2232233217" sldId="288"/>
            <ac:inkMk id="177" creationId="{04E52A29-66C2-FA4D-A32A-692A9749F51F}"/>
          </ac:inkMkLst>
        </pc:inkChg>
        <pc:inkChg chg="add del">
          <ac:chgData name="Priyanka Raina" userId="dc1d67a2-6a36-4080-a999-512dca756148" providerId="ADAL" clId="{30A9E573-15B5-BF4D-BD98-9E9C3859D7A2}" dt="2019-04-24T17:07:00.365" v="391"/>
          <ac:inkMkLst>
            <pc:docMk/>
            <pc:sldMk cId="2232233217" sldId="288"/>
            <ac:inkMk id="178" creationId="{A5BE6E86-AEDE-3942-878C-73C1E0ECAA32}"/>
          </ac:inkMkLst>
        </pc:inkChg>
        <pc:inkChg chg="add del">
          <ac:chgData name="Priyanka Raina" userId="dc1d67a2-6a36-4080-a999-512dca756148" providerId="ADAL" clId="{30A9E573-15B5-BF4D-BD98-9E9C3859D7A2}" dt="2019-04-24T16:59:31.354" v="184"/>
          <ac:inkMkLst>
            <pc:docMk/>
            <pc:sldMk cId="2232233217" sldId="288"/>
            <ac:inkMk id="179" creationId="{F9978404-84D7-4140-BEB2-E4A26DF553FE}"/>
          </ac:inkMkLst>
        </pc:inkChg>
        <pc:inkChg chg="add del">
          <ac:chgData name="Priyanka Raina" userId="dc1d67a2-6a36-4080-a999-512dca756148" providerId="ADAL" clId="{30A9E573-15B5-BF4D-BD98-9E9C3859D7A2}" dt="2019-04-24T16:59:31.354" v="184"/>
          <ac:inkMkLst>
            <pc:docMk/>
            <pc:sldMk cId="2232233217" sldId="288"/>
            <ac:inkMk id="180" creationId="{CC63D51F-8334-F94A-AE19-B7F9CC369914}"/>
          </ac:inkMkLst>
        </pc:inkChg>
        <pc:inkChg chg="add del">
          <ac:chgData name="Priyanka Raina" userId="dc1d67a2-6a36-4080-a999-512dca756148" providerId="ADAL" clId="{30A9E573-15B5-BF4D-BD98-9E9C3859D7A2}" dt="2019-04-24T16:59:31.354" v="184"/>
          <ac:inkMkLst>
            <pc:docMk/>
            <pc:sldMk cId="2232233217" sldId="288"/>
            <ac:inkMk id="181" creationId="{01CA5B69-4DC2-6243-B895-F388F4780FCF}"/>
          </ac:inkMkLst>
        </pc:inkChg>
        <pc:inkChg chg="add del">
          <ac:chgData name="Priyanka Raina" userId="dc1d67a2-6a36-4080-a999-512dca756148" providerId="ADAL" clId="{30A9E573-15B5-BF4D-BD98-9E9C3859D7A2}" dt="2019-04-24T16:59:31.354" v="184"/>
          <ac:inkMkLst>
            <pc:docMk/>
            <pc:sldMk cId="2232233217" sldId="288"/>
            <ac:inkMk id="182" creationId="{EFE0CED6-A66B-844C-B0E0-629BB200571F}"/>
          </ac:inkMkLst>
        </pc:inkChg>
        <pc:inkChg chg="add del">
          <ac:chgData name="Priyanka Raina" userId="dc1d67a2-6a36-4080-a999-512dca756148" providerId="ADAL" clId="{30A9E573-15B5-BF4D-BD98-9E9C3859D7A2}" dt="2019-04-24T16:59:31.354" v="184"/>
          <ac:inkMkLst>
            <pc:docMk/>
            <pc:sldMk cId="2232233217" sldId="288"/>
            <ac:inkMk id="183" creationId="{A100E9D6-8F8A-1844-B3D4-C8D395F5632E}"/>
          </ac:inkMkLst>
        </pc:inkChg>
        <pc:inkChg chg="add del">
          <ac:chgData name="Priyanka Raina" userId="dc1d67a2-6a36-4080-a999-512dca756148" providerId="ADAL" clId="{30A9E573-15B5-BF4D-BD98-9E9C3859D7A2}" dt="2019-04-24T16:59:31.354" v="184"/>
          <ac:inkMkLst>
            <pc:docMk/>
            <pc:sldMk cId="2232233217" sldId="288"/>
            <ac:inkMk id="184" creationId="{41537369-E830-1544-AEC3-9E14906EDC9D}"/>
          </ac:inkMkLst>
        </pc:inkChg>
        <pc:inkChg chg="add del">
          <ac:chgData name="Priyanka Raina" userId="dc1d67a2-6a36-4080-a999-512dca756148" providerId="ADAL" clId="{30A9E573-15B5-BF4D-BD98-9E9C3859D7A2}" dt="2019-04-24T16:59:31.354" v="184"/>
          <ac:inkMkLst>
            <pc:docMk/>
            <pc:sldMk cId="2232233217" sldId="288"/>
            <ac:inkMk id="185" creationId="{C28859E2-7A81-7548-B291-E128E24D43B4}"/>
          </ac:inkMkLst>
        </pc:inkChg>
        <pc:inkChg chg="add del">
          <ac:chgData name="Priyanka Raina" userId="dc1d67a2-6a36-4080-a999-512dca756148" providerId="ADAL" clId="{30A9E573-15B5-BF4D-BD98-9E9C3859D7A2}" dt="2019-04-24T16:59:31.354" v="184"/>
          <ac:inkMkLst>
            <pc:docMk/>
            <pc:sldMk cId="2232233217" sldId="288"/>
            <ac:inkMk id="186" creationId="{FDEFBFB0-DE24-8F4D-8EF6-E82E74523773}"/>
          </ac:inkMkLst>
        </pc:inkChg>
        <pc:inkChg chg="add del">
          <ac:chgData name="Priyanka Raina" userId="dc1d67a2-6a36-4080-a999-512dca756148" providerId="ADAL" clId="{30A9E573-15B5-BF4D-BD98-9E9C3859D7A2}" dt="2019-04-24T16:59:31.354" v="184"/>
          <ac:inkMkLst>
            <pc:docMk/>
            <pc:sldMk cId="2232233217" sldId="288"/>
            <ac:inkMk id="187" creationId="{C3669795-086F-5A4F-AB0B-6558FB821711}"/>
          </ac:inkMkLst>
        </pc:inkChg>
        <pc:inkChg chg="add del reco">
          <ac:chgData name="Priyanka Raina" userId="dc1d67a2-6a36-4080-a999-512dca756148" providerId="ADAL" clId="{30A9E573-15B5-BF4D-BD98-9E9C3859D7A2}" dt="2019-04-24T16:59:54.357" v="189"/>
          <ac:inkMkLst>
            <pc:docMk/>
            <pc:sldMk cId="2232233217" sldId="288"/>
            <ac:inkMk id="188" creationId="{490EC78E-6618-864F-ACF7-74842B2C5F2B}"/>
          </ac:inkMkLst>
        </pc:inkChg>
        <pc:inkChg chg="add del">
          <ac:chgData name="Priyanka Raina" userId="dc1d67a2-6a36-4080-a999-512dca756148" providerId="ADAL" clId="{30A9E573-15B5-BF4D-BD98-9E9C3859D7A2}" dt="2019-04-24T16:59:53.815" v="188"/>
          <ac:inkMkLst>
            <pc:docMk/>
            <pc:sldMk cId="2232233217" sldId="288"/>
            <ac:inkMk id="190" creationId="{D14A0780-2014-8848-AB8D-2C0459E9C7D0}"/>
          </ac:inkMkLst>
        </pc:inkChg>
        <pc:inkChg chg="add del">
          <ac:chgData name="Priyanka Raina" userId="dc1d67a2-6a36-4080-a999-512dca756148" providerId="ADAL" clId="{30A9E573-15B5-BF4D-BD98-9E9C3859D7A2}" dt="2019-04-24T16:59:53.815" v="188"/>
          <ac:inkMkLst>
            <pc:docMk/>
            <pc:sldMk cId="2232233217" sldId="288"/>
            <ac:inkMk id="191" creationId="{B660E013-DB52-F544-B140-BFBA6AD54402}"/>
          </ac:inkMkLst>
        </pc:inkChg>
        <pc:inkChg chg="add del reco">
          <ac:chgData name="Priyanka Raina" userId="dc1d67a2-6a36-4080-a999-512dca756148" providerId="ADAL" clId="{30A9E573-15B5-BF4D-BD98-9E9C3859D7A2}" dt="2019-04-24T16:59:54.357" v="189"/>
          <ac:inkMkLst>
            <pc:docMk/>
            <pc:sldMk cId="2232233217" sldId="288"/>
            <ac:inkMk id="192" creationId="{A459066F-E051-0540-8A48-3CC838EE9A5C}"/>
          </ac:inkMkLst>
        </pc:inkChg>
        <pc:inkChg chg="add del reco">
          <ac:chgData name="Priyanka Raina" userId="dc1d67a2-6a36-4080-a999-512dca756148" providerId="ADAL" clId="{30A9E573-15B5-BF4D-BD98-9E9C3859D7A2}" dt="2019-04-24T17:00:02.366" v="196"/>
          <ac:inkMkLst>
            <pc:docMk/>
            <pc:sldMk cId="2232233217" sldId="288"/>
            <ac:inkMk id="194" creationId="{18A00532-B1C8-EF45-9180-7B185D760CEC}"/>
          </ac:inkMkLst>
        </pc:inkChg>
        <pc:inkChg chg="add del">
          <ac:chgData name="Priyanka Raina" userId="dc1d67a2-6a36-4080-a999-512dca756148" providerId="ADAL" clId="{30A9E573-15B5-BF4D-BD98-9E9C3859D7A2}" dt="2019-04-24T16:59:59.259" v="193"/>
          <ac:inkMkLst>
            <pc:docMk/>
            <pc:sldMk cId="2232233217" sldId="288"/>
            <ac:inkMk id="196" creationId="{200B29CB-AA09-F242-B511-949B233EF0F5}"/>
          </ac:inkMkLst>
        </pc:inkChg>
        <pc:inkChg chg="add del">
          <ac:chgData name="Priyanka Raina" userId="dc1d67a2-6a36-4080-a999-512dca756148" providerId="ADAL" clId="{30A9E573-15B5-BF4D-BD98-9E9C3859D7A2}" dt="2019-04-24T16:59:59.259" v="193"/>
          <ac:inkMkLst>
            <pc:docMk/>
            <pc:sldMk cId="2232233217" sldId="288"/>
            <ac:inkMk id="197" creationId="{F3605C4C-0E59-9244-9BDE-F5C258101445}"/>
          </ac:inkMkLst>
        </pc:inkChg>
        <pc:inkChg chg="add del reco">
          <ac:chgData name="Priyanka Raina" userId="dc1d67a2-6a36-4080-a999-512dca756148" providerId="ADAL" clId="{30A9E573-15B5-BF4D-BD98-9E9C3859D7A2}" dt="2019-04-24T17:00:02.366" v="196"/>
          <ac:inkMkLst>
            <pc:docMk/>
            <pc:sldMk cId="2232233217" sldId="288"/>
            <ac:inkMk id="198" creationId="{EEF6F112-7623-664E-B8BC-8A9BA90A9ED9}"/>
          </ac:inkMkLst>
        </pc:inkChg>
        <pc:inkChg chg="add del">
          <ac:chgData name="Priyanka Raina" userId="dc1d67a2-6a36-4080-a999-512dca756148" providerId="ADAL" clId="{30A9E573-15B5-BF4D-BD98-9E9C3859D7A2}" dt="2019-04-24T17:00:02.366" v="196"/>
          <ac:inkMkLst>
            <pc:docMk/>
            <pc:sldMk cId="2232233217" sldId="288"/>
            <ac:inkMk id="200" creationId="{67538357-AFEC-C342-A2C1-2831215D8345}"/>
          </ac:inkMkLst>
        </pc:inkChg>
        <pc:inkChg chg="add del">
          <ac:chgData name="Priyanka Raina" userId="dc1d67a2-6a36-4080-a999-512dca756148" providerId="ADAL" clId="{30A9E573-15B5-BF4D-BD98-9E9C3859D7A2}" dt="2019-04-24T17:00:02.366" v="196"/>
          <ac:inkMkLst>
            <pc:docMk/>
            <pc:sldMk cId="2232233217" sldId="288"/>
            <ac:inkMk id="201" creationId="{82C365B3-2940-A34D-A223-90C24583CF0B}"/>
          </ac:inkMkLst>
        </pc:inkChg>
        <pc:inkChg chg="add reco">
          <ac:chgData name="Priyanka Raina" userId="dc1d67a2-6a36-4080-a999-512dca756148" providerId="ADAL" clId="{30A9E573-15B5-BF4D-BD98-9E9C3859D7A2}" dt="2019-04-24T17:00:02.366" v="196"/>
          <ac:inkMkLst>
            <pc:docMk/>
            <pc:sldMk cId="2232233217" sldId="288"/>
            <ac:inkMk id="202" creationId="{C6FD81A4-9F2F-D54C-ADEB-BFB801E98AA3}"/>
          </ac:inkMkLst>
        </pc:inkChg>
        <pc:inkChg chg="add">
          <ac:chgData name="Priyanka Raina" userId="dc1d67a2-6a36-4080-a999-512dca756148" providerId="ADAL" clId="{30A9E573-15B5-BF4D-BD98-9E9C3859D7A2}" dt="2019-04-24T17:00:07.707" v="198"/>
          <ac:inkMkLst>
            <pc:docMk/>
            <pc:sldMk cId="2232233217" sldId="288"/>
            <ac:inkMk id="204" creationId="{AA23657D-1CCC-DA49-8226-6E082E1BFAED}"/>
          </ac:inkMkLst>
        </pc:inkChg>
        <pc:inkChg chg="add del">
          <ac:chgData name="Priyanka Raina" userId="dc1d67a2-6a36-4080-a999-512dca756148" providerId="ADAL" clId="{30A9E573-15B5-BF4D-BD98-9E9C3859D7A2}" dt="2019-04-24T17:00:16.705" v="205"/>
          <ac:inkMkLst>
            <pc:docMk/>
            <pc:sldMk cId="2232233217" sldId="288"/>
            <ac:inkMk id="205" creationId="{CCDFCC24-1A84-FE43-864F-A2C3A9A003C8}"/>
          </ac:inkMkLst>
        </pc:inkChg>
        <pc:inkChg chg="add del">
          <ac:chgData name="Priyanka Raina" userId="dc1d67a2-6a36-4080-a999-512dca756148" providerId="ADAL" clId="{30A9E573-15B5-BF4D-BD98-9E9C3859D7A2}" dt="2019-04-24T17:00:16.705" v="205"/>
          <ac:inkMkLst>
            <pc:docMk/>
            <pc:sldMk cId="2232233217" sldId="288"/>
            <ac:inkMk id="206" creationId="{85BCCD57-0C9B-1640-864D-08A24A1BBD30}"/>
          </ac:inkMkLst>
        </pc:inkChg>
        <pc:inkChg chg="add del">
          <ac:chgData name="Priyanka Raina" userId="dc1d67a2-6a36-4080-a999-512dca756148" providerId="ADAL" clId="{30A9E573-15B5-BF4D-BD98-9E9C3859D7A2}" dt="2019-04-24T17:00:16.705" v="205"/>
          <ac:inkMkLst>
            <pc:docMk/>
            <pc:sldMk cId="2232233217" sldId="288"/>
            <ac:inkMk id="207" creationId="{87703A1F-08E2-5D46-B573-FFE8AD0D986E}"/>
          </ac:inkMkLst>
        </pc:inkChg>
        <pc:inkChg chg="add del">
          <ac:chgData name="Priyanka Raina" userId="dc1d67a2-6a36-4080-a999-512dca756148" providerId="ADAL" clId="{30A9E573-15B5-BF4D-BD98-9E9C3859D7A2}" dt="2019-04-24T17:00:16.705" v="205"/>
          <ac:inkMkLst>
            <pc:docMk/>
            <pc:sldMk cId="2232233217" sldId="288"/>
            <ac:inkMk id="208" creationId="{71D7A332-BACB-B34E-8329-22EDCCAF6CBC}"/>
          </ac:inkMkLst>
        </pc:inkChg>
        <pc:inkChg chg="add del">
          <ac:chgData name="Priyanka Raina" userId="dc1d67a2-6a36-4080-a999-512dca756148" providerId="ADAL" clId="{30A9E573-15B5-BF4D-BD98-9E9C3859D7A2}" dt="2019-04-24T17:00:16.705" v="205"/>
          <ac:inkMkLst>
            <pc:docMk/>
            <pc:sldMk cId="2232233217" sldId="288"/>
            <ac:inkMk id="209" creationId="{88618800-BD05-7D45-AE0A-7D9C57C7B7AE}"/>
          </ac:inkMkLst>
        </pc:inkChg>
        <pc:inkChg chg="add reco">
          <ac:chgData name="Priyanka Raina" userId="dc1d67a2-6a36-4080-a999-512dca756148" providerId="ADAL" clId="{30A9E573-15B5-BF4D-BD98-9E9C3859D7A2}" dt="2019-04-24T17:00:16.705" v="205"/>
          <ac:inkMkLst>
            <pc:docMk/>
            <pc:sldMk cId="2232233217" sldId="288"/>
            <ac:inkMk id="210" creationId="{B3AE2C8A-3824-664F-AB8B-B4103E93EBE4}"/>
          </ac:inkMkLst>
        </pc:inkChg>
        <pc:inkChg chg="add">
          <ac:chgData name="Priyanka Raina" userId="dc1d67a2-6a36-4080-a999-512dca756148" providerId="ADAL" clId="{30A9E573-15B5-BF4D-BD98-9E9C3859D7A2}" dt="2019-04-24T17:00:21.504" v="207"/>
          <ac:inkMkLst>
            <pc:docMk/>
            <pc:sldMk cId="2232233217" sldId="288"/>
            <ac:inkMk id="212" creationId="{48B5A20D-FE56-054A-9B36-39A3B48C9984}"/>
          </ac:inkMkLst>
        </pc:inkChg>
        <pc:inkChg chg="add del">
          <ac:chgData name="Priyanka Raina" userId="dc1d67a2-6a36-4080-a999-512dca756148" providerId="ADAL" clId="{30A9E573-15B5-BF4D-BD98-9E9C3859D7A2}" dt="2019-04-24T17:00:29.083" v="213"/>
          <ac:inkMkLst>
            <pc:docMk/>
            <pc:sldMk cId="2232233217" sldId="288"/>
            <ac:inkMk id="213" creationId="{E72FBFD7-C473-234C-8276-2660DCD89371}"/>
          </ac:inkMkLst>
        </pc:inkChg>
        <pc:inkChg chg="add del">
          <ac:chgData name="Priyanka Raina" userId="dc1d67a2-6a36-4080-a999-512dca756148" providerId="ADAL" clId="{30A9E573-15B5-BF4D-BD98-9E9C3859D7A2}" dt="2019-04-24T17:00:29.083" v="213"/>
          <ac:inkMkLst>
            <pc:docMk/>
            <pc:sldMk cId="2232233217" sldId="288"/>
            <ac:inkMk id="214" creationId="{12767054-09FE-CB4E-AD07-11D67079016F}"/>
          </ac:inkMkLst>
        </pc:inkChg>
        <pc:inkChg chg="add del">
          <ac:chgData name="Priyanka Raina" userId="dc1d67a2-6a36-4080-a999-512dca756148" providerId="ADAL" clId="{30A9E573-15B5-BF4D-BD98-9E9C3859D7A2}" dt="2019-04-24T17:00:29.083" v="213"/>
          <ac:inkMkLst>
            <pc:docMk/>
            <pc:sldMk cId="2232233217" sldId="288"/>
            <ac:inkMk id="215" creationId="{FB0ACDAF-6299-E542-A9F6-1FE5217CF238}"/>
          </ac:inkMkLst>
        </pc:inkChg>
        <pc:inkChg chg="add del reco">
          <ac:chgData name="Priyanka Raina" userId="dc1d67a2-6a36-4080-a999-512dca756148" providerId="ADAL" clId="{30A9E573-15B5-BF4D-BD98-9E9C3859D7A2}" dt="2019-04-24T17:00:53.988" v="240"/>
          <ac:inkMkLst>
            <pc:docMk/>
            <pc:sldMk cId="2232233217" sldId="288"/>
            <ac:inkMk id="216" creationId="{F27E85EC-B2F9-0B42-83FB-18DEC518914F}"/>
          </ac:inkMkLst>
        </pc:inkChg>
        <pc:inkChg chg="add del">
          <ac:chgData name="Priyanka Raina" userId="dc1d67a2-6a36-4080-a999-512dca756148" providerId="ADAL" clId="{30A9E573-15B5-BF4D-BD98-9E9C3859D7A2}" dt="2019-04-24T17:00:37.392" v="222"/>
          <ac:inkMkLst>
            <pc:docMk/>
            <pc:sldMk cId="2232233217" sldId="288"/>
            <ac:inkMk id="218" creationId="{FEA3BB95-0360-EB4A-AA3C-D19A30975CEC}"/>
          </ac:inkMkLst>
        </pc:inkChg>
        <pc:inkChg chg="add del">
          <ac:chgData name="Priyanka Raina" userId="dc1d67a2-6a36-4080-a999-512dca756148" providerId="ADAL" clId="{30A9E573-15B5-BF4D-BD98-9E9C3859D7A2}" dt="2019-04-24T17:00:37.392" v="222"/>
          <ac:inkMkLst>
            <pc:docMk/>
            <pc:sldMk cId="2232233217" sldId="288"/>
            <ac:inkMk id="219" creationId="{FFF25BE0-65BD-4544-BC0A-D03A5D0ED00A}"/>
          </ac:inkMkLst>
        </pc:inkChg>
        <pc:inkChg chg="add del">
          <ac:chgData name="Priyanka Raina" userId="dc1d67a2-6a36-4080-a999-512dca756148" providerId="ADAL" clId="{30A9E573-15B5-BF4D-BD98-9E9C3859D7A2}" dt="2019-04-24T17:00:37.392" v="222"/>
          <ac:inkMkLst>
            <pc:docMk/>
            <pc:sldMk cId="2232233217" sldId="288"/>
            <ac:inkMk id="220" creationId="{9DAE49EA-875A-0449-A4A1-78C92DEA39F0}"/>
          </ac:inkMkLst>
        </pc:inkChg>
        <pc:inkChg chg="add del">
          <ac:chgData name="Priyanka Raina" userId="dc1d67a2-6a36-4080-a999-512dca756148" providerId="ADAL" clId="{30A9E573-15B5-BF4D-BD98-9E9C3859D7A2}" dt="2019-04-24T17:00:37.392" v="222"/>
          <ac:inkMkLst>
            <pc:docMk/>
            <pc:sldMk cId="2232233217" sldId="288"/>
            <ac:inkMk id="221" creationId="{94545AB8-76F6-A14A-A85D-1C47BA1F30C0}"/>
          </ac:inkMkLst>
        </pc:inkChg>
        <pc:inkChg chg="add del">
          <ac:chgData name="Priyanka Raina" userId="dc1d67a2-6a36-4080-a999-512dca756148" providerId="ADAL" clId="{30A9E573-15B5-BF4D-BD98-9E9C3859D7A2}" dt="2019-04-24T17:00:37.392" v="222"/>
          <ac:inkMkLst>
            <pc:docMk/>
            <pc:sldMk cId="2232233217" sldId="288"/>
            <ac:inkMk id="222" creationId="{74D21649-09A4-9646-BA2A-4BF961DA2F63}"/>
          </ac:inkMkLst>
        </pc:inkChg>
        <pc:inkChg chg="add del">
          <ac:chgData name="Priyanka Raina" userId="dc1d67a2-6a36-4080-a999-512dca756148" providerId="ADAL" clId="{30A9E573-15B5-BF4D-BD98-9E9C3859D7A2}" dt="2019-04-24T17:00:37.392" v="222"/>
          <ac:inkMkLst>
            <pc:docMk/>
            <pc:sldMk cId="2232233217" sldId="288"/>
            <ac:inkMk id="223" creationId="{F6C2C7A3-C2E3-B04F-A551-8F924E56BF26}"/>
          </ac:inkMkLst>
        </pc:inkChg>
        <pc:inkChg chg="add del reco">
          <ac:chgData name="Priyanka Raina" userId="dc1d67a2-6a36-4080-a999-512dca756148" providerId="ADAL" clId="{30A9E573-15B5-BF4D-BD98-9E9C3859D7A2}" dt="2019-04-24T17:00:44.951" v="229"/>
          <ac:inkMkLst>
            <pc:docMk/>
            <pc:sldMk cId="2232233217" sldId="288"/>
            <ac:inkMk id="224" creationId="{308DA2E1-6677-1B4A-9DE7-E1C285613647}"/>
          </ac:inkMkLst>
        </pc:inkChg>
        <pc:inkChg chg="add del">
          <ac:chgData name="Priyanka Raina" userId="dc1d67a2-6a36-4080-a999-512dca756148" providerId="ADAL" clId="{30A9E573-15B5-BF4D-BD98-9E9C3859D7A2}" dt="2019-04-24T17:00:44.951" v="229"/>
          <ac:inkMkLst>
            <pc:docMk/>
            <pc:sldMk cId="2232233217" sldId="288"/>
            <ac:inkMk id="226" creationId="{B909BFB6-08DD-0D4D-B60E-8BF14B2EDD1E}"/>
          </ac:inkMkLst>
        </pc:inkChg>
        <pc:inkChg chg="add del">
          <ac:chgData name="Priyanka Raina" userId="dc1d67a2-6a36-4080-a999-512dca756148" providerId="ADAL" clId="{30A9E573-15B5-BF4D-BD98-9E9C3859D7A2}" dt="2019-04-24T17:00:44.951" v="229"/>
          <ac:inkMkLst>
            <pc:docMk/>
            <pc:sldMk cId="2232233217" sldId="288"/>
            <ac:inkMk id="227" creationId="{14E92068-3A0B-174B-A2D9-DB3CF4410D4A}"/>
          </ac:inkMkLst>
        </pc:inkChg>
        <pc:inkChg chg="add del">
          <ac:chgData name="Priyanka Raina" userId="dc1d67a2-6a36-4080-a999-512dca756148" providerId="ADAL" clId="{30A9E573-15B5-BF4D-BD98-9E9C3859D7A2}" dt="2019-04-24T17:00:44.951" v="229"/>
          <ac:inkMkLst>
            <pc:docMk/>
            <pc:sldMk cId="2232233217" sldId="288"/>
            <ac:inkMk id="228" creationId="{0AFED788-057D-4A4B-861D-CA2C90D95AE7}"/>
          </ac:inkMkLst>
        </pc:inkChg>
        <pc:inkChg chg="add del">
          <ac:chgData name="Priyanka Raina" userId="dc1d67a2-6a36-4080-a999-512dca756148" providerId="ADAL" clId="{30A9E573-15B5-BF4D-BD98-9E9C3859D7A2}" dt="2019-04-24T17:00:44.951" v="229"/>
          <ac:inkMkLst>
            <pc:docMk/>
            <pc:sldMk cId="2232233217" sldId="288"/>
            <ac:inkMk id="229" creationId="{99928F98-880F-6C49-AF87-65ECF67F413E}"/>
          </ac:inkMkLst>
        </pc:inkChg>
        <pc:inkChg chg="add del">
          <ac:chgData name="Priyanka Raina" userId="dc1d67a2-6a36-4080-a999-512dca756148" providerId="ADAL" clId="{30A9E573-15B5-BF4D-BD98-9E9C3859D7A2}" dt="2019-04-24T17:00:44.951" v="229"/>
          <ac:inkMkLst>
            <pc:docMk/>
            <pc:sldMk cId="2232233217" sldId="288"/>
            <ac:inkMk id="230" creationId="{EC5074E5-F122-B94A-9664-3320228139B2}"/>
          </ac:inkMkLst>
        </pc:inkChg>
        <pc:inkChg chg="add del">
          <ac:chgData name="Priyanka Raina" userId="dc1d67a2-6a36-4080-a999-512dca756148" providerId="ADAL" clId="{30A9E573-15B5-BF4D-BD98-9E9C3859D7A2}" dt="2019-04-24T17:00:44.951" v="229"/>
          <ac:inkMkLst>
            <pc:docMk/>
            <pc:sldMk cId="2232233217" sldId="288"/>
            <ac:inkMk id="231" creationId="{7B05313F-7227-5A43-90A0-536B89E22B59}"/>
          </ac:inkMkLst>
        </pc:inkChg>
        <pc:inkChg chg="add del reco">
          <ac:chgData name="Priyanka Raina" userId="dc1d67a2-6a36-4080-a999-512dca756148" providerId="ADAL" clId="{30A9E573-15B5-BF4D-BD98-9E9C3859D7A2}" dt="2019-04-24T17:00:51.251" v="236"/>
          <ac:inkMkLst>
            <pc:docMk/>
            <pc:sldMk cId="2232233217" sldId="288"/>
            <ac:inkMk id="232" creationId="{E2AD859A-E96E-F145-93BE-5CAFA97CBD60}"/>
          </ac:inkMkLst>
        </pc:inkChg>
        <pc:inkChg chg="add del">
          <ac:chgData name="Priyanka Raina" userId="dc1d67a2-6a36-4080-a999-512dca756148" providerId="ADAL" clId="{30A9E573-15B5-BF4D-BD98-9E9C3859D7A2}" dt="2019-04-24T17:00:51.251" v="236"/>
          <ac:inkMkLst>
            <pc:docMk/>
            <pc:sldMk cId="2232233217" sldId="288"/>
            <ac:inkMk id="234" creationId="{A2289DE5-02A2-8046-BA4D-5E8AA0949D70}"/>
          </ac:inkMkLst>
        </pc:inkChg>
        <pc:inkChg chg="add del">
          <ac:chgData name="Priyanka Raina" userId="dc1d67a2-6a36-4080-a999-512dca756148" providerId="ADAL" clId="{30A9E573-15B5-BF4D-BD98-9E9C3859D7A2}" dt="2019-04-24T17:00:51.251" v="236"/>
          <ac:inkMkLst>
            <pc:docMk/>
            <pc:sldMk cId="2232233217" sldId="288"/>
            <ac:inkMk id="235" creationId="{61BE9AA1-7F94-874A-AA6D-6CC0667B211E}"/>
          </ac:inkMkLst>
        </pc:inkChg>
        <pc:inkChg chg="add del">
          <ac:chgData name="Priyanka Raina" userId="dc1d67a2-6a36-4080-a999-512dca756148" providerId="ADAL" clId="{30A9E573-15B5-BF4D-BD98-9E9C3859D7A2}" dt="2019-04-24T17:00:51.251" v="236"/>
          <ac:inkMkLst>
            <pc:docMk/>
            <pc:sldMk cId="2232233217" sldId="288"/>
            <ac:inkMk id="236" creationId="{13921386-12A4-1F4C-9303-ED446DB075DA}"/>
          </ac:inkMkLst>
        </pc:inkChg>
        <pc:inkChg chg="add del">
          <ac:chgData name="Priyanka Raina" userId="dc1d67a2-6a36-4080-a999-512dca756148" providerId="ADAL" clId="{30A9E573-15B5-BF4D-BD98-9E9C3859D7A2}" dt="2019-04-24T17:00:51.251" v="236"/>
          <ac:inkMkLst>
            <pc:docMk/>
            <pc:sldMk cId="2232233217" sldId="288"/>
            <ac:inkMk id="237" creationId="{85A555E0-8B0E-554B-9890-56F70A9AA8E9}"/>
          </ac:inkMkLst>
        </pc:inkChg>
        <pc:inkChg chg="add del">
          <ac:chgData name="Priyanka Raina" userId="dc1d67a2-6a36-4080-a999-512dca756148" providerId="ADAL" clId="{30A9E573-15B5-BF4D-BD98-9E9C3859D7A2}" dt="2019-04-24T17:00:51.251" v="236"/>
          <ac:inkMkLst>
            <pc:docMk/>
            <pc:sldMk cId="2232233217" sldId="288"/>
            <ac:inkMk id="238" creationId="{DB37686D-234F-8C44-ACD9-6E049DD583C8}"/>
          </ac:inkMkLst>
        </pc:inkChg>
        <pc:inkChg chg="add del">
          <ac:chgData name="Priyanka Raina" userId="dc1d67a2-6a36-4080-a999-512dca756148" providerId="ADAL" clId="{30A9E573-15B5-BF4D-BD98-9E9C3859D7A2}" dt="2019-04-24T17:00:51.251" v="236"/>
          <ac:inkMkLst>
            <pc:docMk/>
            <pc:sldMk cId="2232233217" sldId="288"/>
            <ac:inkMk id="239" creationId="{709A2915-AA7A-194E-B16C-9BCCDE0359DE}"/>
          </ac:inkMkLst>
        </pc:inkChg>
        <pc:inkChg chg="add del reco">
          <ac:chgData name="Priyanka Raina" userId="dc1d67a2-6a36-4080-a999-512dca756148" providerId="ADAL" clId="{30A9E573-15B5-BF4D-BD98-9E9C3859D7A2}" dt="2019-04-24T17:00:53.426" v="239"/>
          <ac:inkMkLst>
            <pc:docMk/>
            <pc:sldMk cId="2232233217" sldId="288"/>
            <ac:inkMk id="240" creationId="{703DFDB4-BE08-C14F-B700-67265FD56259}"/>
          </ac:inkMkLst>
        </pc:inkChg>
        <pc:inkChg chg="add del">
          <ac:chgData name="Priyanka Raina" userId="dc1d67a2-6a36-4080-a999-512dca756148" providerId="ADAL" clId="{30A9E573-15B5-BF4D-BD98-9E9C3859D7A2}" dt="2019-04-24T17:00:53.426" v="239"/>
          <ac:inkMkLst>
            <pc:docMk/>
            <pc:sldMk cId="2232233217" sldId="288"/>
            <ac:inkMk id="242" creationId="{5007086C-7688-144A-9871-E6B3951892BF}"/>
          </ac:inkMkLst>
        </pc:inkChg>
        <pc:inkChg chg="add del">
          <ac:chgData name="Priyanka Raina" userId="dc1d67a2-6a36-4080-a999-512dca756148" providerId="ADAL" clId="{30A9E573-15B5-BF4D-BD98-9E9C3859D7A2}" dt="2019-04-24T17:00:53.426" v="239"/>
          <ac:inkMkLst>
            <pc:docMk/>
            <pc:sldMk cId="2232233217" sldId="288"/>
            <ac:inkMk id="243" creationId="{F384F4B5-AEA1-ED4F-8018-0FCF40AC281B}"/>
          </ac:inkMkLst>
        </pc:inkChg>
        <pc:inkChg chg="add del reco">
          <ac:chgData name="Priyanka Raina" userId="dc1d67a2-6a36-4080-a999-512dca756148" providerId="ADAL" clId="{30A9E573-15B5-BF4D-BD98-9E9C3859D7A2}" dt="2019-04-24T17:00:53.988" v="240"/>
          <ac:inkMkLst>
            <pc:docMk/>
            <pc:sldMk cId="2232233217" sldId="288"/>
            <ac:inkMk id="244" creationId="{7B0B4EBD-9241-524F-8E61-F30AD229F2BB}"/>
          </ac:inkMkLst>
        </pc:inkChg>
        <pc:inkChg chg="add del reco">
          <ac:chgData name="Priyanka Raina" userId="dc1d67a2-6a36-4080-a999-512dca756148" providerId="ADAL" clId="{30A9E573-15B5-BF4D-BD98-9E9C3859D7A2}" dt="2019-04-24T17:02:41.604" v="270"/>
          <ac:inkMkLst>
            <pc:docMk/>
            <pc:sldMk cId="2232233217" sldId="288"/>
            <ac:inkMk id="246" creationId="{A3664149-A3B9-0E4E-A5AA-5BA650955343}"/>
          </ac:inkMkLst>
        </pc:inkChg>
        <pc:inkChg chg="add del">
          <ac:chgData name="Priyanka Raina" userId="dc1d67a2-6a36-4080-a999-512dca756148" providerId="ADAL" clId="{30A9E573-15B5-BF4D-BD98-9E9C3859D7A2}" dt="2019-04-24T17:02:16.796" v="250"/>
          <ac:inkMkLst>
            <pc:docMk/>
            <pc:sldMk cId="2232233217" sldId="288"/>
            <ac:inkMk id="248" creationId="{D161A3B2-04D0-2B41-87E8-B10BC54469AB}"/>
          </ac:inkMkLst>
        </pc:inkChg>
        <pc:inkChg chg="add del">
          <ac:chgData name="Priyanka Raina" userId="dc1d67a2-6a36-4080-a999-512dca756148" providerId="ADAL" clId="{30A9E573-15B5-BF4D-BD98-9E9C3859D7A2}" dt="2019-04-24T17:02:16.796" v="250"/>
          <ac:inkMkLst>
            <pc:docMk/>
            <pc:sldMk cId="2232233217" sldId="288"/>
            <ac:inkMk id="249" creationId="{A4404292-A60C-3242-BCF0-CEDABEEF7098}"/>
          </ac:inkMkLst>
        </pc:inkChg>
        <pc:inkChg chg="add del">
          <ac:chgData name="Priyanka Raina" userId="dc1d67a2-6a36-4080-a999-512dca756148" providerId="ADAL" clId="{30A9E573-15B5-BF4D-BD98-9E9C3859D7A2}" dt="2019-04-24T17:02:16.796" v="250"/>
          <ac:inkMkLst>
            <pc:docMk/>
            <pc:sldMk cId="2232233217" sldId="288"/>
            <ac:inkMk id="250" creationId="{E333D23B-41C3-614C-8B3C-4D00EECC84ED}"/>
          </ac:inkMkLst>
        </pc:inkChg>
        <pc:inkChg chg="add del">
          <ac:chgData name="Priyanka Raina" userId="dc1d67a2-6a36-4080-a999-512dca756148" providerId="ADAL" clId="{30A9E573-15B5-BF4D-BD98-9E9C3859D7A2}" dt="2019-04-24T17:02:16.796" v="250"/>
          <ac:inkMkLst>
            <pc:docMk/>
            <pc:sldMk cId="2232233217" sldId="288"/>
            <ac:inkMk id="251" creationId="{483306D4-8AA6-1F40-8D2E-81C8979474FC}"/>
          </ac:inkMkLst>
        </pc:inkChg>
        <pc:inkChg chg="add del">
          <ac:chgData name="Priyanka Raina" userId="dc1d67a2-6a36-4080-a999-512dca756148" providerId="ADAL" clId="{30A9E573-15B5-BF4D-BD98-9E9C3859D7A2}" dt="2019-04-24T17:04:59.353" v="345"/>
          <ac:inkMkLst>
            <pc:docMk/>
            <pc:sldMk cId="2232233217" sldId="288"/>
            <ac:inkMk id="252" creationId="{47DDDEC0-8EA8-6B4C-B916-FD860082C6EE}"/>
          </ac:inkMkLst>
        </pc:inkChg>
        <pc:inkChg chg="add del">
          <ac:chgData name="Priyanka Raina" userId="dc1d67a2-6a36-4080-a999-512dca756148" providerId="ADAL" clId="{30A9E573-15B5-BF4D-BD98-9E9C3859D7A2}" dt="2019-04-24T17:04:59.353" v="345"/>
          <ac:inkMkLst>
            <pc:docMk/>
            <pc:sldMk cId="2232233217" sldId="288"/>
            <ac:inkMk id="253" creationId="{D04B6A8B-FB8B-B64C-9672-908D09069474}"/>
          </ac:inkMkLst>
        </pc:inkChg>
        <pc:inkChg chg="add del">
          <ac:chgData name="Priyanka Raina" userId="dc1d67a2-6a36-4080-a999-512dca756148" providerId="ADAL" clId="{30A9E573-15B5-BF4D-BD98-9E9C3859D7A2}" dt="2019-04-24T17:04:59.909" v="346"/>
          <ac:inkMkLst>
            <pc:docMk/>
            <pc:sldMk cId="2232233217" sldId="288"/>
            <ac:inkMk id="254" creationId="{FF9CE1BA-0A48-1A47-9F33-3E986A8CE92F}"/>
          </ac:inkMkLst>
        </pc:inkChg>
        <pc:inkChg chg="add del">
          <ac:chgData name="Priyanka Raina" userId="dc1d67a2-6a36-4080-a999-512dca756148" providerId="ADAL" clId="{30A9E573-15B5-BF4D-BD98-9E9C3859D7A2}" dt="2019-04-24T17:04:59.909" v="346"/>
          <ac:inkMkLst>
            <pc:docMk/>
            <pc:sldMk cId="2232233217" sldId="288"/>
            <ac:inkMk id="255" creationId="{FEE7CEC7-25C0-3943-9A73-773CBFF107F2}"/>
          </ac:inkMkLst>
        </pc:inkChg>
        <pc:inkChg chg="add del reco">
          <ac:chgData name="Priyanka Raina" userId="dc1d67a2-6a36-4080-a999-512dca756148" providerId="ADAL" clId="{30A9E573-15B5-BF4D-BD98-9E9C3859D7A2}" dt="2019-04-24T17:04:59.353" v="345"/>
          <ac:inkMkLst>
            <pc:docMk/>
            <pc:sldMk cId="2232233217" sldId="288"/>
            <ac:inkMk id="256" creationId="{AD4907EA-3A83-3848-9364-CBB050E66EB8}"/>
          </ac:inkMkLst>
        </pc:inkChg>
        <pc:inkChg chg="add del reco">
          <ac:chgData name="Priyanka Raina" userId="dc1d67a2-6a36-4080-a999-512dca756148" providerId="ADAL" clId="{30A9E573-15B5-BF4D-BD98-9E9C3859D7A2}" dt="2019-04-24T17:04:59.909" v="346"/>
          <ac:inkMkLst>
            <pc:docMk/>
            <pc:sldMk cId="2232233217" sldId="288"/>
            <ac:inkMk id="257" creationId="{2FDB22D4-FA76-F045-BDFD-B137F8E52D7D}"/>
          </ac:inkMkLst>
        </pc:inkChg>
        <pc:inkChg chg="add del">
          <ac:chgData name="Priyanka Raina" userId="dc1d67a2-6a36-4080-a999-512dca756148" providerId="ADAL" clId="{30A9E573-15B5-BF4D-BD98-9E9C3859D7A2}" dt="2019-04-24T17:02:19.948" v="254"/>
          <ac:inkMkLst>
            <pc:docMk/>
            <pc:sldMk cId="2232233217" sldId="288"/>
            <ac:inkMk id="260" creationId="{68833BAC-B2EE-3549-80C9-A1894DD58EB0}"/>
          </ac:inkMkLst>
        </pc:inkChg>
        <pc:inkChg chg="add del">
          <ac:chgData name="Priyanka Raina" userId="dc1d67a2-6a36-4080-a999-512dca756148" providerId="ADAL" clId="{30A9E573-15B5-BF4D-BD98-9E9C3859D7A2}" dt="2019-04-24T17:02:19.948" v="254"/>
          <ac:inkMkLst>
            <pc:docMk/>
            <pc:sldMk cId="2232233217" sldId="288"/>
            <ac:inkMk id="261" creationId="{4733F47D-4BBF-A143-8949-D80361AD464A}"/>
          </ac:inkMkLst>
        </pc:inkChg>
        <pc:inkChg chg="add del reco">
          <ac:chgData name="Priyanka Raina" userId="dc1d67a2-6a36-4080-a999-512dca756148" providerId="ADAL" clId="{30A9E573-15B5-BF4D-BD98-9E9C3859D7A2}" dt="2019-04-24T17:04:59.909" v="346"/>
          <ac:inkMkLst>
            <pc:docMk/>
            <pc:sldMk cId="2232233217" sldId="288"/>
            <ac:inkMk id="262" creationId="{9FD5A7A0-78FF-054F-85B8-1C2967267DD1}"/>
          </ac:inkMkLst>
        </pc:inkChg>
        <pc:inkChg chg="add del">
          <ac:chgData name="Priyanka Raina" userId="dc1d67a2-6a36-4080-a999-512dca756148" providerId="ADAL" clId="{30A9E573-15B5-BF4D-BD98-9E9C3859D7A2}" dt="2019-04-24T17:02:22.137" v="257"/>
          <ac:inkMkLst>
            <pc:docMk/>
            <pc:sldMk cId="2232233217" sldId="288"/>
            <ac:inkMk id="264" creationId="{A659A99F-40AC-3344-8879-3C87220D3269}"/>
          </ac:inkMkLst>
        </pc:inkChg>
        <pc:inkChg chg="add del">
          <ac:chgData name="Priyanka Raina" userId="dc1d67a2-6a36-4080-a999-512dca756148" providerId="ADAL" clId="{30A9E573-15B5-BF4D-BD98-9E9C3859D7A2}" dt="2019-04-24T17:02:22.137" v="257"/>
          <ac:inkMkLst>
            <pc:docMk/>
            <pc:sldMk cId="2232233217" sldId="288"/>
            <ac:inkMk id="265" creationId="{1715413C-8387-BB4F-9724-F10C8E0750D9}"/>
          </ac:inkMkLst>
        </pc:inkChg>
        <pc:inkChg chg="add del reco">
          <ac:chgData name="Priyanka Raina" userId="dc1d67a2-6a36-4080-a999-512dca756148" providerId="ADAL" clId="{30A9E573-15B5-BF4D-BD98-9E9C3859D7A2}" dt="2019-04-24T17:02:28.127" v="265"/>
          <ac:inkMkLst>
            <pc:docMk/>
            <pc:sldMk cId="2232233217" sldId="288"/>
            <ac:inkMk id="266" creationId="{4E4BCCAE-AADD-6B44-8DEE-1F40EE047F90}"/>
          </ac:inkMkLst>
        </pc:inkChg>
        <pc:inkChg chg="add del">
          <ac:chgData name="Priyanka Raina" userId="dc1d67a2-6a36-4080-a999-512dca756148" providerId="ADAL" clId="{30A9E573-15B5-BF4D-BD98-9E9C3859D7A2}" dt="2019-04-24T17:02:28.127" v="265"/>
          <ac:inkMkLst>
            <pc:docMk/>
            <pc:sldMk cId="2232233217" sldId="288"/>
            <ac:inkMk id="268" creationId="{9F157BBF-59B3-B64D-A304-D89E37C5817A}"/>
          </ac:inkMkLst>
        </pc:inkChg>
        <pc:inkChg chg="add del">
          <ac:chgData name="Priyanka Raina" userId="dc1d67a2-6a36-4080-a999-512dca756148" providerId="ADAL" clId="{30A9E573-15B5-BF4D-BD98-9E9C3859D7A2}" dt="2019-04-24T17:02:28.127" v="265"/>
          <ac:inkMkLst>
            <pc:docMk/>
            <pc:sldMk cId="2232233217" sldId="288"/>
            <ac:inkMk id="269" creationId="{E3CE793D-11B7-3142-B8EE-EDFD08C213E8}"/>
          </ac:inkMkLst>
        </pc:inkChg>
        <pc:inkChg chg="add del">
          <ac:chgData name="Priyanka Raina" userId="dc1d67a2-6a36-4080-a999-512dca756148" providerId="ADAL" clId="{30A9E573-15B5-BF4D-BD98-9E9C3859D7A2}" dt="2019-04-24T17:02:28.127" v="265"/>
          <ac:inkMkLst>
            <pc:docMk/>
            <pc:sldMk cId="2232233217" sldId="288"/>
            <ac:inkMk id="270" creationId="{EBFBBA27-006D-2B46-8EBA-66EA04B171DF}"/>
          </ac:inkMkLst>
        </pc:inkChg>
        <pc:inkChg chg="add del">
          <ac:chgData name="Priyanka Raina" userId="dc1d67a2-6a36-4080-a999-512dca756148" providerId="ADAL" clId="{30A9E573-15B5-BF4D-BD98-9E9C3859D7A2}" dt="2019-04-24T17:02:28.127" v="265"/>
          <ac:inkMkLst>
            <pc:docMk/>
            <pc:sldMk cId="2232233217" sldId="288"/>
            <ac:inkMk id="271" creationId="{EDDD8F7B-FBEE-D647-ADA6-C24F151A6E04}"/>
          </ac:inkMkLst>
        </pc:inkChg>
        <pc:inkChg chg="add del">
          <ac:chgData name="Priyanka Raina" userId="dc1d67a2-6a36-4080-a999-512dca756148" providerId="ADAL" clId="{30A9E573-15B5-BF4D-BD98-9E9C3859D7A2}" dt="2019-04-24T17:02:28.127" v="265"/>
          <ac:inkMkLst>
            <pc:docMk/>
            <pc:sldMk cId="2232233217" sldId="288"/>
            <ac:inkMk id="272" creationId="{7A379F74-BC74-AF4E-9F22-3995D639F6C4}"/>
          </ac:inkMkLst>
        </pc:inkChg>
        <pc:inkChg chg="add del">
          <ac:chgData name="Priyanka Raina" userId="dc1d67a2-6a36-4080-a999-512dca756148" providerId="ADAL" clId="{30A9E573-15B5-BF4D-BD98-9E9C3859D7A2}" dt="2019-04-24T17:02:28.127" v="265"/>
          <ac:inkMkLst>
            <pc:docMk/>
            <pc:sldMk cId="2232233217" sldId="288"/>
            <ac:inkMk id="273" creationId="{F868AD78-B48F-B846-BFF6-F0824E949452}"/>
          </ac:inkMkLst>
        </pc:inkChg>
        <pc:inkChg chg="add del">
          <ac:chgData name="Priyanka Raina" userId="dc1d67a2-6a36-4080-a999-512dca756148" providerId="ADAL" clId="{30A9E573-15B5-BF4D-BD98-9E9C3859D7A2}" dt="2019-04-24T17:02:28.127" v="265"/>
          <ac:inkMkLst>
            <pc:docMk/>
            <pc:sldMk cId="2232233217" sldId="288"/>
            <ac:inkMk id="274" creationId="{539A0C2C-FC93-E94F-8645-6B394ADD63CC}"/>
          </ac:inkMkLst>
        </pc:inkChg>
        <pc:inkChg chg="add del reco">
          <ac:chgData name="Priyanka Raina" userId="dc1d67a2-6a36-4080-a999-512dca756148" providerId="ADAL" clId="{30A9E573-15B5-BF4D-BD98-9E9C3859D7A2}" dt="2019-04-24T17:05:31.018" v="360"/>
          <ac:inkMkLst>
            <pc:docMk/>
            <pc:sldMk cId="2232233217" sldId="288"/>
            <ac:inkMk id="275" creationId="{05747051-C822-4646-A508-9DC88FBFFDF7}"/>
          </ac:inkMkLst>
        </pc:inkChg>
        <pc:inkChg chg="add del">
          <ac:chgData name="Priyanka Raina" userId="dc1d67a2-6a36-4080-a999-512dca756148" providerId="ADAL" clId="{30A9E573-15B5-BF4D-BD98-9E9C3859D7A2}" dt="2019-04-24T17:02:41.012" v="269"/>
          <ac:inkMkLst>
            <pc:docMk/>
            <pc:sldMk cId="2232233217" sldId="288"/>
            <ac:inkMk id="277" creationId="{AF86732A-2BC6-4846-BBA0-A98CFE6ECAC5}"/>
          </ac:inkMkLst>
        </pc:inkChg>
        <pc:inkChg chg="add del">
          <ac:chgData name="Priyanka Raina" userId="dc1d67a2-6a36-4080-a999-512dca756148" providerId="ADAL" clId="{30A9E573-15B5-BF4D-BD98-9E9C3859D7A2}" dt="2019-04-24T17:02:41.012" v="269"/>
          <ac:inkMkLst>
            <pc:docMk/>
            <pc:sldMk cId="2232233217" sldId="288"/>
            <ac:inkMk id="278" creationId="{FC39740C-E391-7841-B407-EE02344910CB}"/>
          </ac:inkMkLst>
        </pc:inkChg>
        <pc:inkChg chg="add del reco">
          <ac:chgData name="Priyanka Raina" userId="dc1d67a2-6a36-4080-a999-512dca756148" providerId="ADAL" clId="{30A9E573-15B5-BF4D-BD98-9E9C3859D7A2}" dt="2019-04-24T17:02:41.604" v="270"/>
          <ac:inkMkLst>
            <pc:docMk/>
            <pc:sldMk cId="2232233217" sldId="288"/>
            <ac:inkMk id="279" creationId="{8960DE04-3196-5F4A-9F90-35D6CCB71D02}"/>
          </ac:inkMkLst>
        </pc:inkChg>
        <pc:inkChg chg="add del reco">
          <ac:chgData name="Priyanka Raina" userId="dc1d67a2-6a36-4080-a999-512dca756148" providerId="ADAL" clId="{30A9E573-15B5-BF4D-BD98-9E9C3859D7A2}" dt="2019-04-24T17:02:46.959" v="279"/>
          <ac:inkMkLst>
            <pc:docMk/>
            <pc:sldMk cId="2232233217" sldId="288"/>
            <ac:inkMk id="281" creationId="{A373888C-9E81-A24F-AB50-78132D574BF2}"/>
          </ac:inkMkLst>
        </pc:inkChg>
        <pc:inkChg chg="add del">
          <ac:chgData name="Priyanka Raina" userId="dc1d67a2-6a36-4080-a999-512dca756148" providerId="ADAL" clId="{30A9E573-15B5-BF4D-BD98-9E9C3859D7A2}" dt="2019-04-24T17:02:44.652" v="274"/>
          <ac:inkMkLst>
            <pc:docMk/>
            <pc:sldMk cId="2232233217" sldId="288"/>
            <ac:inkMk id="283" creationId="{4F1AF8FB-6D0F-EC4B-8C68-EB3798C9E173}"/>
          </ac:inkMkLst>
        </pc:inkChg>
        <pc:inkChg chg="add del">
          <ac:chgData name="Priyanka Raina" userId="dc1d67a2-6a36-4080-a999-512dca756148" providerId="ADAL" clId="{30A9E573-15B5-BF4D-BD98-9E9C3859D7A2}" dt="2019-04-24T17:02:44.652" v="274"/>
          <ac:inkMkLst>
            <pc:docMk/>
            <pc:sldMk cId="2232233217" sldId="288"/>
            <ac:inkMk id="284" creationId="{151AA004-48AA-1E4B-88FE-C69443ED4A2A}"/>
          </ac:inkMkLst>
        </pc:inkChg>
        <pc:inkChg chg="add del reco">
          <ac:chgData name="Priyanka Raina" userId="dc1d67a2-6a36-4080-a999-512dca756148" providerId="ADAL" clId="{30A9E573-15B5-BF4D-BD98-9E9C3859D7A2}" dt="2019-04-24T17:02:46.959" v="279"/>
          <ac:inkMkLst>
            <pc:docMk/>
            <pc:sldMk cId="2232233217" sldId="288"/>
            <ac:inkMk id="285" creationId="{1012B4F3-197A-B54A-92AC-71BFB722AC8D}"/>
          </ac:inkMkLst>
        </pc:inkChg>
        <pc:inkChg chg="add del">
          <ac:chgData name="Priyanka Raina" userId="dc1d67a2-6a36-4080-a999-512dca756148" providerId="ADAL" clId="{30A9E573-15B5-BF4D-BD98-9E9C3859D7A2}" dt="2019-04-24T17:02:46.959" v="279"/>
          <ac:inkMkLst>
            <pc:docMk/>
            <pc:sldMk cId="2232233217" sldId="288"/>
            <ac:inkMk id="287" creationId="{C484F7A3-DB82-764A-8AAE-375967A154DA}"/>
          </ac:inkMkLst>
        </pc:inkChg>
        <pc:inkChg chg="add del">
          <ac:chgData name="Priyanka Raina" userId="dc1d67a2-6a36-4080-a999-512dca756148" providerId="ADAL" clId="{30A9E573-15B5-BF4D-BD98-9E9C3859D7A2}" dt="2019-04-24T17:02:46.959" v="279"/>
          <ac:inkMkLst>
            <pc:docMk/>
            <pc:sldMk cId="2232233217" sldId="288"/>
            <ac:inkMk id="288" creationId="{D32A4A99-F955-7345-A600-D6CE3432219E}"/>
          </ac:inkMkLst>
        </pc:inkChg>
        <pc:inkChg chg="add del">
          <ac:chgData name="Priyanka Raina" userId="dc1d67a2-6a36-4080-a999-512dca756148" providerId="ADAL" clId="{30A9E573-15B5-BF4D-BD98-9E9C3859D7A2}" dt="2019-04-24T17:02:46.959" v="279"/>
          <ac:inkMkLst>
            <pc:docMk/>
            <pc:sldMk cId="2232233217" sldId="288"/>
            <ac:inkMk id="289" creationId="{AB581001-B986-4F4C-9C70-73B4237937CE}"/>
          </ac:inkMkLst>
        </pc:inkChg>
        <pc:inkChg chg="add del">
          <ac:chgData name="Priyanka Raina" userId="dc1d67a2-6a36-4080-a999-512dca756148" providerId="ADAL" clId="{30A9E573-15B5-BF4D-BD98-9E9C3859D7A2}" dt="2019-04-24T17:02:46.959" v="279"/>
          <ac:inkMkLst>
            <pc:docMk/>
            <pc:sldMk cId="2232233217" sldId="288"/>
            <ac:inkMk id="290" creationId="{FCA177D6-40D9-694A-BB24-E734CB3C6821}"/>
          </ac:inkMkLst>
        </pc:inkChg>
        <pc:inkChg chg="add del reco">
          <ac:chgData name="Priyanka Raina" userId="dc1d67a2-6a36-4080-a999-512dca756148" providerId="ADAL" clId="{30A9E573-15B5-BF4D-BD98-9E9C3859D7A2}" dt="2019-04-24T17:02:48.055" v="282"/>
          <ac:inkMkLst>
            <pc:docMk/>
            <pc:sldMk cId="2232233217" sldId="288"/>
            <ac:inkMk id="291" creationId="{70D571E3-3DBB-3844-B618-E63FF65D3793}"/>
          </ac:inkMkLst>
        </pc:inkChg>
        <pc:inkChg chg="add del">
          <ac:chgData name="Priyanka Raina" userId="dc1d67a2-6a36-4080-a999-512dca756148" providerId="ADAL" clId="{30A9E573-15B5-BF4D-BD98-9E9C3859D7A2}" dt="2019-04-24T17:02:48.055" v="282"/>
          <ac:inkMkLst>
            <pc:docMk/>
            <pc:sldMk cId="2232233217" sldId="288"/>
            <ac:inkMk id="293" creationId="{676D6E1B-DEFB-2744-A5AA-81AE2D8A4DDC}"/>
          </ac:inkMkLst>
        </pc:inkChg>
        <pc:inkChg chg="add del">
          <ac:chgData name="Priyanka Raina" userId="dc1d67a2-6a36-4080-a999-512dca756148" providerId="ADAL" clId="{30A9E573-15B5-BF4D-BD98-9E9C3859D7A2}" dt="2019-04-24T17:02:48.055" v="282"/>
          <ac:inkMkLst>
            <pc:docMk/>
            <pc:sldMk cId="2232233217" sldId="288"/>
            <ac:inkMk id="294" creationId="{32B99367-9AD6-AE4E-9884-26CAFFAD5E63}"/>
          </ac:inkMkLst>
        </pc:inkChg>
        <pc:inkChg chg="add del reco">
          <ac:chgData name="Priyanka Raina" userId="dc1d67a2-6a36-4080-a999-512dca756148" providerId="ADAL" clId="{30A9E573-15B5-BF4D-BD98-9E9C3859D7A2}" dt="2019-04-24T17:02:50.133" v="287"/>
          <ac:inkMkLst>
            <pc:docMk/>
            <pc:sldMk cId="2232233217" sldId="288"/>
            <ac:inkMk id="295" creationId="{B4F34F8F-57E0-4245-94DD-5D68785FC416}"/>
          </ac:inkMkLst>
        </pc:inkChg>
        <pc:inkChg chg="add del">
          <ac:chgData name="Priyanka Raina" userId="dc1d67a2-6a36-4080-a999-512dca756148" providerId="ADAL" clId="{30A9E573-15B5-BF4D-BD98-9E9C3859D7A2}" dt="2019-04-24T17:02:50.133" v="287"/>
          <ac:inkMkLst>
            <pc:docMk/>
            <pc:sldMk cId="2232233217" sldId="288"/>
            <ac:inkMk id="297" creationId="{9E8D1C48-D993-AC4C-8460-FCB30E9DC6CD}"/>
          </ac:inkMkLst>
        </pc:inkChg>
        <pc:inkChg chg="add del">
          <ac:chgData name="Priyanka Raina" userId="dc1d67a2-6a36-4080-a999-512dca756148" providerId="ADAL" clId="{30A9E573-15B5-BF4D-BD98-9E9C3859D7A2}" dt="2019-04-24T17:02:50.133" v="287"/>
          <ac:inkMkLst>
            <pc:docMk/>
            <pc:sldMk cId="2232233217" sldId="288"/>
            <ac:inkMk id="298" creationId="{13B69840-306A-0E45-B6B1-0C5158DD3CC4}"/>
          </ac:inkMkLst>
        </pc:inkChg>
        <pc:inkChg chg="add del">
          <ac:chgData name="Priyanka Raina" userId="dc1d67a2-6a36-4080-a999-512dca756148" providerId="ADAL" clId="{30A9E573-15B5-BF4D-BD98-9E9C3859D7A2}" dt="2019-04-24T17:02:50.133" v="287"/>
          <ac:inkMkLst>
            <pc:docMk/>
            <pc:sldMk cId="2232233217" sldId="288"/>
            <ac:inkMk id="299" creationId="{F3E3BB63-8C18-AC41-897F-8BA5061AF86C}"/>
          </ac:inkMkLst>
        </pc:inkChg>
        <pc:inkChg chg="add del">
          <ac:chgData name="Priyanka Raina" userId="dc1d67a2-6a36-4080-a999-512dca756148" providerId="ADAL" clId="{30A9E573-15B5-BF4D-BD98-9E9C3859D7A2}" dt="2019-04-24T17:02:50.133" v="287"/>
          <ac:inkMkLst>
            <pc:docMk/>
            <pc:sldMk cId="2232233217" sldId="288"/>
            <ac:inkMk id="300" creationId="{039A8262-79DC-DF4D-9449-77B48F2715DE}"/>
          </ac:inkMkLst>
        </pc:inkChg>
        <pc:inkChg chg="add del reco">
          <ac:chgData name="Priyanka Raina" userId="dc1d67a2-6a36-4080-a999-512dca756148" providerId="ADAL" clId="{30A9E573-15B5-BF4D-BD98-9E9C3859D7A2}" dt="2019-04-24T17:03:51.511" v="298"/>
          <ac:inkMkLst>
            <pc:docMk/>
            <pc:sldMk cId="2232233217" sldId="288"/>
            <ac:inkMk id="301" creationId="{BE5BFBCB-EE5C-B449-8A0C-B5DDDDC367D3}"/>
          </ac:inkMkLst>
        </pc:inkChg>
        <pc:inkChg chg="add del">
          <ac:chgData name="Priyanka Raina" userId="dc1d67a2-6a36-4080-a999-512dca756148" providerId="ADAL" clId="{30A9E573-15B5-BF4D-BD98-9E9C3859D7A2}" dt="2019-04-24T17:03:47.021" v="294"/>
          <ac:inkMkLst>
            <pc:docMk/>
            <pc:sldMk cId="2232233217" sldId="288"/>
            <ac:inkMk id="303" creationId="{56697087-139D-454D-8666-927EEC0D9C79}"/>
          </ac:inkMkLst>
        </pc:inkChg>
        <pc:inkChg chg="add del">
          <ac:chgData name="Priyanka Raina" userId="dc1d67a2-6a36-4080-a999-512dca756148" providerId="ADAL" clId="{30A9E573-15B5-BF4D-BD98-9E9C3859D7A2}" dt="2019-04-24T17:03:47.021" v="294"/>
          <ac:inkMkLst>
            <pc:docMk/>
            <pc:sldMk cId="2232233217" sldId="288"/>
            <ac:inkMk id="304" creationId="{D80FF826-94C7-D043-9898-C40023A75240}"/>
          </ac:inkMkLst>
        </pc:inkChg>
        <pc:inkChg chg="add del">
          <ac:chgData name="Priyanka Raina" userId="dc1d67a2-6a36-4080-a999-512dca756148" providerId="ADAL" clId="{30A9E573-15B5-BF4D-BD98-9E9C3859D7A2}" dt="2019-04-24T17:03:47.021" v="294"/>
          <ac:inkMkLst>
            <pc:docMk/>
            <pc:sldMk cId="2232233217" sldId="288"/>
            <ac:inkMk id="305" creationId="{53BBF39B-CDF3-594D-B8B5-F38DFA0FDE80}"/>
          </ac:inkMkLst>
        </pc:inkChg>
        <pc:inkChg chg="add del">
          <ac:chgData name="Priyanka Raina" userId="dc1d67a2-6a36-4080-a999-512dca756148" providerId="ADAL" clId="{30A9E573-15B5-BF4D-BD98-9E9C3859D7A2}" dt="2019-04-24T17:03:47.021" v="294"/>
          <ac:inkMkLst>
            <pc:docMk/>
            <pc:sldMk cId="2232233217" sldId="288"/>
            <ac:inkMk id="306" creationId="{87D8916C-E7D2-7640-9A02-F24CAF178DA6}"/>
          </ac:inkMkLst>
        </pc:inkChg>
        <pc:inkChg chg="add del">
          <ac:chgData name="Priyanka Raina" userId="dc1d67a2-6a36-4080-a999-512dca756148" providerId="ADAL" clId="{30A9E573-15B5-BF4D-BD98-9E9C3859D7A2}" dt="2019-04-24T17:03:47.021" v="294"/>
          <ac:inkMkLst>
            <pc:docMk/>
            <pc:sldMk cId="2232233217" sldId="288"/>
            <ac:inkMk id="307" creationId="{5BB3469E-2409-FD4D-9473-C0E96DE8E213}"/>
          </ac:inkMkLst>
        </pc:inkChg>
        <pc:inkChg chg="add del reco">
          <ac:chgData name="Priyanka Raina" userId="dc1d67a2-6a36-4080-a999-512dca756148" providerId="ADAL" clId="{30A9E573-15B5-BF4D-BD98-9E9C3859D7A2}" dt="2019-04-24T17:03:51.511" v="298"/>
          <ac:inkMkLst>
            <pc:docMk/>
            <pc:sldMk cId="2232233217" sldId="288"/>
            <ac:inkMk id="308" creationId="{D6375DAD-C453-734A-B6FC-DE5E356FD631}"/>
          </ac:inkMkLst>
        </pc:inkChg>
        <pc:inkChg chg="add del">
          <ac:chgData name="Priyanka Raina" userId="dc1d67a2-6a36-4080-a999-512dca756148" providerId="ADAL" clId="{30A9E573-15B5-BF4D-BD98-9E9C3859D7A2}" dt="2019-04-24T17:03:51.511" v="298"/>
          <ac:inkMkLst>
            <pc:docMk/>
            <pc:sldMk cId="2232233217" sldId="288"/>
            <ac:inkMk id="310" creationId="{992766CC-D89E-F240-847D-68E0831F1834}"/>
          </ac:inkMkLst>
        </pc:inkChg>
        <pc:inkChg chg="add del">
          <ac:chgData name="Priyanka Raina" userId="dc1d67a2-6a36-4080-a999-512dca756148" providerId="ADAL" clId="{30A9E573-15B5-BF4D-BD98-9E9C3859D7A2}" dt="2019-04-24T17:03:51.511" v="298"/>
          <ac:inkMkLst>
            <pc:docMk/>
            <pc:sldMk cId="2232233217" sldId="288"/>
            <ac:inkMk id="311" creationId="{969B5E0D-8BB0-8945-BB7E-C63EF0FCAE43}"/>
          </ac:inkMkLst>
        </pc:inkChg>
        <pc:inkChg chg="add del">
          <ac:chgData name="Priyanka Raina" userId="dc1d67a2-6a36-4080-a999-512dca756148" providerId="ADAL" clId="{30A9E573-15B5-BF4D-BD98-9E9C3859D7A2}" dt="2019-04-24T17:03:51.511" v="298"/>
          <ac:inkMkLst>
            <pc:docMk/>
            <pc:sldMk cId="2232233217" sldId="288"/>
            <ac:inkMk id="312" creationId="{6572E140-2BD3-DB46-8127-09A2CAA7D4DA}"/>
          </ac:inkMkLst>
        </pc:inkChg>
        <pc:inkChg chg="add del reco">
          <ac:chgData name="Priyanka Raina" userId="dc1d67a2-6a36-4080-a999-512dca756148" providerId="ADAL" clId="{30A9E573-15B5-BF4D-BD98-9E9C3859D7A2}" dt="2019-04-24T17:03:54.254" v="301"/>
          <ac:inkMkLst>
            <pc:docMk/>
            <pc:sldMk cId="2232233217" sldId="288"/>
            <ac:inkMk id="313" creationId="{844AB028-C62B-5044-A829-F2029A0656C7}"/>
          </ac:inkMkLst>
        </pc:inkChg>
        <pc:inkChg chg="add del">
          <ac:chgData name="Priyanka Raina" userId="dc1d67a2-6a36-4080-a999-512dca756148" providerId="ADAL" clId="{30A9E573-15B5-BF4D-BD98-9E9C3859D7A2}" dt="2019-04-24T17:03:54.254" v="301"/>
          <ac:inkMkLst>
            <pc:docMk/>
            <pc:sldMk cId="2232233217" sldId="288"/>
            <ac:inkMk id="315" creationId="{747AE5F2-8005-D040-9A4C-5B62A6BA0966}"/>
          </ac:inkMkLst>
        </pc:inkChg>
        <pc:inkChg chg="add del">
          <ac:chgData name="Priyanka Raina" userId="dc1d67a2-6a36-4080-a999-512dca756148" providerId="ADAL" clId="{30A9E573-15B5-BF4D-BD98-9E9C3859D7A2}" dt="2019-04-24T17:03:54.254" v="301"/>
          <ac:inkMkLst>
            <pc:docMk/>
            <pc:sldMk cId="2232233217" sldId="288"/>
            <ac:inkMk id="316" creationId="{18F69E03-87AD-5342-AC11-9AF9C4F17A77}"/>
          </ac:inkMkLst>
        </pc:inkChg>
        <pc:inkChg chg="add del reco">
          <ac:chgData name="Priyanka Raina" userId="dc1d67a2-6a36-4080-a999-512dca756148" providerId="ADAL" clId="{30A9E573-15B5-BF4D-BD98-9E9C3859D7A2}" dt="2019-04-24T17:03:55.885" v="303"/>
          <ac:inkMkLst>
            <pc:docMk/>
            <pc:sldMk cId="2232233217" sldId="288"/>
            <ac:inkMk id="317" creationId="{75A6C709-B3A8-B14B-8B76-9162FED0D02A}"/>
          </ac:inkMkLst>
        </pc:inkChg>
        <pc:inkChg chg="add del">
          <ac:chgData name="Priyanka Raina" userId="dc1d67a2-6a36-4080-a999-512dca756148" providerId="ADAL" clId="{30A9E573-15B5-BF4D-BD98-9E9C3859D7A2}" dt="2019-04-24T17:03:55.885" v="303"/>
          <ac:inkMkLst>
            <pc:docMk/>
            <pc:sldMk cId="2232233217" sldId="288"/>
            <ac:inkMk id="319" creationId="{3EF9DC63-CBF5-DA4A-B188-D5DBF46760E0}"/>
          </ac:inkMkLst>
        </pc:inkChg>
        <pc:inkChg chg="add del reco">
          <ac:chgData name="Priyanka Raina" userId="dc1d67a2-6a36-4080-a999-512dca756148" providerId="ADAL" clId="{30A9E573-15B5-BF4D-BD98-9E9C3859D7A2}" dt="2019-04-24T17:03:59.460" v="312"/>
          <ac:inkMkLst>
            <pc:docMk/>
            <pc:sldMk cId="2232233217" sldId="288"/>
            <ac:inkMk id="320" creationId="{B9CD6641-9BB1-9343-B1B9-32D8CE749C60}"/>
          </ac:inkMkLst>
        </pc:inkChg>
        <pc:inkChg chg="add del">
          <ac:chgData name="Priyanka Raina" userId="dc1d67a2-6a36-4080-a999-512dca756148" providerId="ADAL" clId="{30A9E573-15B5-BF4D-BD98-9E9C3859D7A2}" dt="2019-04-24T17:03:59.460" v="312"/>
          <ac:inkMkLst>
            <pc:docMk/>
            <pc:sldMk cId="2232233217" sldId="288"/>
            <ac:inkMk id="322" creationId="{E9CF2FAA-8B45-A044-AE7C-820F4BE171C9}"/>
          </ac:inkMkLst>
        </pc:inkChg>
        <pc:inkChg chg="add del">
          <ac:chgData name="Priyanka Raina" userId="dc1d67a2-6a36-4080-a999-512dca756148" providerId="ADAL" clId="{30A9E573-15B5-BF4D-BD98-9E9C3859D7A2}" dt="2019-04-24T17:03:59.460" v="312"/>
          <ac:inkMkLst>
            <pc:docMk/>
            <pc:sldMk cId="2232233217" sldId="288"/>
            <ac:inkMk id="323" creationId="{C11B7798-BB13-874D-BDE3-0E9C8D19AB02}"/>
          </ac:inkMkLst>
        </pc:inkChg>
        <pc:inkChg chg="add del">
          <ac:chgData name="Priyanka Raina" userId="dc1d67a2-6a36-4080-a999-512dca756148" providerId="ADAL" clId="{30A9E573-15B5-BF4D-BD98-9E9C3859D7A2}" dt="2019-04-24T17:03:59.460" v="312"/>
          <ac:inkMkLst>
            <pc:docMk/>
            <pc:sldMk cId="2232233217" sldId="288"/>
            <ac:inkMk id="324" creationId="{22B924A9-81BF-9348-95AA-5A66292854CF}"/>
          </ac:inkMkLst>
        </pc:inkChg>
        <pc:inkChg chg="add del">
          <ac:chgData name="Priyanka Raina" userId="dc1d67a2-6a36-4080-a999-512dca756148" providerId="ADAL" clId="{30A9E573-15B5-BF4D-BD98-9E9C3859D7A2}" dt="2019-04-24T17:03:59.460" v="312"/>
          <ac:inkMkLst>
            <pc:docMk/>
            <pc:sldMk cId="2232233217" sldId="288"/>
            <ac:inkMk id="325" creationId="{60F7FBA6-2F29-C947-A5EB-2F29060C825A}"/>
          </ac:inkMkLst>
        </pc:inkChg>
        <pc:inkChg chg="add del">
          <ac:chgData name="Priyanka Raina" userId="dc1d67a2-6a36-4080-a999-512dca756148" providerId="ADAL" clId="{30A9E573-15B5-BF4D-BD98-9E9C3859D7A2}" dt="2019-04-24T17:03:59.460" v="312"/>
          <ac:inkMkLst>
            <pc:docMk/>
            <pc:sldMk cId="2232233217" sldId="288"/>
            <ac:inkMk id="326" creationId="{1DE9CE93-D1EE-E749-B0BA-1EC2DFA58119}"/>
          </ac:inkMkLst>
        </pc:inkChg>
        <pc:inkChg chg="add del">
          <ac:chgData name="Priyanka Raina" userId="dc1d67a2-6a36-4080-a999-512dca756148" providerId="ADAL" clId="{30A9E573-15B5-BF4D-BD98-9E9C3859D7A2}" dt="2019-04-24T17:03:59.460" v="312"/>
          <ac:inkMkLst>
            <pc:docMk/>
            <pc:sldMk cId="2232233217" sldId="288"/>
            <ac:inkMk id="327" creationId="{6CAFC21B-1A04-BF4F-81BB-C0011BEC4D1C}"/>
          </ac:inkMkLst>
        </pc:inkChg>
        <pc:inkChg chg="add del">
          <ac:chgData name="Priyanka Raina" userId="dc1d67a2-6a36-4080-a999-512dca756148" providerId="ADAL" clId="{30A9E573-15B5-BF4D-BD98-9E9C3859D7A2}" dt="2019-04-24T17:03:59.460" v="312"/>
          <ac:inkMkLst>
            <pc:docMk/>
            <pc:sldMk cId="2232233217" sldId="288"/>
            <ac:inkMk id="328" creationId="{44063FDC-61AD-F841-A167-16813519FC2E}"/>
          </ac:inkMkLst>
        </pc:inkChg>
        <pc:inkChg chg="add del">
          <ac:chgData name="Priyanka Raina" userId="dc1d67a2-6a36-4080-a999-512dca756148" providerId="ADAL" clId="{30A9E573-15B5-BF4D-BD98-9E9C3859D7A2}" dt="2019-04-24T17:03:59.460" v="312"/>
          <ac:inkMkLst>
            <pc:docMk/>
            <pc:sldMk cId="2232233217" sldId="288"/>
            <ac:inkMk id="329" creationId="{8E8FFC94-D95C-6A4D-8A7E-68A82A248EEC}"/>
          </ac:inkMkLst>
        </pc:inkChg>
        <pc:inkChg chg="add del reco">
          <ac:chgData name="Priyanka Raina" userId="dc1d67a2-6a36-4080-a999-512dca756148" providerId="ADAL" clId="{30A9E573-15B5-BF4D-BD98-9E9C3859D7A2}" dt="2019-04-24T17:04:05.759" v="323"/>
          <ac:inkMkLst>
            <pc:docMk/>
            <pc:sldMk cId="2232233217" sldId="288"/>
            <ac:inkMk id="330" creationId="{D870B6A6-A9A3-6B40-8109-937F93E1EF2C}"/>
          </ac:inkMkLst>
        </pc:inkChg>
        <pc:inkChg chg="add del">
          <ac:chgData name="Priyanka Raina" userId="dc1d67a2-6a36-4080-a999-512dca756148" providerId="ADAL" clId="{30A9E573-15B5-BF4D-BD98-9E9C3859D7A2}" dt="2019-04-24T17:04:05.759" v="323"/>
          <ac:inkMkLst>
            <pc:docMk/>
            <pc:sldMk cId="2232233217" sldId="288"/>
            <ac:inkMk id="332" creationId="{CCB90E73-4AC0-D942-8720-AB89ADAB6F26}"/>
          </ac:inkMkLst>
        </pc:inkChg>
        <pc:inkChg chg="add del">
          <ac:chgData name="Priyanka Raina" userId="dc1d67a2-6a36-4080-a999-512dca756148" providerId="ADAL" clId="{30A9E573-15B5-BF4D-BD98-9E9C3859D7A2}" dt="2019-04-24T17:04:05.759" v="323"/>
          <ac:inkMkLst>
            <pc:docMk/>
            <pc:sldMk cId="2232233217" sldId="288"/>
            <ac:inkMk id="333" creationId="{EE355D82-59EF-A142-807E-43696596D4EE}"/>
          </ac:inkMkLst>
        </pc:inkChg>
        <pc:inkChg chg="add del">
          <ac:chgData name="Priyanka Raina" userId="dc1d67a2-6a36-4080-a999-512dca756148" providerId="ADAL" clId="{30A9E573-15B5-BF4D-BD98-9E9C3859D7A2}" dt="2019-04-24T17:04:05.759" v="323"/>
          <ac:inkMkLst>
            <pc:docMk/>
            <pc:sldMk cId="2232233217" sldId="288"/>
            <ac:inkMk id="334" creationId="{12A5B8DD-0F49-104C-8318-E15C20C75B99}"/>
          </ac:inkMkLst>
        </pc:inkChg>
        <pc:inkChg chg="add del">
          <ac:chgData name="Priyanka Raina" userId="dc1d67a2-6a36-4080-a999-512dca756148" providerId="ADAL" clId="{30A9E573-15B5-BF4D-BD98-9E9C3859D7A2}" dt="2019-04-24T17:04:05.759" v="323"/>
          <ac:inkMkLst>
            <pc:docMk/>
            <pc:sldMk cId="2232233217" sldId="288"/>
            <ac:inkMk id="335" creationId="{4608359F-B67C-954C-AE14-C892D2FF3A22}"/>
          </ac:inkMkLst>
        </pc:inkChg>
        <pc:inkChg chg="add del">
          <ac:chgData name="Priyanka Raina" userId="dc1d67a2-6a36-4080-a999-512dca756148" providerId="ADAL" clId="{30A9E573-15B5-BF4D-BD98-9E9C3859D7A2}" dt="2019-04-24T17:04:05.759" v="323"/>
          <ac:inkMkLst>
            <pc:docMk/>
            <pc:sldMk cId="2232233217" sldId="288"/>
            <ac:inkMk id="336" creationId="{1582D433-A293-EA41-BF3E-A587A38C5148}"/>
          </ac:inkMkLst>
        </pc:inkChg>
        <pc:inkChg chg="add del">
          <ac:chgData name="Priyanka Raina" userId="dc1d67a2-6a36-4080-a999-512dca756148" providerId="ADAL" clId="{30A9E573-15B5-BF4D-BD98-9E9C3859D7A2}" dt="2019-04-24T17:04:05.759" v="323"/>
          <ac:inkMkLst>
            <pc:docMk/>
            <pc:sldMk cId="2232233217" sldId="288"/>
            <ac:inkMk id="337" creationId="{BA8417E1-5894-124F-A44E-53B29D180BF7}"/>
          </ac:inkMkLst>
        </pc:inkChg>
        <pc:inkChg chg="add del">
          <ac:chgData name="Priyanka Raina" userId="dc1d67a2-6a36-4080-a999-512dca756148" providerId="ADAL" clId="{30A9E573-15B5-BF4D-BD98-9E9C3859D7A2}" dt="2019-04-24T17:04:05.759" v="323"/>
          <ac:inkMkLst>
            <pc:docMk/>
            <pc:sldMk cId="2232233217" sldId="288"/>
            <ac:inkMk id="338" creationId="{F4EBAE2B-F6FB-8342-ADDB-CC1150EC43E3}"/>
          </ac:inkMkLst>
        </pc:inkChg>
        <pc:inkChg chg="add del">
          <ac:chgData name="Priyanka Raina" userId="dc1d67a2-6a36-4080-a999-512dca756148" providerId="ADAL" clId="{30A9E573-15B5-BF4D-BD98-9E9C3859D7A2}" dt="2019-04-24T17:04:05.759" v="323"/>
          <ac:inkMkLst>
            <pc:docMk/>
            <pc:sldMk cId="2232233217" sldId="288"/>
            <ac:inkMk id="339" creationId="{8E926824-632F-BA46-A3B1-CE16A58182B7}"/>
          </ac:inkMkLst>
        </pc:inkChg>
        <pc:inkChg chg="add del">
          <ac:chgData name="Priyanka Raina" userId="dc1d67a2-6a36-4080-a999-512dca756148" providerId="ADAL" clId="{30A9E573-15B5-BF4D-BD98-9E9C3859D7A2}" dt="2019-04-24T17:04:05.759" v="323"/>
          <ac:inkMkLst>
            <pc:docMk/>
            <pc:sldMk cId="2232233217" sldId="288"/>
            <ac:inkMk id="340" creationId="{005843F5-67DC-2A4E-B58A-743B403D35EC}"/>
          </ac:inkMkLst>
        </pc:inkChg>
        <pc:inkChg chg="add del reco">
          <ac:chgData name="Priyanka Raina" userId="dc1d67a2-6a36-4080-a999-512dca756148" providerId="ADAL" clId="{30A9E573-15B5-BF4D-BD98-9E9C3859D7A2}" dt="2019-04-24T17:04:13.251" v="337"/>
          <ac:inkMkLst>
            <pc:docMk/>
            <pc:sldMk cId="2232233217" sldId="288"/>
            <ac:inkMk id="341" creationId="{FFF9F421-6439-9B4A-89AC-2A355F68F594}"/>
          </ac:inkMkLst>
        </pc:inkChg>
        <pc:inkChg chg="add del">
          <ac:chgData name="Priyanka Raina" userId="dc1d67a2-6a36-4080-a999-512dca756148" providerId="ADAL" clId="{30A9E573-15B5-BF4D-BD98-9E9C3859D7A2}" dt="2019-04-24T17:04:13.251" v="337"/>
          <ac:inkMkLst>
            <pc:docMk/>
            <pc:sldMk cId="2232233217" sldId="288"/>
            <ac:inkMk id="343" creationId="{D4027830-8DF7-7241-85F9-93F658123AF7}"/>
          </ac:inkMkLst>
        </pc:inkChg>
        <pc:inkChg chg="add del">
          <ac:chgData name="Priyanka Raina" userId="dc1d67a2-6a36-4080-a999-512dca756148" providerId="ADAL" clId="{30A9E573-15B5-BF4D-BD98-9E9C3859D7A2}" dt="2019-04-24T17:04:13.251" v="337"/>
          <ac:inkMkLst>
            <pc:docMk/>
            <pc:sldMk cId="2232233217" sldId="288"/>
            <ac:inkMk id="344" creationId="{8DCC161E-ACB7-2143-94A9-50FC5BEFC37E}"/>
          </ac:inkMkLst>
        </pc:inkChg>
        <pc:inkChg chg="add del">
          <ac:chgData name="Priyanka Raina" userId="dc1d67a2-6a36-4080-a999-512dca756148" providerId="ADAL" clId="{30A9E573-15B5-BF4D-BD98-9E9C3859D7A2}" dt="2019-04-24T17:04:13.251" v="337"/>
          <ac:inkMkLst>
            <pc:docMk/>
            <pc:sldMk cId="2232233217" sldId="288"/>
            <ac:inkMk id="345" creationId="{DB8F1FA8-42C6-994F-9656-9761D4623D7D}"/>
          </ac:inkMkLst>
        </pc:inkChg>
        <pc:inkChg chg="add del">
          <ac:chgData name="Priyanka Raina" userId="dc1d67a2-6a36-4080-a999-512dca756148" providerId="ADAL" clId="{30A9E573-15B5-BF4D-BD98-9E9C3859D7A2}" dt="2019-04-24T17:04:13.251" v="337"/>
          <ac:inkMkLst>
            <pc:docMk/>
            <pc:sldMk cId="2232233217" sldId="288"/>
            <ac:inkMk id="346" creationId="{E83A662D-1F6C-5D46-965D-C1A62BF0449D}"/>
          </ac:inkMkLst>
        </pc:inkChg>
        <pc:inkChg chg="add del">
          <ac:chgData name="Priyanka Raina" userId="dc1d67a2-6a36-4080-a999-512dca756148" providerId="ADAL" clId="{30A9E573-15B5-BF4D-BD98-9E9C3859D7A2}" dt="2019-04-24T17:04:13.251" v="337"/>
          <ac:inkMkLst>
            <pc:docMk/>
            <pc:sldMk cId="2232233217" sldId="288"/>
            <ac:inkMk id="347" creationId="{ADA10164-0A79-0542-BE15-6CC501E0E5C2}"/>
          </ac:inkMkLst>
        </pc:inkChg>
        <pc:inkChg chg="add del">
          <ac:chgData name="Priyanka Raina" userId="dc1d67a2-6a36-4080-a999-512dca756148" providerId="ADAL" clId="{30A9E573-15B5-BF4D-BD98-9E9C3859D7A2}" dt="2019-04-24T17:04:13.251" v="337"/>
          <ac:inkMkLst>
            <pc:docMk/>
            <pc:sldMk cId="2232233217" sldId="288"/>
            <ac:inkMk id="348" creationId="{3EB4F871-71A1-AD4E-A262-59AD48F2AA5C}"/>
          </ac:inkMkLst>
        </pc:inkChg>
        <pc:inkChg chg="add del">
          <ac:chgData name="Priyanka Raina" userId="dc1d67a2-6a36-4080-a999-512dca756148" providerId="ADAL" clId="{30A9E573-15B5-BF4D-BD98-9E9C3859D7A2}" dt="2019-04-24T17:04:13.251" v="337"/>
          <ac:inkMkLst>
            <pc:docMk/>
            <pc:sldMk cId="2232233217" sldId="288"/>
            <ac:inkMk id="349" creationId="{BD7F123A-26B9-364F-99EF-0E463FC07895}"/>
          </ac:inkMkLst>
        </pc:inkChg>
        <pc:inkChg chg="add del">
          <ac:chgData name="Priyanka Raina" userId="dc1d67a2-6a36-4080-a999-512dca756148" providerId="ADAL" clId="{30A9E573-15B5-BF4D-BD98-9E9C3859D7A2}" dt="2019-04-24T17:04:13.251" v="337"/>
          <ac:inkMkLst>
            <pc:docMk/>
            <pc:sldMk cId="2232233217" sldId="288"/>
            <ac:inkMk id="350" creationId="{7369F113-458E-2345-801C-61E9618CAD1A}"/>
          </ac:inkMkLst>
        </pc:inkChg>
        <pc:inkChg chg="add del">
          <ac:chgData name="Priyanka Raina" userId="dc1d67a2-6a36-4080-a999-512dca756148" providerId="ADAL" clId="{30A9E573-15B5-BF4D-BD98-9E9C3859D7A2}" dt="2019-04-24T17:04:13.251" v="337"/>
          <ac:inkMkLst>
            <pc:docMk/>
            <pc:sldMk cId="2232233217" sldId="288"/>
            <ac:inkMk id="351" creationId="{F93107FC-EEA4-6648-8477-E17B395F9717}"/>
          </ac:inkMkLst>
        </pc:inkChg>
        <pc:inkChg chg="add del">
          <ac:chgData name="Priyanka Raina" userId="dc1d67a2-6a36-4080-a999-512dca756148" providerId="ADAL" clId="{30A9E573-15B5-BF4D-BD98-9E9C3859D7A2}" dt="2019-04-24T17:04:13.251" v="337"/>
          <ac:inkMkLst>
            <pc:docMk/>
            <pc:sldMk cId="2232233217" sldId="288"/>
            <ac:inkMk id="352" creationId="{43E3F03C-3BE4-EE45-8139-A2AF1802F650}"/>
          </ac:inkMkLst>
        </pc:inkChg>
        <pc:inkChg chg="add del">
          <ac:chgData name="Priyanka Raina" userId="dc1d67a2-6a36-4080-a999-512dca756148" providerId="ADAL" clId="{30A9E573-15B5-BF4D-BD98-9E9C3859D7A2}" dt="2019-04-24T17:04:13.251" v="337"/>
          <ac:inkMkLst>
            <pc:docMk/>
            <pc:sldMk cId="2232233217" sldId="288"/>
            <ac:inkMk id="353" creationId="{24512ED7-0833-7A4A-94C4-F9607784DB07}"/>
          </ac:inkMkLst>
        </pc:inkChg>
        <pc:inkChg chg="add del">
          <ac:chgData name="Priyanka Raina" userId="dc1d67a2-6a36-4080-a999-512dca756148" providerId="ADAL" clId="{30A9E573-15B5-BF4D-BD98-9E9C3859D7A2}" dt="2019-04-24T17:04:13.251" v="337"/>
          <ac:inkMkLst>
            <pc:docMk/>
            <pc:sldMk cId="2232233217" sldId="288"/>
            <ac:inkMk id="354" creationId="{1613D331-BA2D-784D-A8EE-71E475B0B17F}"/>
          </ac:inkMkLst>
        </pc:inkChg>
        <pc:inkChg chg="add del reco">
          <ac:chgData name="Priyanka Raina" userId="dc1d67a2-6a36-4080-a999-512dca756148" providerId="ADAL" clId="{30A9E573-15B5-BF4D-BD98-9E9C3859D7A2}" dt="2019-04-24T17:05:30.470" v="359"/>
          <ac:inkMkLst>
            <pc:docMk/>
            <pc:sldMk cId="2232233217" sldId="288"/>
            <ac:inkMk id="355" creationId="{A03A2829-53A7-474B-AB0D-90EE306E185D}"/>
          </ac:inkMkLst>
        </pc:inkChg>
        <pc:inkChg chg="add del">
          <ac:chgData name="Priyanka Raina" userId="dc1d67a2-6a36-4080-a999-512dca756148" providerId="ADAL" clId="{30A9E573-15B5-BF4D-BD98-9E9C3859D7A2}" dt="2019-04-24T17:05:22.894" v="352"/>
          <ac:inkMkLst>
            <pc:docMk/>
            <pc:sldMk cId="2232233217" sldId="288"/>
            <ac:inkMk id="357" creationId="{8C13047B-CC4E-4249-9F4E-63F2E133A5A1}"/>
          </ac:inkMkLst>
        </pc:inkChg>
        <pc:inkChg chg="add del">
          <ac:chgData name="Priyanka Raina" userId="dc1d67a2-6a36-4080-a999-512dca756148" providerId="ADAL" clId="{30A9E573-15B5-BF4D-BD98-9E9C3859D7A2}" dt="2019-04-24T17:04:59.353" v="345"/>
          <ac:inkMkLst>
            <pc:docMk/>
            <pc:sldMk cId="2232233217" sldId="288"/>
            <ac:inkMk id="358" creationId="{0CB8225B-2E76-A846-A12D-CE80DC04A2D7}"/>
          </ac:inkMkLst>
        </pc:inkChg>
        <pc:inkChg chg="add del">
          <ac:chgData name="Priyanka Raina" userId="dc1d67a2-6a36-4080-a999-512dca756148" providerId="ADAL" clId="{30A9E573-15B5-BF4D-BD98-9E9C3859D7A2}" dt="2019-04-24T17:04:59.353" v="345"/>
          <ac:inkMkLst>
            <pc:docMk/>
            <pc:sldMk cId="2232233217" sldId="288"/>
            <ac:inkMk id="359" creationId="{881C9184-619F-224D-A582-16029497BE42}"/>
          </ac:inkMkLst>
        </pc:inkChg>
        <pc:inkChg chg="add del">
          <ac:chgData name="Priyanka Raina" userId="dc1d67a2-6a36-4080-a999-512dca756148" providerId="ADAL" clId="{30A9E573-15B5-BF4D-BD98-9E9C3859D7A2}" dt="2019-04-24T17:04:59.353" v="345"/>
          <ac:inkMkLst>
            <pc:docMk/>
            <pc:sldMk cId="2232233217" sldId="288"/>
            <ac:inkMk id="360" creationId="{3614A2FC-8E29-8F41-848D-7216DF56A81A}"/>
          </ac:inkMkLst>
        </pc:inkChg>
        <pc:inkChg chg="add del reco">
          <ac:chgData name="Priyanka Raina" userId="dc1d67a2-6a36-4080-a999-512dca756148" providerId="ADAL" clId="{30A9E573-15B5-BF4D-BD98-9E9C3859D7A2}" dt="2019-04-24T17:04:59.909" v="346"/>
          <ac:inkMkLst>
            <pc:docMk/>
            <pc:sldMk cId="2232233217" sldId="288"/>
            <ac:inkMk id="361" creationId="{82C5000B-953B-E547-AF60-845F22AB4EE2}"/>
          </ac:inkMkLst>
        </pc:inkChg>
        <pc:inkChg chg="add del reco">
          <ac:chgData name="Priyanka Raina" userId="dc1d67a2-6a36-4080-a999-512dca756148" providerId="ADAL" clId="{30A9E573-15B5-BF4D-BD98-9E9C3859D7A2}" dt="2019-04-24T17:05:00.961" v="348"/>
          <ac:inkMkLst>
            <pc:docMk/>
            <pc:sldMk cId="2232233217" sldId="288"/>
            <ac:inkMk id="363" creationId="{B655E45A-5C5E-FD4E-BA17-7C1AB53E842F}"/>
          </ac:inkMkLst>
        </pc:inkChg>
        <pc:inkChg chg="add del">
          <ac:chgData name="Priyanka Raina" userId="dc1d67a2-6a36-4080-a999-512dca756148" providerId="ADAL" clId="{30A9E573-15B5-BF4D-BD98-9E9C3859D7A2}" dt="2019-04-24T17:05:00.961" v="348"/>
          <ac:inkMkLst>
            <pc:docMk/>
            <pc:sldMk cId="2232233217" sldId="288"/>
            <ac:inkMk id="365" creationId="{256B1EE9-A203-B148-8F50-5E22753F2BF2}"/>
          </ac:inkMkLst>
        </pc:inkChg>
        <pc:inkChg chg="add del reco">
          <ac:chgData name="Priyanka Raina" userId="dc1d67a2-6a36-4080-a999-512dca756148" providerId="ADAL" clId="{30A9E573-15B5-BF4D-BD98-9E9C3859D7A2}" dt="2019-04-24T17:05:02.074" v="350"/>
          <ac:inkMkLst>
            <pc:docMk/>
            <pc:sldMk cId="2232233217" sldId="288"/>
            <ac:inkMk id="366" creationId="{E80F46F4-B843-8C4C-BD13-69852D41F302}"/>
          </ac:inkMkLst>
        </pc:inkChg>
        <pc:inkChg chg="add del">
          <ac:chgData name="Priyanka Raina" userId="dc1d67a2-6a36-4080-a999-512dca756148" providerId="ADAL" clId="{30A9E573-15B5-BF4D-BD98-9E9C3859D7A2}" dt="2019-04-24T17:05:02.074" v="350"/>
          <ac:inkMkLst>
            <pc:docMk/>
            <pc:sldMk cId="2232233217" sldId="288"/>
            <ac:inkMk id="368" creationId="{4CFDA1F9-3C17-7245-B8AB-466F683667CB}"/>
          </ac:inkMkLst>
        </pc:inkChg>
        <pc:inkChg chg="add del reco">
          <ac:chgData name="Priyanka Raina" userId="dc1d67a2-6a36-4080-a999-512dca756148" providerId="ADAL" clId="{30A9E573-15B5-BF4D-BD98-9E9C3859D7A2}" dt="2019-04-24T17:05:31.601" v="361"/>
          <ac:inkMkLst>
            <pc:docMk/>
            <pc:sldMk cId="2232233217" sldId="288"/>
            <ac:inkMk id="369" creationId="{A214BC02-44A6-534F-A44C-342F2CDEF4E6}"/>
          </ac:inkMkLst>
        </pc:inkChg>
        <pc:inkChg chg="add del">
          <ac:chgData name="Priyanka Raina" userId="dc1d67a2-6a36-4080-a999-512dca756148" providerId="ADAL" clId="{30A9E573-15B5-BF4D-BD98-9E9C3859D7A2}" dt="2019-04-24T17:05:29.927" v="358"/>
          <ac:inkMkLst>
            <pc:docMk/>
            <pc:sldMk cId="2232233217" sldId="288"/>
            <ac:inkMk id="371" creationId="{447136C9-B272-3740-8DCB-201A26129AC4}"/>
          </ac:inkMkLst>
        </pc:inkChg>
        <pc:inkChg chg="add del">
          <ac:chgData name="Priyanka Raina" userId="dc1d67a2-6a36-4080-a999-512dca756148" providerId="ADAL" clId="{30A9E573-15B5-BF4D-BD98-9E9C3859D7A2}" dt="2019-04-24T17:05:29.927" v="358"/>
          <ac:inkMkLst>
            <pc:docMk/>
            <pc:sldMk cId="2232233217" sldId="288"/>
            <ac:inkMk id="372" creationId="{E678F3A5-BB01-7542-97B4-E03142D625BF}"/>
          </ac:inkMkLst>
        </pc:inkChg>
        <pc:inkChg chg="add del">
          <ac:chgData name="Priyanka Raina" userId="dc1d67a2-6a36-4080-a999-512dca756148" providerId="ADAL" clId="{30A9E573-15B5-BF4D-BD98-9E9C3859D7A2}" dt="2019-04-24T17:05:29.927" v="358"/>
          <ac:inkMkLst>
            <pc:docMk/>
            <pc:sldMk cId="2232233217" sldId="288"/>
            <ac:inkMk id="373" creationId="{56A072A0-73B9-1248-B3DA-CA4AF3CD12F5}"/>
          </ac:inkMkLst>
        </pc:inkChg>
        <pc:inkChg chg="add del">
          <ac:chgData name="Priyanka Raina" userId="dc1d67a2-6a36-4080-a999-512dca756148" providerId="ADAL" clId="{30A9E573-15B5-BF4D-BD98-9E9C3859D7A2}" dt="2019-04-24T17:05:29.927" v="358"/>
          <ac:inkMkLst>
            <pc:docMk/>
            <pc:sldMk cId="2232233217" sldId="288"/>
            <ac:inkMk id="374" creationId="{38018AB4-60B7-7A4F-B1D4-36F98777BF2B}"/>
          </ac:inkMkLst>
        </pc:inkChg>
        <pc:inkChg chg="add del">
          <ac:chgData name="Priyanka Raina" userId="dc1d67a2-6a36-4080-a999-512dca756148" providerId="ADAL" clId="{30A9E573-15B5-BF4D-BD98-9E9C3859D7A2}" dt="2019-04-24T17:05:29.927" v="358"/>
          <ac:inkMkLst>
            <pc:docMk/>
            <pc:sldMk cId="2232233217" sldId="288"/>
            <ac:inkMk id="375" creationId="{32C054AE-8B44-D04B-B537-28AD1AE5BD81}"/>
          </ac:inkMkLst>
        </pc:inkChg>
        <pc:inkChg chg="add del reco">
          <ac:chgData name="Priyanka Raina" userId="dc1d67a2-6a36-4080-a999-512dca756148" providerId="ADAL" clId="{30A9E573-15B5-BF4D-BD98-9E9C3859D7A2}" dt="2019-04-24T17:05:30.470" v="359"/>
          <ac:inkMkLst>
            <pc:docMk/>
            <pc:sldMk cId="2232233217" sldId="288"/>
            <ac:inkMk id="376" creationId="{267F699F-C4C9-5E48-8A54-65CF05DC8418}"/>
          </ac:inkMkLst>
        </pc:inkChg>
        <pc:inkChg chg="add del reco">
          <ac:chgData name="Priyanka Raina" userId="dc1d67a2-6a36-4080-a999-512dca756148" providerId="ADAL" clId="{30A9E573-15B5-BF4D-BD98-9E9C3859D7A2}" dt="2019-04-24T17:05:31.018" v="360"/>
          <ac:inkMkLst>
            <pc:docMk/>
            <pc:sldMk cId="2232233217" sldId="288"/>
            <ac:inkMk id="378" creationId="{BF1A317E-2D81-A645-9224-796D580C367B}"/>
          </ac:inkMkLst>
        </pc:inkChg>
        <pc:inkChg chg="add del reco">
          <ac:chgData name="Priyanka Raina" userId="dc1d67a2-6a36-4080-a999-512dca756148" providerId="ADAL" clId="{30A9E573-15B5-BF4D-BD98-9E9C3859D7A2}" dt="2019-04-24T17:05:31.601" v="361"/>
          <ac:inkMkLst>
            <pc:docMk/>
            <pc:sldMk cId="2232233217" sldId="288"/>
            <ac:inkMk id="380" creationId="{E881FC52-524A-3A4F-88EC-ED8834C4A014}"/>
          </ac:inkMkLst>
        </pc:inkChg>
        <pc:inkChg chg="add del mod reco modStrokes">
          <ac:chgData name="Priyanka Raina" userId="dc1d67a2-6a36-4080-a999-512dca756148" providerId="ADAL" clId="{30A9E573-15B5-BF4D-BD98-9E9C3859D7A2}" dt="2019-04-24T17:05:44.198" v="367"/>
          <ac:inkMkLst>
            <pc:docMk/>
            <pc:sldMk cId="2232233217" sldId="288"/>
            <ac:inkMk id="382" creationId="{8B6CA5DA-5C31-1A40-8ADC-8389CE37D6CC}"/>
          </ac:inkMkLst>
        </pc:inkChg>
        <pc:inkChg chg="add del">
          <ac:chgData name="Priyanka Raina" userId="dc1d67a2-6a36-4080-a999-512dca756148" providerId="ADAL" clId="{30A9E573-15B5-BF4D-BD98-9E9C3859D7A2}" dt="2019-04-24T17:05:43.590" v="366"/>
          <ac:inkMkLst>
            <pc:docMk/>
            <pc:sldMk cId="2232233217" sldId="288"/>
            <ac:inkMk id="384" creationId="{4CA8F57E-D06F-C94B-B5B8-2F5225A24B97}"/>
          </ac:inkMkLst>
        </pc:inkChg>
        <pc:inkChg chg="add del">
          <ac:chgData name="Priyanka Raina" userId="dc1d67a2-6a36-4080-a999-512dca756148" providerId="ADAL" clId="{30A9E573-15B5-BF4D-BD98-9E9C3859D7A2}" dt="2019-04-24T17:05:43.590" v="366"/>
          <ac:inkMkLst>
            <pc:docMk/>
            <pc:sldMk cId="2232233217" sldId="288"/>
            <ac:inkMk id="385" creationId="{45A5967D-FF2A-A64C-8A02-9234AB10B001}"/>
          </ac:inkMkLst>
        </pc:inkChg>
        <pc:inkChg chg="add del reco">
          <ac:chgData name="Priyanka Raina" userId="dc1d67a2-6a36-4080-a999-512dca756148" providerId="ADAL" clId="{30A9E573-15B5-BF4D-BD98-9E9C3859D7A2}" dt="2019-04-24T17:05:44.198" v="367"/>
          <ac:inkMkLst>
            <pc:docMk/>
            <pc:sldMk cId="2232233217" sldId="288"/>
            <ac:inkMk id="386" creationId="{492701A0-8238-E142-AFE7-BD04B9B49392}"/>
          </ac:inkMkLst>
        </pc:inkChg>
        <pc:inkChg chg="add del reco">
          <ac:chgData name="Priyanka Raina" userId="dc1d67a2-6a36-4080-a999-512dca756148" providerId="ADAL" clId="{30A9E573-15B5-BF4D-BD98-9E9C3859D7A2}" dt="2019-04-24T17:05:57.586" v="374"/>
          <ac:inkMkLst>
            <pc:docMk/>
            <pc:sldMk cId="2232233217" sldId="288"/>
            <ac:inkMk id="388" creationId="{EB4D5293-6985-A842-BD69-3FA2046CF1F6}"/>
          </ac:inkMkLst>
        </pc:inkChg>
        <pc:inkChg chg="add del">
          <ac:chgData name="Priyanka Raina" userId="dc1d67a2-6a36-4080-a999-512dca756148" providerId="ADAL" clId="{30A9E573-15B5-BF4D-BD98-9E9C3859D7A2}" dt="2019-04-24T17:05:57.019" v="373"/>
          <ac:inkMkLst>
            <pc:docMk/>
            <pc:sldMk cId="2232233217" sldId="288"/>
            <ac:inkMk id="390" creationId="{91A7F5A0-C30E-4C41-A672-136D624609CA}"/>
          </ac:inkMkLst>
        </pc:inkChg>
        <pc:inkChg chg="add del">
          <ac:chgData name="Priyanka Raina" userId="dc1d67a2-6a36-4080-a999-512dca756148" providerId="ADAL" clId="{30A9E573-15B5-BF4D-BD98-9E9C3859D7A2}" dt="2019-04-24T17:05:57.019" v="373"/>
          <ac:inkMkLst>
            <pc:docMk/>
            <pc:sldMk cId="2232233217" sldId="288"/>
            <ac:inkMk id="391" creationId="{2DCC7F01-234F-964F-AAEE-70521F01177C}"/>
          </ac:inkMkLst>
        </pc:inkChg>
        <pc:inkChg chg="add del">
          <ac:chgData name="Priyanka Raina" userId="dc1d67a2-6a36-4080-a999-512dca756148" providerId="ADAL" clId="{30A9E573-15B5-BF4D-BD98-9E9C3859D7A2}" dt="2019-04-24T17:05:57.019" v="373"/>
          <ac:inkMkLst>
            <pc:docMk/>
            <pc:sldMk cId="2232233217" sldId="288"/>
            <ac:inkMk id="392" creationId="{8D35279B-7BC9-0547-A972-C8952A3AD19C}"/>
          </ac:inkMkLst>
        </pc:inkChg>
        <pc:inkChg chg="add del">
          <ac:chgData name="Priyanka Raina" userId="dc1d67a2-6a36-4080-a999-512dca756148" providerId="ADAL" clId="{30A9E573-15B5-BF4D-BD98-9E9C3859D7A2}" dt="2019-04-24T17:05:57.019" v="373"/>
          <ac:inkMkLst>
            <pc:docMk/>
            <pc:sldMk cId="2232233217" sldId="288"/>
            <ac:inkMk id="393" creationId="{49766F94-E6C5-F549-B269-5E4D16CAD368}"/>
          </ac:inkMkLst>
        </pc:inkChg>
        <pc:inkChg chg="add del reco">
          <ac:chgData name="Priyanka Raina" userId="dc1d67a2-6a36-4080-a999-512dca756148" providerId="ADAL" clId="{30A9E573-15B5-BF4D-BD98-9E9C3859D7A2}" dt="2019-04-24T17:05:57.586" v="374"/>
          <ac:inkMkLst>
            <pc:docMk/>
            <pc:sldMk cId="2232233217" sldId="288"/>
            <ac:inkMk id="394" creationId="{2E03E3AA-9DAA-2248-92AB-32FDBA83F21F}"/>
          </ac:inkMkLst>
        </pc:inkChg>
        <pc:inkChg chg="add del reco">
          <ac:chgData name="Priyanka Raina" userId="dc1d67a2-6a36-4080-a999-512dca756148" providerId="ADAL" clId="{30A9E573-15B5-BF4D-BD98-9E9C3859D7A2}" dt="2019-04-24T17:07:09.861" v="398"/>
          <ac:inkMkLst>
            <pc:docMk/>
            <pc:sldMk cId="2232233217" sldId="288"/>
            <ac:inkMk id="396" creationId="{9A06C628-8615-854C-AB42-29BAD68B5110}"/>
          </ac:inkMkLst>
        </pc:inkChg>
        <pc:inkChg chg="add del">
          <ac:chgData name="Priyanka Raina" userId="dc1d67a2-6a36-4080-a999-512dca756148" providerId="ADAL" clId="{30A9E573-15B5-BF4D-BD98-9E9C3859D7A2}" dt="2019-04-24T17:07:00.359" v="390"/>
          <ac:inkMkLst>
            <pc:docMk/>
            <pc:sldMk cId="2232233217" sldId="288"/>
            <ac:inkMk id="398" creationId="{C13F9E39-A131-9742-8DF7-99758EBD15C7}"/>
          </ac:inkMkLst>
        </pc:inkChg>
        <pc:inkChg chg="add del">
          <ac:chgData name="Priyanka Raina" userId="dc1d67a2-6a36-4080-a999-512dca756148" providerId="ADAL" clId="{30A9E573-15B5-BF4D-BD98-9E9C3859D7A2}" dt="2019-04-24T17:06:18.227" v="384"/>
          <ac:inkMkLst>
            <pc:docMk/>
            <pc:sldMk cId="2232233217" sldId="288"/>
            <ac:inkMk id="399" creationId="{C4D3DB88-51D4-2345-A2F9-74A519976A57}"/>
          </ac:inkMkLst>
        </pc:inkChg>
        <pc:inkChg chg="add del">
          <ac:chgData name="Priyanka Raina" userId="dc1d67a2-6a36-4080-a999-512dca756148" providerId="ADAL" clId="{30A9E573-15B5-BF4D-BD98-9E9C3859D7A2}" dt="2019-04-24T17:06:18.227" v="384"/>
          <ac:inkMkLst>
            <pc:docMk/>
            <pc:sldMk cId="2232233217" sldId="288"/>
            <ac:inkMk id="400" creationId="{F8BC44A2-223F-E742-BED3-6D35DD2C6402}"/>
          </ac:inkMkLst>
        </pc:inkChg>
        <pc:inkChg chg="add del">
          <ac:chgData name="Priyanka Raina" userId="dc1d67a2-6a36-4080-a999-512dca756148" providerId="ADAL" clId="{30A9E573-15B5-BF4D-BD98-9E9C3859D7A2}" dt="2019-04-24T17:06:18.227" v="384"/>
          <ac:inkMkLst>
            <pc:docMk/>
            <pc:sldMk cId="2232233217" sldId="288"/>
            <ac:inkMk id="401" creationId="{03A71545-928F-A54F-8799-5519B5E6B8D3}"/>
          </ac:inkMkLst>
        </pc:inkChg>
        <pc:inkChg chg="add del">
          <ac:chgData name="Priyanka Raina" userId="dc1d67a2-6a36-4080-a999-512dca756148" providerId="ADAL" clId="{30A9E573-15B5-BF4D-BD98-9E9C3859D7A2}" dt="2019-04-24T17:06:18.227" v="384"/>
          <ac:inkMkLst>
            <pc:docMk/>
            <pc:sldMk cId="2232233217" sldId="288"/>
            <ac:inkMk id="402" creationId="{029DEAF2-EEA5-AE40-823A-28A35028F2CE}"/>
          </ac:inkMkLst>
        </pc:inkChg>
        <pc:inkChg chg="add del">
          <ac:chgData name="Priyanka Raina" userId="dc1d67a2-6a36-4080-a999-512dca756148" providerId="ADAL" clId="{30A9E573-15B5-BF4D-BD98-9E9C3859D7A2}" dt="2019-04-24T17:06:18.227" v="384"/>
          <ac:inkMkLst>
            <pc:docMk/>
            <pc:sldMk cId="2232233217" sldId="288"/>
            <ac:inkMk id="403" creationId="{0BC2A06E-99AA-3B4E-B88A-270A9C2A3C2A}"/>
          </ac:inkMkLst>
        </pc:inkChg>
        <pc:inkChg chg="add del">
          <ac:chgData name="Priyanka Raina" userId="dc1d67a2-6a36-4080-a999-512dca756148" providerId="ADAL" clId="{30A9E573-15B5-BF4D-BD98-9E9C3859D7A2}" dt="2019-04-24T17:06:18.227" v="384"/>
          <ac:inkMkLst>
            <pc:docMk/>
            <pc:sldMk cId="2232233217" sldId="288"/>
            <ac:inkMk id="404" creationId="{7629233C-55B8-7C44-80BE-F08C2078626D}"/>
          </ac:inkMkLst>
        </pc:inkChg>
        <pc:inkChg chg="add del reco">
          <ac:chgData name="Priyanka Raina" userId="dc1d67a2-6a36-4080-a999-512dca756148" providerId="ADAL" clId="{30A9E573-15B5-BF4D-BD98-9E9C3859D7A2}" dt="2019-04-24T17:06:20.839" v="386"/>
          <ac:inkMkLst>
            <pc:docMk/>
            <pc:sldMk cId="2232233217" sldId="288"/>
            <ac:inkMk id="405" creationId="{E8561F92-212B-A84F-BA8E-29129C724E9B}"/>
          </ac:inkMkLst>
        </pc:inkChg>
        <pc:inkChg chg="add del">
          <ac:chgData name="Priyanka Raina" userId="dc1d67a2-6a36-4080-a999-512dca756148" providerId="ADAL" clId="{30A9E573-15B5-BF4D-BD98-9E9C3859D7A2}" dt="2019-04-24T17:06:20.839" v="386"/>
          <ac:inkMkLst>
            <pc:docMk/>
            <pc:sldMk cId="2232233217" sldId="288"/>
            <ac:inkMk id="407" creationId="{42596771-550D-C14C-A9B2-782ACB6FD0B1}"/>
          </ac:inkMkLst>
        </pc:inkChg>
        <pc:inkChg chg="add del reco">
          <ac:chgData name="Priyanka Raina" userId="dc1d67a2-6a36-4080-a999-512dca756148" providerId="ADAL" clId="{30A9E573-15B5-BF4D-BD98-9E9C3859D7A2}" dt="2019-04-24T17:06:52.511" v="388"/>
          <ac:inkMkLst>
            <pc:docMk/>
            <pc:sldMk cId="2232233217" sldId="288"/>
            <ac:inkMk id="408" creationId="{99F3B9D9-14BD-944D-A913-E9F6EFB8F474}"/>
          </ac:inkMkLst>
        </pc:inkChg>
        <pc:inkChg chg="add del">
          <ac:chgData name="Priyanka Raina" userId="dc1d67a2-6a36-4080-a999-512dca756148" providerId="ADAL" clId="{30A9E573-15B5-BF4D-BD98-9E9C3859D7A2}" dt="2019-04-24T17:07:06.568" v="395"/>
          <ac:inkMkLst>
            <pc:docMk/>
            <pc:sldMk cId="2232233217" sldId="288"/>
            <ac:inkMk id="410" creationId="{6563BF5F-8F2B-E348-98EB-4824153B6C0D}"/>
          </ac:inkMkLst>
        </pc:inkChg>
        <pc:inkChg chg="add del">
          <ac:chgData name="Priyanka Raina" userId="dc1d67a2-6a36-4080-a999-512dca756148" providerId="ADAL" clId="{30A9E573-15B5-BF4D-BD98-9E9C3859D7A2}" dt="2019-04-24T17:07:06.568" v="395"/>
          <ac:inkMkLst>
            <pc:docMk/>
            <pc:sldMk cId="2232233217" sldId="288"/>
            <ac:inkMk id="411" creationId="{0245DC81-EE15-9943-9646-F8B6DED01C9D}"/>
          </ac:inkMkLst>
        </pc:inkChg>
        <pc:inkChg chg="add del reco">
          <ac:chgData name="Priyanka Raina" userId="dc1d67a2-6a36-4080-a999-512dca756148" providerId="ADAL" clId="{30A9E573-15B5-BF4D-BD98-9E9C3859D7A2}" dt="2019-04-24T17:07:09.861" v="398"/>
          <ac:inkMkLst>
            <pc:docMk/>
            <pc:sldMk cId="2232233217" sldId="288"/>
            <ac:inkMk id="412" creationId="{7FD8F933-D6F5-6A4D-80C6-E9029D785E46}"/>
          </ac:inkMkLst>
        </pc:inkChg>
        <pc:inkChg chg="add del">
          <ac:chgData name="Priyanka Raina" userId="dc1d67a2-6a36-4080-a999-512dca756148" providerId="ADAL" clId="{30A9E573-15B5-BF4D-BD98-9E9C3859D7A2}" dt="2019-04-24T17:07:09.861" v="398"/>
          <ac:inkMkLst>
            <pc:docMk/>
            <pc:sldMk cId="2232233217" sldId="288"/>
            <ac:inkMk id="414" creationId="{F802DCEC-DA6E-214A-8D8A-656C74DA0843}"/>
          </ac:inkMkLst>
        </pc:inkChg>
        <pc:inkChg chg="add del">
          <ac:chgData name="Priyanka Raina" userId="dc1d67a2-6a36-4080-a999-512dca756148" providerId="ADAL" clId="{30A9E573-15B5-BF4D-BD98-9E9C3859D7A2}" dt="2019-04-24T17:07:09.861" v="398"/>
          <ac:inkMkLst>
            <pc:docMk/>
            <pc:sldMk cId="2232233217" sldId="288"/>
            <ac:inkMk id="415" creationId="{B3A6B251-FC91-514E-84ED-3C94D13B8668}"/>
          </ac:inkMkLst>
        </pc:inkChg>
        <pc:inkChg chg="add del reco">
          <ac:chgData name="Priyanka Raina" userId="dc1d67a2-6a36-4080-a999-512dca756148" providerId="ADAL" clId="{30A9E573-15B5-BF4D-BD98-9E9C3859D7A2}" dt="2019-04-24T17:07:15.440" v="403"/>
          <ac:inkMkLst>
            <pc:docMk/>
            <pc:sldMk cId="2232233217" sldId="288"/>
            <ac:inkMk id="416" creationId="{5104D1CC-676C-C849-902C-D9C7829EBF4B}"/>
          </ac:inkMkLst>
        </pc:inkChg>
        <pc:inkChg chg="add del">
          <ac:chgData name="Priyanka Raina" userId="dc1d67a2-6a36-4080-a999-512dca756148" providerId="ADAL" clId="{30A9E573-15B5-BF4D-BD98-9E9C3859D7A2}" dt="2019-04-24T17:07:14.892" v="402"/>
          <ac:inkMkLst>
            <pc:docMk/>
            <pc:sldMk cId="2232233217" sldId="288"/>
            <ac:inkMk id="418" creationId="{7FAB6CDB-0E7D-D340-BD04-13032646A51D}"/>
          </ac:inkMkLst>
        </pc:inkChg>
        <pc:inkChg chg="add del">
          <ac:chgData name="Priyanka Raina" userId="dc1d67a2-6a36-4080-a999-512dca756148" providerId="ADAL" clId="{30A9E573-15B5-BF4D-BD98-9E9C3859D7A2}" dt="2019-04-24T17:07:14.892" v="402"/>
          <ac:inkMkLst>
            <pc:docMk/>
            <pc:sldMk cId="2232233217" sldId="288"/>
            <ac:inkMk id="419" creationId="{3962568F-F053-D847-A797-BE26FBBCC620}"/>
          </ac:inkMkLst>
        </pc:inkChg>
        <pc:inkChg chg="add del reco">
          <ac:chgData name="Priyanka Raina" userId="dc1d67a2-6a36-4080-a999-512dca756148" providerId="ADAL" clId="{30A9E573-15B5-BF4D-BD98-9E9C3859D7A2}" dt="2019-04-24T17:07:15.440" v="403"/>
          <ac:inkMkLst>
            <pc:docMk/>
            <pc:sldMk cId="2232233217" sldId="288"/>
            <ac:inkMk id="420" creationId="{DB7FB440-3A84-9F4D-96DF-EC4394441F6B}"/>
          </ac:inkMkLst>
        </pc:inkChg>
        <pc:inkChg chg="add del reco">
          <ac:chgData name="Priyanka Raina" userId="dc1d67a2-6a36-4080-a999-512dca756148" providerId="ADAL" clId="{30A9E573-15B5-BF4D-BD98-9E9C3859D7A2}" dt="2019-04-24T17:07:21.757" v="410"/>
          <ac:inkMkLst>
            <pc:docMk/>
            <pc:sldMk cId="2232233217" sldId="288"/>
            <ac:inkMk id="422" creationId="{4AED7ACF-D7FA-F943-845B-D76549649CCE}"/>
          </ac:inkMkLst>
        </pc:inkChg>
        <pc:inkChg chg="add del">
          <ac:chgData name="Priyanka Raina" userId="dc1d67a2-6a36-4080-a999-512dca756148" providerId="ADAL" clId="{30A9E573-15B5-BF4D-BD98-9E9C3859D7A2}" dt="2019-04-24T17:07:21.185" v="409"/>
          <ac:inkMkLst>
            <pc:docMk/>
            <pc:sldMk cId="2232233217" sldId="288"/>
            <ac:inkMk id="424" creationId="{D282DC4E-43B0-E848-A0AF-54F18B61BA77}"/>
          </ac:inkMkLst>
        </pc:inkChg>
        <pc:inkChg chg="add del">
          <ac:chgData name="Priyanka Raina" userId="dc1d67a2-6a36-4080-a999-512dca756148" providerId="ADAL" clId="{30A9E573-15B5-BF4D-BD98-9E9C3859D7A2}" dt="2019-04-24T17:07:21.185" v="409"/>
          <ac:inkMkLst>
            <pc:docMk/>
            <pc:sldMk cId="2232233217" sldId="288"/>
            <ac:inkMk id="425" creationId="{35FB3C45-3978-1B4C-BE7A-81DCD40D8211}"/>
          </ac:inkMkLst>
        </pc:inkChg>
        <pc:inkChg chg="add del">
          <ac:chgData name="Priyanka Raina" userId="dc1d67a2-6a36-4080-a999-512dca756148" providerId="ADAL" clId="{30A9E573-15B5-BF4D-BD98-9E9C3859D7A2}" dt="2019-04-24T17:07:21.185" v="409"/>
          <ac:inkMkLst>
            <pc:docMk/>
            <pc:sldMk cId="2232233217" sldId="288"/>
            <ac:inkMk id="426" creationId="{39D7E59B-1E86-A64F-9999-A2294729E470}"/>
          </ac:inkMkLst>
        </pc:inkChg>
        <pc:inkChg chg="add del">
          <ac:chgData name="Priyanka Raina" userId="dc1d67a2-6a36-4080-a999-512dca756148" providerId="ADAL" clId="{30A9E573-15B5-BF4D-BD98-9E9C3859D7A2}" dt="2019-04-24T17:07:21.185" v="409"/>
          <ac:inkMkLst>
            <pc:docMk/>
            <pc:sldMk cId="2232233217" sldId="288"/>
            <ac:inkMk id="427" creationId="{5C160DF2-F979-4D4A-874F-63A8E8C3DDCF}"/>
          </ac:inkMkLst>
        </pc:inkChg>
        <pc:inkChg chg="add del reco">
          <ac:chgData name="Priyanka Raina" userId="dc1d67a2-6a36-4080-a999-512dca756148" providerId="ADAL" clId="{30A9E573-15B5-BF4D-BD98-9E9C3859D7A2}" dt="2019-04-24T17:07:21.757" v="410"/>
          <ac:inkMkLst>
            <pc:docMk/>
            <pc:sldMk cId="2232233217" sldId="288"/>
            <ac:inkMk id="428" creationId="{55C672AE-8D69-264D-AF0D-7BB515E5CB87}"/>
          </ac:inkMkLst>
        </pc:inkChg>
        <pc:inkChg chg="add del reco">
          <ac:chgData name="Priyanka Raina" userId="dc1d67a2-6a36-4080-a999-512dca756148" providerId="ADAL" clId="{30A9E573-15B5-BF4D-BD98-9E9C3859D7A2}" dt="2019-04-24T17:07:27.076" v="417"/>
          <ac:inkMkLst>
            <pc:docMk/>
            <pc:sldMk cId="2232233217" sldId="288"/>
            <ac:inkMk id="430" creationId="{626FD630-A85A-2C40-9D82-2F98DE8F71B6}"/>
          </ac:inkMkLst>
        </pc:inkChg>
        <pc:inkChg chg="add del">
          <ac:chgData name="Priyanka Raina" userId="dc1d67a2-6a36-4080-a999-512dca756148" providerId="ADAL" clId="{30A9E573-15B5-BF4D-BD98-9E9C3859D7A2}" dt="2019-04-24T17:07:27.076" v="417"/>
          <ac:inkMkLst>
            <pc:docMk/>
            <pc:sldMk cId="2232233217" sldId="288"/>
            <ac:inkMk id="432" creationId="{77A9A9B7-0D50-9841-AA41-1105C7538662}"/>
          </ac:inkMkLst>
        </pc:inkChg>
        <pc:inkChg chg="add del">
          <ac:chgData name="Priyanka Raina" userId="dc1d67a2-6a36-4080-a999-512dca756148" providerId="ADAL" clId="{30A9E573-15B5-BF4D-BD98-9E9C3859D7A2}" dt="2019-04-24T17:07:27.076" v="417"/>
          <ac:inkMkLst>
            <pc:docMk/>
            <pc:sldMk cId="2232233217" sldId="288"/>
            <ac:inkMk id="433" creationId="{C4EFE3C3-3444-AB43-996E-A8A00B50CB7E}"/>
          </ac:inkMkLst>
        </pc:inkChg>
        <pc:inkChg chg="add del">
          <ac:chgData name="Priyanka Raina" userId="dc1d67a2-6a36-4080-a999-512dca756148" providerId="ADAL" clId="{30A9E573-15B5-BF4D-BD98-9E9C3859D7A2}" dt="2019-04-24T17:07:27.076" v="417"/>
          <ac:inkMkLst>
            <pc:docMk/>
            <pc:sldMk cId="2232233217" sldId="288"/>
            <ac:inkMk id="434" creationId="{7596C6C8-E211-8344-A1A7-0EC74C205800}"/>
          </ac:inkMkLst>
        </pc:inkChg>
        <pc:inkChg chg="add del">
          <ac:chgData name="Priyanka Raina" userId="dc1d67a2-6a36-4080-a999-512dca756148" providerId="ADAL" clId="{30A9E573-15B5-BF4D-BD98-9E9C3859D7A2}" dt="2019-04-24T17:07:27.076" v="417"/>
          <ac:inkMkLst>
            <pc:docMk/>
            <pc:sldMk cId="2232233217" sldId="288"/>
            <ac:inkMk id="435" creationId="{022B30F2-EF08-DD47-ABC1-69E82D4C3090}"/>
          </ac:inkMkLst>
        </pc:inkChg>
        <pc:inkChg chg="add del">
          <ac:chgData name="Priyanka Raina" userId="dc1d67a2-6a36-4080-a999-512dca756148" providerId="ADAL" clId="{30A9E573-15B5-BF4D-BD98-9E9C3859D7A2}" dt="2019-04-24T17:07:27.076" v="417"/>
          <ac:inkMkLst>
            <pc:docMk/>
            <pc:sldMk cId="2232233217" sldId="288"/>
            <ac:inkMk id="436" creationId="{6B702D12-7BE4-A142-97C4-BEE4B21E93B6}"/>
          </ac:inkMkLst>
        </pc:inkChg>
        <pc:inkChg chg="add del mod reco modStrokes">
          <ac:chgData name="Priyanka Raina" userId="dc1d67a2-6a36-4080-a999-512dca756148" providerId="ADAL" clId="{30A9E573-15B5-BF4D-BD98-9E9C3859D7A2}" dt="2019-04-24T17:07:45.407" v="425"/>
          <ac:inkMkLst>
            <pc:docMk/>
            <pc:sldMk cId="2232233217" sldId="288"/>
            <ac:inkMk id="437" creationId="{9F35F3AB-F83E-BA4F-A845-CB98B89D9081}"/>
          </ac:inkMkLst>
        </pc:inkChg>
        <pc:inkChg chg="add del">
          <ac:chgData name="Priyanka Raina" userId="dc1d67a2-6a36-4080-a999-512dca756148" providerId="ADAL" clId="{30A9E573-15B5-BF4D-BD98-9E9C3859D7A2}" dt="2019-04-24T17:07:44.811" v="424"/>
          <ac:inkMkLst>
            <pc:docMk/>
            <pc:sldMk cId="2232233217" sldId="288"/>
            <ac:inkMk id="439" creationId="{218F4E27-897F-C543-9D47-65BB6A188EED}"/>
          </ac:inkMkLst>
        </pc:inkChg>
        <pc:inkChg chg="add del">
          <ac:chgData name="Priyanka Raina" userId="dc1d67a2-6a36-4080-a999-512dca756148" providerId="ADAL" clId="{30A9E573-15B5-BF4D-BD98-9E9C3859D7A2}" dt="2019-04-24T17:07:44.811" v="424"/>
          <ac:inkMkLst>
            <pc:docMk/>
            <pc:sldMk cId="2232233217" sldId="288"/>
            <ac:inkMk id="440" creationId="{69F5E308-DCAE-FA4A-8D32-217469294CBF}"/>
          </ac:inkMkLst>
        </pc:inkChg>
        <pc:inkChg chg="add del">
          <ac:chgData name="Priyanka Raina" userId="dc1d67a2-6a36-4080-a999-512dca756148" providerId="ADAL" clId="{30A9E573-15B5-BF4D-BD98-9E9C3859D7A2}" dt="2019-04-24T17:07:44.811" v="424"/>
          <ac:inkMkLst>
            <pc:docMk/>
            <pc:sldMk cId="2232233217" sldId="288"/>
            <ac:inkMk id="441" creationId="{C52DC964-ABA7-0E46-A1FC-20D137210C43}"/>
          </ac:inkMkLst>
        </pc:inkChg>
        <pc:inkChg chg="add del">
          <ac:chgData name="Priyanka Raina" userId="dc1d67a2-6a36-4080-a999-512dca756148" providerId="ADAL" clId="{30A9E573-15B5-BF4D-BD98-9E9C3859D7A2}" dt="2019-04-24T17:07:44.811" v="424"/>
          <ac:inkMkLst>
            <pc:docMk/>
            <pc:sldMk cId="2232233217" sldId="288"/>
            <ac:inkMk id="442" creationId="{F0C37DB7-23EA-C645-9198-58333C2E350F}"/>
          </ac:inkMkLst>
        </pc:inkChg>
        <pc:inkChg chg="add del reco">
          <ac:chgData name="Priyanka Raina" userId="dc1d67a2-6a36-4080-a999-512dca756148" providerId="ADAL" clId="{30A9E573-15B5-BF4D-BD98-9E9C3859D7A2}" dt="2019-04-24T17:07:45.407" v="425"/>
          <ac:inkMkLst>
            <pc:docMk/>
            <pc:sldMk cId="2232233217" sldId="288"/>
            <ac:inkMk id="443" creationId="{C1300A90-DA13-F641-8613-76325B8F8849}"/>
          </ac:inkMkLst>
        </pc:inkChg>
        <pc:inkChg chg="add del reco">
          <ac:chgData name="Priyanka Raina" userId="dc1d67a2-6a36-4080-a999-512dca756148" providerId="ADAL" clId="{30A9E573-15B5-BF4D-BD98-9E9C3859D7A2}" dt="2019-04-24T17:08:25.928" v="466"/>
          <ac:inkMkLst>
            <pc:docMk/>
            <pc:sldMk cId="2232233217" sldId="288"/>
            <ac:inkMk id="445" creationId="{73BE5FD1-9569-774C-BCE2-57610B1FD4E5}"/>
          </ac:inkMkLst>
        </pc:inkChg>
        <pc:inkChg chg="add">
          <ac:chgData name="Priyanka Raina" userId="dc1d67a2-6a36-4080-a999-512dca756148" providerId="ADAL" clId="{30A9E573-15B5-BF4D-BD98-9E9C3859D7A2}" dt="2019-04-24T17:08:03.476" v="427"/>
          <ac:inkMkLst>
            <pc:docMk/>
            <pc:sldMk cId="2232233217" sldId="288"/>
            <ac:inkMk id="447" creationId="{80E6E54F-99AF-6842-89E6-A5C0C5272522}"/>
          </ac:inkMkLst>
        </pc:inkChg>
        <pc:inkChg chg="add del">
          <ac:chgData name="Priyanka Raina" userId="dc1d67a2-6a36-4080-a999-512dca756148" providerId="ADAL" clId="{30A9E573-15B5-BF4D-BD98-9E9C3859D7A2}" dt="2019-04-24T17:08:12.045" v="437"/>
          <ac:inkMkLst>
            <pc:docMk/>
            <pc:sldMk cId="2232233217" sldId="288"/>
            <ac:inkMk id="448" creationId="{38D5FDB2-9E92-3E45-A549-3DCC60EA82B6}"/>
          </ac:inkMkLst>
        </pc:inkChg>
        <pc:inkChg chg="add del">
          <ac:chgData name="Priyanka Raina" userId="dc1d67a2-6a36-4080-a999-512dca756148" providerId="ADAL" clId="{30A9E573-15B5-BF4D-BD98-9E9C3859D7A2}" dt="2019-04-24T17:08:12.045" v="437"/>
          <ac:inkMkLst>
            <pc:docMk/>
            <pc:sldMk cId="2232233217" sldId="288"/>
            <ac:inkMk id="449" creationId="{84072A5F-B860-C346-A494-09846019A7B1}"/>
          </ac:inkMkLst>
        </pc:inkChg>
        <pc:inkChg chg="add del">
          <ac:chgData name="Priyanka Raina" userId="dc1d67a2-6a36-4080-a999-512dca756148" providerId="ADAL" clId="{30A9E573-15B5-BF4D-BD98-9E9C3859D7A2}" dt="2019-04-24T17:08:12.045" v="437"/>
          <ac:inkMkLst>
            <pc:docMk/>
            <pc:sldMk cId="2232233217" sldId="288"/>
            <ac:inkMk id="450" creationId="{C7B82592-6B26-734A-B144-F71E4CA4C12A}"/>
          </ac:inkMkLst>
        </pc:inkChg>
        <pc:inkChg chg="add del">
          <ac:chgData name="Priyanka Raina" userId="dc1d67a2-6a36-4080-a999-512dca756148" providerId="ADAL" clId="{30A9E573-15B5-BF4D-BD98-9E9C3859D7A2}" dt="2019-04-24T17:08:12.045" v="437"/>
          <ac:inkMkLst>
            <pc:docMk/>
            <pc:sldMk cId="2232233217" sldId="288"/>
            <ac:inkMk id="451" creationId="{91FC09A0-BDE3-6140-A5D7-EA7810F6D0BD}"/>
          </ac:inkMkLst>
        </pc:inkChg>
        <pc:inkChg chg="add del">
          <ac:chgData name="Priyanka Raina" userId="dc1d67a2-6a36-4080-a999-512dca756148" providerId="ADAL" clId="{30A9E573-15B5-BF4D-BD98-9E9C3859D7A2}" dt="2019-04-24T17:08:12.045" v="437"/>
          <ac:inkMkLst>
            <pc:docMk/>
            <pc:sldMk cId="2232233217" sldId="288"/>
            <ac:inkMk id="452" creationId="{5330F382-C73B-2A43-8A3F-A51704FF7347}"/>
          </ac:inkMkLst>
        </pc:inkChg>
        <pc:inkChg chg="add del">
          <ac:chgData name="Priyanka Raina" userId="dc1d67a2-6a36-4080-a999-512dca756148" providerId="ADAL" clId="{30A9E573-15B5-BF4D-BD98-9E9C3859D7A2}" dt="2019-04-24T17:08:12.045" v="437"/>
          <ac:inkMkLst>
            <pc:docMk/>
            <pc:sldMk cId="2232233217" sldId="288"/>
            <ac:inkMk id="453" creationId="{128DBFC6-B68A-284C-91EB-C6315FCA32EF}"/>
          </ac:inkMkLst>
        </pc:inkChg>
        <pc:inkChg chg="add del">
          <ac:chgData name="Priyanka Raina" userId="dc1d67a2-6a36-4080-a999-512dca756148" providerId="ADAL" clId="{30A9E573-15B5-BF4D-BD98-9E9C3859D7A2}" dt="2019-04-24T17:08:12.045" v="437"/>
          <ac:inkMkLst>
            <pc:docMk/>
            <pc:sldMk cId="2232233217" sldId="288"/>
            <ac:inkMk id="454" creationId="{AD204C2D-F695-D74C-B319-AB54E775345B}"/>
          </ac:inkMkLst>
        </pc:inkChg>
        <pc:inkChg chg="add del">
          <ac:chgData name="Priyanka Raina" userId="dc1d67a2-6a36-4080-a999-512dca756148" providerId="ADAL" clId="{30A9E573-15B5-BF4D-BD98-9E9C3859D7A2}" dt="2019-04-24T17:08:12.045" v="437"/>
          <ac:inkMkLst>
            <pc:docMk/>
            <pc:sldMk cId="2232233217" sldId="288"/>
            <ac:inkMk id="455" creationId="{8AF49A9C-48A7-F342-BFC1-DF2F7992E165}"/>
          </ac:inkMkLst>
        </pc:inkChg>
        <pc:inkChg chg="add del reco">
          <ac:chgData name="Priyanka Raina" userId="dc1d67a2-6a36-4080-a999-512dca756148" providerId="ADAL" clId="{30A9E573-15B5-BF4D-BD98-9E9C3859D7A2}" dt="2019-04-24T17:08:26.513" v="467"/>
          <ac:inkMkLst>
            <pc:docMk/>
            <pc:sldMk cId="2232233217" sldId="288"/>
            <ac:inkMk id="456" creationId="{9E4769AA-FDA0-4F49-A01A-E6A2097A6522}"/>
          </ac:inkMkLst>
        </pc:inkChg>
        <pc:inkChg chg="add del">
          <ac:chgData name="Priyanka Raina" userId="dc1d67a2-6a36-4080-a999-512dca756148" providerId="ADAL" clId="{30A9E573-15B5-BF4D-BD98-9E9C3859D7A2}" dt="2019-04-24T17:08:16.153" v="443"/>
          <ac:inkMkLst>
            <pc:docMk/>
            <pc:sldMk cId="2232233217" sldId="288"/>
            <ac:inkMk id="458" creationId="{9E624C22-2F4A-FF46-A4DE-7B856B65A5BD}"/>
          </ac:inkMkLst>
        </pc:inkChg>
        <pc:inkChg chg="add del">
          <ac:chgData name="Priyanka Raina" userId="dc1d67a2-6a36-4080-a999-512dca756148" providerId="ADAL" clId="{30A9E573-15B5-BF4D-BD98-9E9C3859D7A2}" dt="2019-04-24T17:08:16.153" v="443"/>
          <ac:inkMkLst>
            <pc:docMk/>
            <pc:sldMk cId="2232233217" sldId="288"/>
            <ac:inkMk id="459" creationId="{4FB7FF59-91D6-9540-82B6-5B70B64BA862}"/>
          </ac:inkMkLst>
        </pc:inkChg>
        <pc:inkChg chg="add del">
          <ac:chgData name="Priyanka Raina" userId="dc1d67a2-6a36-4080-a999-512dca756148" providerId="ADAL" clId="{30A9E573-15B5-BF4D-BD98-9E9C3859D7A2}" dt="2019-04-24T17:08:16.153" v="443"/>
          <ac:inkMkLst>
            <pc:docMk/>
            <pc:sldMk cId="2232233217" sldId="288"/>
            <ac:inkMk id="460" creationId="{48E79D88-061A-3641-8882-7B9B2F474065}"/>
          </ac:inkMkLst>
        </pc:inkChg>
        <pc:inkChg chg="add del">
          <ac:chgData name="Priyanka Raina" userId="dc1d67a2-6a36-4080-a999-512dca756148" providerId="ADAL" clId="{30A9E573-15B5-BF4D-BD98-9E9C3859D7A2}" dt="2019-04-24T17:08:16.153" v="443"/>
          <ac:inkMkLst>
            <pc:docMk/>
            <pc:sldMk cId="2232233217" sldId="288"/>
            <ac:inkMk id="461" creationId="{DE5635AF-D8AD-5248-BF85-1B173F105A2E}"/>
          </ac:inkMkLst>
        </pc:inkChg>
        <pc:inkChg chg="add del reco">
          <ac:chgData name="Priyanka Raina" userId="dc1d67a2-6a36-4080-a999-512dca756148" providerId="ADAL" clId="{30A9E573-15B5-BF4D-BD98-9E9C3859D7A2}" dt="2019-04-24T17:08:20.992" v="457"/>
          <ac:inkMkLst>
            <pc:docMk/>
            <pc:sldMk cId="2232233217" sldId="288"/>
            <ac:inkMk id="462" creationId="{3F08A241-7D9E-DE44-97FF-9AABE65E62EE}"/>
          </ac:inkMkLst>
        </pc:inkChg>
        <pc:inkChg chg="add del">
          <ac:chgData name="Priyanka Raina" userId="dc1d67a2-6a36-4080-a999-512dca756148" providerId="ADAL" clId="{30A9E573-15B5-BF4D-BD98-9E9C3859D7A2}" dt="2019-04-24T17:08:20.992" v="457"/>
          <ac:inkMkLst>
            <pc:docMk/>
            <pc:sldMk cId="2232233217" sldId="288"/>
            <ac:inkMk id="464" creationId="{526E10B6-383C-5948-82BE-8E6F1D2C9A3A}"/>
          </ac:inkMkLst>
        </pc:inkChg>
        <pc:inkChg chg="add del">
          <ac:chgData name="Priyanka Raina" userId="dc1d67a2-6a36-4080-a999-512dca756148" providerId="ADAL" clId="{30A9E573-15B5-BF4D-BD98-9E9C3859D7A2}" dt="2019-04-24T17:08:20.992" v="457"/>
          <ac:inkMkLst>
            <pc:docMk/>
            <pc:sldMk cId="2232233217" sldId="288"/>
            <ac:inkMk id="465" creationId="{5078CBC3-0D76-AF49-8D43-492AF6804027}"/>
          </ac:inkMkLst>
        </pc:inkChg>
        <pc:inkChg chg="add del">
          <ac:chgData name="Priyanka Raina" userId="dc1d67a2-6a36-4080-a999-512dca756148" providerId="ADAL" clId="{30A9E573-15B5-BF4D-BD98-9E9C3859D7A2}" dt="2019-04-24T17:08:20.992" v="457"/>
          <ac:inkMkLst>
            <pc:docMk/>
            <pc:sldMk cId="2232233217" sldId="288"/>
            <ac:inkMk id="466" creationId="{92E7A8C3-7A3C-0641-9A64-5B2C2E9925A6}"/>
          </ac:inkMkLst>
        </pc:inkChg>
        <pc:inkChg chg="add del">
          <ac:chgData name="Priyanka Raina" userId="dc1d67a2-6a36-4080-a999-512dca756148" providerId="ADAL" clId="{30A9E573-15B5-BF4D-BD98-9E9C3859D7A2}" dt="2019-04-24T17:08:20.992" v="457"/>
          <ac:inkMkLst>
            <pc:docMk/>
            <pc:sldMk cId="2232233217" sldId="288"/>
            <ac:inkMk id="467" creationId="{77E41588-EF41-7C4B-A0E3-226236A8410F}"/>
          </ac:inkMkLst>
        </pc:inkChg>
        <pc:inkChg chg="add del">
          <ac:chgData name="Priyanka Raina" userId="dc1d67a2-6a36-4080-a999-512dca756148" providerId="ADAL" clId="{30A9E573-15B5-BF4D-BD98-9E9C3859D7A2}" dt="2019-04-24T17:08:20.992" v="457"/>
          <ac:inkMkLst>
            <pc:docMk/>
            <pc:sldMk cId="2232233217" sldId="288"/>
            <ac:inkMk id="468" creationId="{B7DEF1C7-C445-4D4A-9452-D3C0FCC010CC}"/>
          </ac:inkMkLst>
        </pc:inkChg>
        <pc:inkChg chg="add del">
          <ac:chgData name="Priyanka Raina" userId="dc1d67a2-6a36-4080-a999-512dca756148" providerId="ADAL" clId="{30A9E573-15B5-BF4D-BD98-9E9C3859D7A2}" dt="2019-04-24T17:08:20.992" v="457"/>
          <ac:inkMkLst>
            <pc:docMk/>
            <pc:sldMk cId="2232233217" sldId="288"/>
            <ac:inkMk id="469" creationId="{0B5557B3-F1C2-1146-9525-B1B2EB66359E}"/>
          </ac:inkMkLst>
        </pc:inkChg>
        <pc:inkChg chg="add del">
          <ac:chgData name="Priyanka Raina" userId="dc1d67a2-6a36-4080-a999-512dca756148" providerId="ADAL" clId="{30A9E573-15B5-BF4D-BD98-9E9C3859D7A2}" dt="2019-04-24T17:08:20.992" v="457"/>
          <ac:inkMkLst>
            <pc:docMk/>
            <pc:sldMk cId="2232233217" sldId="288"/>
            <ac:inkMk id="470" creationId="{CCE9C5CA-99DF-B542-A3F4-98F75FDA5198}"/>
          </ac:inkMkLst>
        </pc:inkChg>
        <pc:inkChg chg="add del">
          <ac:chgData name="Priyanka Raina" userId="dc1d67a2-6a36-4080-a999-512dca756148" providerId="ADAL" clId="{30A9E573-15B5-BF4D-BD98-9E9C3859D7A2}" dt="2019-04-24T17:08:20.992" v="457"/>
          <ac:inkMkLst>
            <pc:docMk/>
            <pc:sldMk cId="2232233217" sldId="288"/>
            <ac:inkMk id="471" creationId="{2B47F45D-3F31-F848-8428-A915391F5C22}"/>
          </ac:inkMkLst>
        </pc:inkChg>
        <pc:inkChg chg="add del">
          <ac:chgData name="Priyanka Raina" userId="dc1d67a2-6a36-4080-a999-512dca756148" providerId="ADAL" clId="{30A9E573-15B5-BF4D-BD98-9E9C3859D7A2}" dt="2019-04-24T17:08:20.992" v="457"/>
          <ac:inkMkLst>
            <pc:docMk/>
            <pc:sldMk cId="2232233217" sldId="288"/>
            <ac:inkMk id="472" creationId="{CCF5064E-2CA4-DB4F-91EB-0332980BD60B}"/>
          </ac:inkMkLst>
        </pc:inkChg>
        <pc:inkChg chg="add del">
          <ac:chgData name="Priyanka Raina" userId="dc1d67a2-6a36-4080-a999-512dca756148" providerId="ADAL" clId="{30A9E573-15B5-BF4D-BD98-9E9C3859D7A2}" dt="2019-04-24T17:08:20.992" v="457"/>
          <ac:inkMkLst>
            <pc:docMk/>
            <pc:sldMk cId="2232233217" sldId="288"/>
            <ac:inkMk id="473" creationId="{63E9DF05-148B-EE47-A76D-4044C2655933}"/>
          </ac:inkMkLst>
        </pc:inkChg>
        <pc:inkChg chg="add del">
          <ac:chgData name="Priyanka Raina" userId="dc1d67a2-6a36-4080-a999-512dca756148" providerId="ADAL" clId="{30A9E573-15B5-BF4D-BD98-9E9C3859D7A2}" dt="2019-04-24T17:08:20.992" v="457"/>
          <ac:inkMkLst>
            <pc:docMk/>
            <pc:sldMk cId="2232233217" sldId="288"/>
            <ac:inkMk id="474" creationId="{CFDB92E8-3A19-D94F-9DB5-A72907B8A9E2}"/>
          </ac:inkMkLst>
        </pc:inkChg>
        <pc:inkChg chg="add del">
          <ac:chgData name="Priyanka Raina" userId="dc1d67a2-6a36-4080-a999-512dca756148" providerId="ADAL" clId="{30A9E573-15B5-BF4D-BD98-9E9C3859D7A2}" dt="2019-04-24T17:08:20.992" v="457"/>
          <ac:inkMkLst>
            <pc:docMk/>
            <pc:sldMk cId="2232233217" sldId="288"/>
            <ac:inkMk id="475" creationId="{954E627F-3708-A04D-9F34-67D51BF5C68E}"/>
          </ac:inkMkLst>
        </pc:inkChg>
        <pc:inkChg chg="add del">
          <ac:chgData name="Priyanka Raina" userId="dc1d67a2-6a36-4080-a999-512dca756148" providerId="ADAL" clId="{30A9E573-15B5-BF4D-BD98-9E9C3859D7A2}" dt="2019-04-24T17:08:20.992" v="457"/>
          <ac:inkMkLst>
            <pc:docMk/>
            <pc:sldMk cId="2232233217" sldId="288"/>
            <ac:inkMk id="476" creationId="{FD054565-E90F-8048-B780-515E93BCFEE5}"/>
          </ac:inkMkLst>
        </pc:inkChg>
        <pc:inkChg chg="add del reco">
          <ac:chgData name="Priyanka Raina" userId="dc1d67a2-6a36-4080-a999-512dca756148" providerId="ADAL" clId="{30A9E573-15B5-BF4D-BD98-9E9C3859D7A2}" dt="2019-04-24T17:08:25.928" v="466"/>
          <ac:inkMkLst>
            <pc:docMk/>
            <pc:sldMk cId="2232233217" sldId="288"/>
            <ac:inkMk id="477" creationId="{AF86841E-79B1-9245-B959-01B6F1BCDBE3}"/>
          </ac:inkMkLst>
        </pc:inkChg>
        <pc:inkChg chg="add del">
          <ac:chgData name="Priyanka Raina" userId="dc1d67a2-6a36-4080-a999-512dca756148" providerId="ADAL" clId="{30A9E573-15B5-BF4D-BD98-9E9C3859D7A2}" dt="2019-04-24T17:08:25.928" v="466"/>
          <ac:inkMkLst>
            <pc:docMk/>
            <pc:sldMk cId="2232233217" sldId="288"/>
            <ac:inkMk id="479" creationId="{83F00291-0482-F741-8345-96FB602DDE2D}"/>
          </ac:inkMkLst>
        </pc:inkChg>
        <pc:inkChg chg="add del">
          <ac:chgData name="Priyanka Raina" userId="dc1d67a2-6a36-4080-a999-512dca756148" providerId="ADAL" clId="{30A9E573-15B5-BF4D-BD98-9E9C3859D7A2}" dt="2019-04-24T17:08:25.928" v="466"/>
          <ac:inkMkLst>
            <pc:docMk/>
            <pc:sldMk cId="2232233217" sldId="288"/>
            <ac:inkMk id="480" creationId="{DFA28B6E-0A72-C347-9740-040A47B9DAC2}"/>
          </ac:inkMkLst>
        </pc:inkChg>
        <pc:inkChg chg="add del">
          <ac:chgData name="Priyanka Raina" userId="dc1d67a2-6a36-4080-a999-512dca756148" providerId="ADAL" clId="{30A9E573-15B5-BF4D-BD98-9E9C3859D7A2}" dt="2019-04-24T17:08:25.928" v="466"/>
          <ac:inkMkLst>
            <pc:docMk/>
            <pc:sldMk cId="2232233217" sldId="288"/>
            <ac:inkMk id="481" creationId="{79CA6F2B-64B1-7B48-AD1E-9DD3A8543C27}"/>
          </ac:inkMkLst>
        </pc:inkChg>
        <pc:inkChg chg="add del">
          <ac:chgData name="Priyanka Raina" userId="dc1d67a2-6a36-4080-a999-512dca756148" providerId="ADAL" clId="{30A9E573-15B5-BF4D-BD98-9E9C3859D7A2}" dt="2019-04-24T17:08:25.928" v="466"/>
          <ac:inkMkLst>
            <pc:docMk/>
            <pc:sldMk cId="2232233217" sldId="288"/>
            <ac:inkMk id="482" creationId="{B3920017-6224-AB44-8CAD-6332F6EB2FC2}"/>
          </ac:inkMkLst>
        </pc:inkChg>
        <pc:inkChg chg="add del">
          <ac:chgData name="Priyanka Raina" userId="dc1d67a2-6a36-4080-a999-512dca756148" providerId="ADAL" clId="{30A9E573-15B5-BF4D-BD98-9E9C3859D7A2}" dt="2019-04-24T17:08:25.928" v="466"/>
          <ac:inkMkLst>
            <pc:docMk/>
            <pc:sldMk cId="2232233217" sldId="288"/>
            <ac:inkMk id="483" creationId="{DD79DBC5-1278-B142-B1CF-F9C379A53BA3}"/>
          </ac:inkMkLst>
        </pc:inkChg>
        <pc:inkChg chg="add del">
          <ac:chgData name="Priyanka Raina" userId="dc1d67a2-6a36-4080-a999-512dca756148" providerId="ADAL" clId="{30A9E573-15B5-BF4D-BD98-9E9C3859D7A2}" dt="2019-04-24T17:08:25.928" v="466"/>
          <ac:inkMkLst>
            <pc:docMk/>
            <pc:sldMk cId="2232233217" sldId="288"/>
            <ac:inkMk id="484" creationId="{37ACAE4B-AAF6-0F40-84F4-0337A323633C}"/>
          </ac:inkMkLst>
        </pc:inkChg>
        <pc:inkChg chg="add del">
          <ac:chgData name="Priyanka Raina" userId="dc1d67a2-6a36-4080-a999-512dca756148" providerId="ADAL" clId="{30A9E573-15B5-BF4D-BD98-9E9C3859D7A2}" dt="2019-04-24T17:08:25.928" v="466"/>
          <ac:inkMkLst>
            <pc:docMk/>
            <pc:sldMk cId="2232233217" sldId="288"/>
            <ac:inkMk id="485" creationId="{22A2A708-7BC6-404F-8A91-AB19F28862AC}"/>
          </ac:inkMkLst>
        </pc:inkChg>
        <pc:inkChg chg="add del">
          <ac:chgData name="Priyanka Raina" userId="dc1d67a2-6a36-4080-a999-512dca756148" providerId="ADAL" clId="{30A9E573-15B5-BF4D-BD98-9E9C3859D7A2}" dt="2019-04-24T17:08:25.928" v="466"/>
          <ac:inkMkLst>
            <pc:docMk/>
            <pc:sldMk cId="2232233217" sldId="288"/>
            <ac:inkMk id="486" creationId="{20BEBBC7-31EF-EB45-9B8B-1BC49BC52210}"/>
          </ac:inkMkLst>
        </pc:inkChg>
        <pc:inkChg chg="add del reco">
          <ac:chgData name="Priyanka Raina" userId="dc1d67a2-6a36-4080-a999-512dca756148" providerId="ADAL" clId="{30A9E573-15B5-BF4D-BD98-9E9C3859D7A2}" dt="2019-04-24T17:08:26.513" v="467"/>
          <ac:inkMkLst>
            <pc:docMk/>
            <pc:sldMk cId="2232233217" sldId="288"/>
            <ac:inkMk id="487" creationId="{D6715963-D1CB-4248-B50C-81EFCF27D987}"/>
          </ac:inkMkLst>
        </pc:inkChg>
        <pc:inkChg chg="add del reco">
          <ac:chgData name="Priyanka Raina" userId="dc1d67a2-6a36-4080-a999-512dca756148" providerId="ADAL" clId="{30A9E573-15B5-BF4D-BD98-9E9C3859D7A2}" dt="2019-04-24T17:09:28.414" v="506"/>
          <ac:inkMkLst>
            <pc:docMk/>
            <pc:sldMk cId="2232233217" sldId="288"/>
            <ac:inkMk id="489" creationId="{DC197414-0A25-4346-B94A-AA3E3D710430}"/>
          </ac:inkMkLst>
        </pc:inkChg>
        <pc:inkChg chg="add">
          <ac:chgData name="Priyanka Raina" userId="dc1d67a2-6a36-4080-a999-512dca756148" providerId="ADAL" clId="{30A9E573-15B5-BF4D-BD98-9E9C3859D7A2}" dt="2019-04-24T17:08:34.218" v="469"/>
          <ac:inkMkLst>
            <pc:docMk/>
            <pc:sldMk cId="2232233217" sldId="288"/>
            <ac:inkMk id="491" creationId="{54D7CA9C-A529-374C-B0D3-EFB1173D6E07}"/>
          </ac:inkMkLst>
        </pc:inkChg>
        <pc:inkChg chg="add del">
          <ac:chgData name="Priyanka Raina" userId="dc1d67a2-6a36-4080-a999-512dca756148" providerId="ADAL" clId="{30A9E573-15B5-BF4D-BD98-9E9C3859D7A2}" dt="2019-04-24T17:08:46.671" v="476"/>
          <ac:inkMkLst>
            <pc:docMk/>
            <pc:sldMk cId="2232233217" sldId="288"/>
            <ac:inkMk id="492" creationId="{965B5FD6-F91B-C044-981F-D673997B3CD7}"/>
          </ac:inkMkLst>
        </pc:inkChg>
        <pc:inkChg chg="add del">
          <ac:chgData name="Priyanka Raina" userId="dc1d67a2-6a36-4080-a999-512dca756148" providerId="ADAL" clId="{30A9E573-15B5-BF4D-BD98-9E9C3859D7A2}" dt="2019-04-24T17:08:46.671" v="476"/>
          <ac:inkMkLst>
            <pc:docMk/>
            <pc:sldMk cId="2232233217" sldId="288"/>
            <ac:inkMk id="493" creationId="{AB447150-08A1-B445-A1DA-6150B31BBFEA}"/>
          </ac:inkMkLst>
        </pc:inkChg>
        <pc:inkChg chg="add del">
          <ac:chgData name="Priyanka Raina" userId="dc1d67a2-6a36-4080-a999-512dca756148" providerId="ADAL" clId="{30A9E573-15B5-BF4D-BD98-9E9C3859D7A2}" dt="2019-04-24T17:08:46.671" v="476"/>
          <ac:inkMkLst>
            <pc:docMk/>
            <pc:sldMk cId="2232233217" sldId="288"/>
            <ac:inkMk id="494" creationId="{23811C72-4C45-CB4F-B3C3-1D38185E3A15}"/>
          </ac:inkMkLst>
        </pc:inkChg>
        <pc:inkChg chg="add del">
          <ac:chgData name="Priyanka Raina" userId="dc1d67a2-6a36-4080-a999-512dca756148" providerId="ADAL" clId="{30A9E573-15B5-BF4D-BD98-9E9C3859D7A2}" dt="2019-04-24T17:08:46.671" v="476"/>
          <ac:inkMkLst>
            <pc:docMk/>
            <pc:sldMk cId="2232233217" sldId="288"/>
            <ac:inkMk id="495" creationId="{4315FD87-BF8E-E14E-B15A-D960B41B406E}"/>
          </ac:inkMkLst>
        </pc:inkChg>
        <pc:inkChg chg="add del">
          <ac:chgData name="Priyanka Raina" userId="dc1d67a2-6a36-4080-a999-512dca756148" providerId="ADAL" clId="{30A9E573-15B5-BF4D-BD98-9E9C3859D7A2}" dt="2019-04-24T17:08:46.671" v="476"/>
          <ac:inkMkLst>
            <pc:docMk/>
            <pc:sldMk cId="2232233217" sldId="288"/>
            <ac:inkMk id="496" creationId="{9A00A47B-D234-AC44-84B9-3699BCEDD361}"/>
          </ac:inkMkLst>
        </pc:inkChg>
        <pc:inkChg chg="add del reco">
          <ac:chgData name="Priyanka Raina" userId="dc1d67a2-6a36-4080-a999-512dca756148" providerId="ADAL" clId="{30A9E573-15B5-BF4D-BD98-9E9C3859D7A2}" dt="2019-04-24T17:08:57.311" v="478"/>
          <ac:inkMkLst>
            <pc:docMk/>
            <pc:sldMk cId="2232233217" sldId="288"/>
            <ac:inkMk id="497" creationId="{296D98ED-B70C-C847-BFE7-57DCC2E9424A}"/>
          </ac:inkMkLst>
        </pc:inkChg>
        <pc:inkChg chg="add del">
          <ac:chgData name="Priyanka Raina" userId="dc1d67a2-6a36-4080-a999-512dca756148" providerId="ADAL" clId="{30A9E573-15B5-BF4D-BD98-9E9C3859D7A2}" dt="2019-04-24T17:09:08.979" v="485"/>
          <ac:inkMkLst>
            <pc:docMk/>
            <pc:sldMk cId="2232233217" sldId="288"/>
            <ac:inkMk id="499" creationId="{122069AF-55F4-CE45-B6CB-E7DA6DF76627}"/>
          </ac:inkMkLst>
        </pc:inkChg>
        <pc:inkChg chg="add del">
          <ac:chgData name="Priyanka Raina" userId="dc1d67a2-6a36-4080-a999-512dca756148" providerId="ADAL" clId="{30A9E573-15B5-BF4D-BD98-9E9C3859D7A2}" dt="2019-04-24T17:09:08.979" v="485"/>
          <ac:inkMkLst>
            <pc:docMk/>
            <pc:sldMk cId="2232233217" sldId="288"/>
            <ac:inkMk id="500" creationId="{20781B2F-9C09-F349-B222-F7E989C1D0CB}"/>
          </ac:inkMkLst>
        </pc:inkChg>
        <pc:inkChg chg="add del">
          <ac:chgData name="Priyanka Raina" userId="dc1d67a2-6a36-4080-a999-512dca756148" providerId="ADAL" clId="{30A9E573-15B5-BF4D-BD98-9E9C3859D7A2}" dt="2019-04-24T17:09:08.979" v="485"/>
          <ac:inkMkLst>
            <pc:docMk/>
            <pc:sldMk cId="2232233217" sldId="288"/>
            <ac:inkMk id="501" creationId="{1043AB66-0DED-8A4A-82A6-AEFE77F71E3E}"/>
          </ac:inkMkLst>
        </pc:inkChg>
        <pc:inkChg chg="add del">
          <ac:chgData name="Priyanka Raina" userId="dc1d67a2-6a36-4080-a999-512dca756148" providerId="ADAL" clId="{30A9E573-15B5-BF4D-BD98-9E9C3859D7A2}" dt="2019-04-24T17:09:08.979" v="485"/>
          <ac:inkMkLst>
            <pc:docMk/>
            <pc:sldMk cId="2232233217" sldId="288"/>
            <ac:inkMk id="502" creationId="{7FD07BBC-8034-6E43-915A-89228704CD62}"/>
          </ac:inkMkLst>
        </pc:inkChg>
        <pc:inkChg chg="add del">
          <ac:chgData name="Priyanka Raina" userId="dc1d67a2-6a36-4080-a999-512dca756148" providerId="ADAL" clId="{30A9E573-15B5-BF4D-BD98-9E9C3859D7A2}" dt="2019-04-24T17:09:08.979" v="485"/>
          <ac:inkMkLst>
            <pc:docMk/>
            <pc:sldMk cId="2232233217" sldId="288"/>
            <ac:inkMk id="503" creationId="{5B9612A2-A423-4746-9571-0E3E44A1D319}"/>
          </ac:inkMkLst>
        </pc:inkChg>
        <pc:inkChg chg="add del">
          <ac:chgData name="Priyanka Raina" userId="dc1d67a2-6a36-4080-a999-512dca756148" providerId="ADAL" clId="{30A9E573-15B5-BF4D-BD98-9E9C3859D7A2}" dt="2019-04-24T17:09:08.979" v="485"/>
          <ac:inkMkLst>
            <pc:docMk/>
            <pc:sldMk cId="2232233217" sldId="288"/>
            <ac:inkMk id="504" creationId="{AFD3272F-BD79-6949-8D4C-D764F4FC6320}"/>
          </ac:inkMkLst>
        </pc:inkChg>
        <pc:inkChg chg="add del reco">
          <ac:chgData name="Priyanka Raina" userId="dc1d67a2-6a36-4080-a999-512dca756148" providerId="ADAL" clId="{30A9E573-15B5-BF4D-BD98-9E9C3859D7A2}" dt="2019-04-24T17:09:15.770" v="492"/>
          <ac:inkMkLst>
            <pc:docMk/>
            <pc:sldMk cId="2232233217" sldId="288"/>
            <ac:inkMk id="505" creationId="{FB3DF7D0-D063-284C-8B02-B5E2362D9F8F}"/>
          </ac:inkMkLst>
        </pc:inkChg>
        <pc:inkChg chg="add del">
          <ac:chgData name="Priyanka Raina" userId="dc1d67a2-6a36-4080-a999-512dca756148" providerId="ADAL" clId="{30A9E573-15B5-BF4D-BD98-9E9C3859D7A2}" dt="2019-04-24T17:09:15.244" v="491"/>
          <ac:inkMkLst>
            <pc:docMk/>
            <pc:sldMk cId="2232233217" sldId="288"/>
            <ac:inkMk id="507" creationId="{DC738EF9-74DA-134D-BFCA-46A2DC8258DA}"/>
          </ac:inkMkLst>
        </pc:inkChg>
        <pc:inkChg chg="add del">
          <ac:chgData name="Priyanka Raina" userId="dc1d67a2-6a36-4080-a999-512dca756148" providerId="ADAL" clId="{30A9E573-15B5-BF4D-BD98-9E9C3859D7A2}" dt="2019-04-24T17:09:15.244" v="491"/>
          <ac:inkMkLst>
            <pc:docMk/>
            <pc:sldMk cId="2232233217" sldId="288"/>
            <ac:inkMk id="508" creationId="{0981E55C-1741-5744-9412-45786F9BE80A}"/>
          </ac:inkMkLst>
        </pc:inkChg>
        <pc:inkChg chg="add del">
          <ac:chgData name="Priyanka Raina" userId="dc1d67a2-6a36-4080-a999-512dca756148" providerId="ADAL" clId="{30A9E573-15B5-BF4D-BD98-9E9C3859D7A2}" dt="2019-04-24T17:09:15.244" v="491"/>
          <ac:inkMkLst>
            <pc:docMk/>
            <pc:sldMk cId="2232233217" sldId="288"/>
            <ac:inkMk id="509" creationId="{F4D7C2ED-BACF-A944-A891-F79E755774CF}"/>
          </ac:inkMkLst>
        </pc:inkChg>
        <pc:inkChg chg="add del">
          <ac:chgData name="Priyanka Raina" userId="dc1d67a2-6a36-4080-a999-512dca756148" providerId="ADAL" clId="{30A9E573-15B5-BF4D-BD98-9E9C3859D7A2}" dt="2019-04-24T17:09:15.244" v="491"/>
          <ac:inkMkLst>
            <pc:docMk/>
            <pc:sldMk cId="2232233217" sldId="288"/>
            <ac:inkMk id="510" creationId="{827709C1-F52D-B046-9F66-7C51FD8E744E}"/>
          </ac:inkMkLst>
        </pc:inkChg>
        <pc:inkChg chg="add del reco">
          <ac:chgData name="Priyanka Raina" userId="dc1d67a2-6a36-4080-a999-512dca756148" providerId="ADAL" clId="{30A9E573-15B5-BF4D-BD98-9E9C3859D7A2}" dt="2019-04-24T17:09:15.770" v="492"/>
          <ac:inkMkLst>
            <pc:docMk/>
            <pc:sldMk cId="2232233217" sldId="288"/>
            <ac:inkMk id="511" creationId="{3F2E8288-F551-0547-B075-858AFB32977D}"/>
          </ac:inkMkLst>
        </pc:inkChg>
        <pc:inkChg chg="add del reco">
          <ac:chgData name="Priyanka Raina" userId="dc1d67a2-6a36-4080-a999-512dca756148" providerId="ADAL" clId="{30A9E573-15B5-BF4D-BD98-9E9C3859D7A2}" dt="2019-04-24T17:09:20.683" v="497"/>
          <ac:inkMkLst>
            <pc:docMk/>
            <pc:sldMk cId="2232233217" sldId="288"/>
            <ac:inkMk id="513" creationId="{BEED7423-7C22-944D-B64C-2CC796AAFD3A}"/>
          </ac:inkMkLst>
        </pc:inkChg>
        <pc:inkChg chg="add del">
          <ac:chgData name="Priyanka Raina" userId="dc1d67a2-6a36-4080-a999-512dca756148" providerId="ADAL" clId="{30A9E573-15B5-BF4D-BD98-9E9C3859D7A2}" dt="2019-04-24T17:09:20.683" v="497"/>
          <ac:inkMkLst>
            <pc:docMk/>
            <pc:sldMk cId="2232233217" sldId="288"/>
            <ac:inkMk id="515" creationId="{46C32968-85A8-AA40-8ADA-25BBE2DA151D}"/>
          </ac:inkMkLst>
        </pc:inkChg>
        <pc:inkChg chg="add del">
          <ac:chgData name="Priyanka Raina" userId="dc1d67a2-6a36-4080-a999-512dca756148" providerId="ADAL" clId="{30A9E573-15B5-BF4D-BD98-9E9C3859D7A2}" dt="2019-04-24T17:09:20.683" v="497"/>
          <ac:inkMkLst>
            <pc:docMk/>
            <pc:sldMk cId="2232233217" sldId="288"/>
            <ac:inkMk id="516" creationId="{6695211A-4EB5-2B4F-BFAD-E2AAAED78CE4}"/>
          </ac:inkMkLst>
        </pc:inkChg>
        <pc:inkChg chg="add del">
          <ac:chgData name="Priyanka Raina" userId="dc1d67a2-6a36-4080-a999-512dca756148" providerId="ADAL" clId="{30A9E573-15B5-BF4D-BD98-9E9C3859D7A2}" dt="2019-04-24T17:09:20.683" v="497"/>
          <ac:inkMkLst>
            <pc:docMk/>
            <pc:sldMk cId="2232233217" sldId="288"/>
            <ac:inkMk id="517" creationId="{D755E0B7-92D3-6C48-8801-DF07E1B72708}"/>
          </ac:inkMkLst>
        </pc:inkChg>
        <pc:inkChg chg="add del">
          <ac:chgData name="Priyanka Raina" userId="dc1d67a2-6a36-4080-a999-512dca756148" providerId="ADAL" clId="{30A9E573-15B5-BF4D-BD98-9E9C3859D7A2}" dt="2019-04-24T17:09:20.683" v="497"/>
          <ac:inkMkLst>
            <pc:docMk/>
            <pc:sldMk cId="2232233217" sldId="288"/>
            <ac:inkMk id="518" creationId="{C92297DD-C5A8-6E41-9E31-246FBAA3B15B}"/>
          </ac:inkMkLst>
        </pc:inkChg>
        <pc:inkChg chg="add del reco">
          <ac:chgData name="Priyanka Raina" userId="dc1d67a2-6a36-4080-a999-512dca756148" providerId="ADAL" clId="{30A9E573-15B5-BF4D-BD98-9E9C3859D7A2}" dt="2019-04-24T17:09:24.550" v="502"/>
          <ac:inkMkLst>
            <pc:docMk/>
            <pc:sldMk cId="2232233217" sldId="288"/>
            <ac:inkMk id="519" creationId="{4B9EDFFF-DC20-7442-A9CA-BAF11A10592E}"/>
          </ac:inkMkLst>
        </pc:inkChg>
        <pc:inkChg chg="add del">
          <ac:chgData name="Priyanka Raina" userId="dc1d67a2-6a36-4080-a999-512dca756148" providerId="ADAL" clId="{30A9E573-15B5-BF4D-BD98-9E9C3859D7A2}" dt="2019-04-24T17:09:24.550" v="502"/>
          <ac:inkMkLst>
            <pc:docMk/>
            <pc:sldMk cId="2232233217" sldId="288"/>
            <ac:inkMk id="521" creationId="{9BEE8369-7B6B-4247-9DDD-75BD10B36B68}"/>
          </ac:inkMkLst>
        </pc:inkChg>
        <pc:inkChg chg="add del">
          <ac:chgData name="Priyanka Raina" userId="dc1d67a2-6a36-4080-a999-512dca756148" providerId="ADAL" clId="{30A9E573-15B5-BF4D-BD98-9E9C3859D7A2}" dt="2019-04-24T17:09:24.550" v="502"/>
          <ac:inkMkLst>
            <pc:docMk/>
            <pc:sldMk cId="2232233217" sldId="288"/>
            <ac:inkMk id="522" creationId="{E3748F48-76B3-5748-AC00-D80F69347F43}"/>
          </ac:inkMkLst>
        </pc:inkChg>
        <pc:inkChg chg="add del">
          <ac:chgData name="Priyanka Raina" userId="dc1d67a2-6a36-4080-a999-512dca756148" providerId="ADAL" clId="{30A9E573-15B5-BF4D-BD98-9E9C3859D7A2}" dt="2019-04-24T17:09:24.550" v="502"/>
          <ac:inkMkLst>
            <pc:docMk/>
            <pc:sldMk cId="2232233217" sldId="288"/>
            <ac:inkMk id="523" creationId="{71DA6620-5470-844E-A109-DAA69F423C2E}"/>
          </ac:inkMkLst>
        </pc:inkChg>
        <pc:inkChg chg="add del">
          <ac:chgData name="Priyanka Raina" userId="dc1d67a2-6a36-4080-a999-512dca756148" providerId="ADAL" clId="{30A9E573-15B5-BF4D-BD98-9E9C3859D7A2}" dt="2019-04-24T17:09:24.550" v="502"/>
          <ac:inkMkLst>
            <pc:docMk/>
            <pc:sldMk cId="2232233217" sldId="288"/>
            <ac:inkMk id="524" creationId="{A7BCA7FD-1657-C44D-804E-F72137CBF4B2}"/>
          </ac:inkMkLst>
        </pc:inkChg>
        <pc:inkChg chg="add del reco">
          <ac:chgData name="Priyanka Raina" userId="dc1d67a2-6a36-4080-a999-512dca756148" providerId="ADAL" clId="{30A9E573-15B5-BF4D-BD98-9E9C3859D7A2}" dt="2019-04-24T17:09:28.414" v="506"/>
          <ac:inkMkLst>
            <pc:docMk/>
            <pc:sldMk cId="2232233217" sldId="288"/>
            <ac:inkMk id="525" creationId="{C3A9DB53-9C64-914F-9ABB-6B4BF683B9D1}"/>
          </ac:inkMkLst>
        </pc:inkChg>
        <pc:inkChg chg="add del">
          <ac:chgData name="Priyanka Raina" userId="dc1d67a2-6a36-4080-a999-512dca756148" providerId="ADAL" clId="{30A9E573-15B5-BF4D-BD98-9E9C3859D7A2}" dt="2019-04-24T17:09:28.414" v="506"/>
          <ac:inkMkLst>
            <pc:docMk/>
            <pc:sldMk cId="2232233217" sldId="288"/>
            <ac:inkMk id="527" creationId="{027C1687-C594-F843-A48F-E3B323A200B2}"/>
          </ac:inkMkLst>
        </pc:inkChg>
        <pc:inkChg chg="add del">
          <ac:chgData name="Priyanka Raina" userId="dc1d67a2-6a36-4080-a999-512dca756148" providerId="ADAL" clId="{30A9E573-15B5-BF4D-BD98-9E9C3859D7A2}" dt="2019-04-24T17:09:28.414" v="506"/>
          <ac:inkMkLst>
            <pc:docMk/>
            <pc:sldMk cId="2232233217" sldId="288"/>
            <ac:inkMk id="528" creationId="{5F78D0AA-3C16-1742-97BA-300102460A50}"/>
          </ac:inkMkLst>
        </pc:inkChg>
        <pc:inkChg chg="add del">
          <ac:chgData name="Priyanka Raina" userId="dc1d67a2-6a36-4080-a999-512dca756148" providerId="ADAL" clId="{30A9E573-15B5-BF4D-BD98-9E9C3859D7A2}" dt="2019-04-24T17:09:28.414" v="506"/>
          <ac:inkMkLst>
            <pc:docMk/>
            <pc:sldMk cId="2232233217" sldId="288"/>
            <ac:inkMk id="529" creationId="{B216AA8F-08C9-3F48-AB78-8E1CF6392FF5}"/>
          </ac:inkMkLst>
        </pc:inkChg>
        <pc:inkChg chg="add del reco">
          <ac:chgData name="Priyanka Raina" userId="dc1d67a2-6a36-4080-a999-512dca756148" providerId="ADAL" clId="{30A9E573-15B5-BF4D-BD98-9E9C3859D7A2}" dt="2019-04-24T17:09:38.569" v="520"/>
          <ac:inkMkLst>
            <pc:docMk/>
            <pc:sldMk cId="2232233217" sldId="288"/>
            <ac:inkMk id="530" creationId="{6212D650-8000-0840-9FD6-403FC54C20FE}"/>
          </ac:inkMkLst>
        </pc:inkChg>
        <pc:inkChg chg="add del">
          <ac:chgData name="Priyanka Raina" userId="dc1d67a2-6a36-4080-a999-512dca756148" providerId="ADAL" clId="{30A9E573-15B5-BF4D-BD98-9E9C3859D7A2}" dt="2019-04-24T17:09:37.977" v="519"/>
          <ac:inkMkLst>
            <pc:docMk/>
            <pc:sldMk cId="2232233217" sldId="288"/>
            <ac:inkMk id="532" creationId="{1140DE55-A38A-3B42-984F-9C15CA60D610}"/>
          </ac:inkMkLst>
        </pc:inkChg>
        <pc:inkChg chg="add del">
          <ac:chgData name="Priyanka Raina" userId="dc1d67a2-6a36-4080-a999-512dca756148" providerId="ADAL" clId="{30A9E573-15B5-BF4D-BD98-9E9C3859D7A2}" dt="2019-04-24T17:09:37.977" v="519"/>
          <ac:inkMkLst>
            <pc:docMk/>
            <pc:sldMk cId="2232233217" sldId="288"/>
            <ac:inkMk id="533" creationId="{170327CA-F14D-A04F-A088-0AF4610FB984}"/>
          </ac:inkMkLst>
        </pc:inkChg>
        <pc:inkChg chg="add del">
          <ac:chgData name="Priyanka Raina" userId="dc1d67a2-6a36-4080-a999-512dca756148" providerId="ADAL" clId="{30A9E573-15B5-BF4D-BD98-9E9C3859D7A2}" dt="2019-04-24T17:09:37.977" v="519"/>
          <ac:inkMkLst>
            <pc:docMk/>
            <pc:sldMk cId="2232233217" sldId="288"/>
            <ac:inkMk id="534" creationId="{30300BF7-8524-B844-8642-46FDF6183041}"/>
          </ac:inkMkLst>
        </pc:inkChg>
        <pc:inkChg chg="add del">
          <ac:chgData name="Priyanka Raina" userId="dc1d67a2-6a36-4080-a999-512dca756148" providerId="ADAL" clId="{30A9E573-15B5-BF4D-BD98-9E9C3859D7A2}" dt="2019-04-24T17:09:37.977" v="519"/>
          <ac:inkMkLst>
            <pc:docMk/>
            <pc:sldMk cId="2232233217" sldId="288"/>
            <ac:inkMk id="535" creationId="{3278BF95-9251-674D-8BE8-C2A1482FF5AC}"/>
          </ac:inkMkLst>
        </pc:inkChg>
        <pc:inkChg chg="add del">
          <ac:chgData name="Priyanka Raina" userId="dc1d67a2-6a36-4080-a999-512dca756148" providerId="ADAL" clId="{30A9E573-15B5-BF4D-BD98-9E9C3859D7A2}" dt="2019-04-24T17:09:37.977" v="519"/>
          <ac:inkMkLst>
            <pc:docMk/>
            <pc:sldMk cId="2232233217" sldId="288"/>
            <ac:inkMk id="536" creationId="{E657391C-9731-BE4B-97E3-72ED430EC26B}"/>
          </ac:inkMkLst>
        </pc:inkChg>
        <pc:inkChg chg="add del">
          <ac:chgData name="Priyanka Raina" userId="dc1d67a2-6a36-4080-a999-512dca756148" providerId="ADAL" clId="{30A9E573-15B5-BF4D-BD98-9E9C3859D7A2}" dt="2019-04-24T17:09:37.977" v="519"/>
          <ac:inkMkLst>
            <pc:docMk/>
            <pc:sldMk cId="2232233217" sldId="288"/>
            <ac:inkMk id="537" creationId="{93AA7C7D-211A-9549-8124-6A8147E10E44}"/>
          </ac:inkMkLst>
        </pc:inkChg>
        <pc:inkChg chg="add del">
          <ac:chgData name="Priyanka Raina" userId="dc1d67a2-6a36-4080-a999-512dca756148" providerId="ADAL" clId="{30A9E573-15B5-BF4D-BD98-9E9C3859D7A2}" dt="2019-04-24T17:09:37.977" v="519"/>
          <ac:inkMkLst>
            <pc:docMk/>
            <pc:sldMk cId="2232233217" sldId="288"/>
            <ac:inkMk id="538" creationId="{93F40A82-3DA5-9343-B51A-DE6F1AD94130}"/>
          </ac:inkMkLst>
        </pc:inkChg>
        <pc:inkChg chg="add del">
          <ac:chgData name="Priyanka Raina" userId="dc1d67a2-6a36-4080-a999-512dca756148" providerId="ADAL" clId="{30A9E573-15B5-BF4D-BD98-9E9C3859D7A2}" dt="2019-04-24T17:09:37.977" v="519"/>
          <ac:inkMkLst>
            <pc:docMk/>
            <pc:sldMk cId="2232233217" sldId="288"/>
            <ac:inkMk id="539" creationId="{77DF1A1B-7218-1C4E-B098-37273676E207}"/>
          </ac:inkMkLst>
        </pc:inkChg>
        <pc:inkChg chg="add del">
          <ac:chgData name="Priyanka Raina" userId="dc1d67a2-6a36-4080-a999-512dca756148" providerId="ADAL" clId="{30A9E573-15B5-BF4D-BD98-9E9C3859D7A2}" dt="2019-04-24T17:09:37.977" v="519"/>
          <ac:inkMkLst>
            <pc:docMk/>
            <pc:sldMk cId="2232233217" sldId="288"/>
            <ac:inkMk id="540" creationId="{1A6FC587-9BA5-7A4D-B3F2-DADCC8D91E72}"/>
          </ac:inkMkLst>
        </pc:inkChg>
        <pc:inkChg chg="add del">
          <ac:chgData name="Priyanka Raina" userId="dc1d67a2-6a36-4080-a999-512dca756148" providerId="ADAL" clId="{30A9E573-15B5-BF4D-BD98-9E9C3859D7A2}" dt="2019-04-24T17:09:37.977" v="519"/>
          <ac:inkMkLst>
            <pc:docMk/>
            <pc:sldMk cId="2232233217" sldId="288"/>
            <ac:inkMk id="541" creationId="{28FC1A4F-2F39-274F-9ADB-337DB08453FE}"/>
          </ac:inkMkLst>
        </pc:inkChg>
        <pc:inkChg chg="add del">
          <ac:chgData name="Priyanka Raina" userId="dc1d67a2-6a36-4080-a999-512dca756148" providerId="ADAL" clId="{30A9E573-15B5-BF4D-BD98-9E9C3859D7A2}" dt="2019-04-24T17:09:37.977" v="519"/>
          <ac:inkMkLst>
            <pc:docMk/>
            <pc:sldMk cId="2232233217" sldId="288"/>
            <ac:inkMk id="542" creationId="{C5F9EE2C-936D-CE40-9B96-345333E1BBB7}"/>
          </ac:inkMkLst>
        </pc:inkChg>
        <pc:inkChg chg="add del reco">
          <ac:chgData name="Priyanka Raina" userId="dc1d67a2-6a36-4080-a999-512dca756148" providerId="ADAL" clId="{30A9E573-15B5-BF4D-BD98-9E9C3859D7A2}" dt="2019-04-24T17:09:38.569" v="520"/>
          <ac:inkMkLst>
            <pc:docMk/>
            <pc:sldMk cId="2232233217" sldId="288"/>
            <ac:inkMk id="543" creationId="{9494DE69-8212-CE4B-A883-BF1088E91725}"/>
          </ac:inkMkLst>
        </pc:inkChg>
        <pc:inkChg chg="add reco">
          <ac:chgData name="Priyanka Raina" userId="dc1d67a2-6a36-4080-a999-512dca756148" providerId="ADAL" clId="{30A9E573-15B5-BF4D-BD98-9E9C3859D7A2}" dt="2019-04-24T17:09:38.569" v="520"/>
          <ac:inkMkLst>
            <pc:docMk/>
            <pc:sldMk cId="2232233217" sldId="288"/>
            <ac:inkMk id="545" creationId="{0B283130-6064-FA4B-A9BB-665A4840706B}"/>
          </ac:inkMkLst>
        </pc:inkChg>
        <pc:inkChg chg="add">
          <ac:chgData name="Priyanka Raina" userId="dc1d67a2-6a36-4080-a999-512dca756148" providerId="ADAL" clId="{30A9E573-15B5-BF4D-BD98-9E9C3859D7A2}" dt="2019-04-24T17:10:12.071" v="522"/>
          <ac:inkMkLst>
            <pc:docMk/>
            <pc:sldMk cId="2232233217" sldId="288"/>
            <ac:inkMk id="547" creationId="{74D2FB73-894E-2E48-94E0-85E23A1E69A4}"/>
          </ac:inkMkLst>
        </pc:inkChg>
        <pc:inkChg chg="add del">
          <ac:chgData name="Priyanka Raina" userId="dc1d67a2-6a36-4080-a999-512dca756148" providerId="ADAL" clId="{30A9E573-15B5-BF4D-BD98-9E9C3859D7A2}" dt="2019-04-24T17:10:29.875" v="537"/>
          <ac:inkMkLst>
            <pc:docMk/>
            <pc:sldMk cId="2232233217" sldId="288"/>
            <ac:inkMk id="548" creationId="{B0DF1115-08C8-6A42-B66E-2CDA86E4807A}"/>
          </ac:inkMkLst>
        </pc:inkChg>
        <pc:inkChg chg="add del">
          <ac:chgData name="Priyanka Raina" userId="dc1d67a2-6a36-4080-a999-512dca756148" providerId="ADAL" clId="{30A9E573-15B5-BF4D-BD98-9E9C3859D7A2}" dt="2019-04-24T17:10:29.875" v="537"/>
          <ac:inkMkLst>
            <pc:docMk/>
            <pc:sldMk cId="2232233217" sldId="288"/>
            <ac:inkMk id="549" creationId="{23026C0E-D141-AC4E-A2DB-DB6368D14209}"/>
          </ac:inkMkLst>
        </pc:inkChg>
        <pc:inkChg chg="add del">
          <ac:chgData name="Priyanka Raina" userId="dc1d67a2-6a36-4080-a999-512dca756148" providerId="ADAL" clId="{30A9E573-15B5-BF4D-BD98-9E9C3859D7A2}" dt="2019-04-24T17:10:29.875" v="537"/>
          <ac:inkMkLst>
            <pc:docMk/>
            <pc:sldMk cId="2232233217" sldId="288"/>
            <ac:inkMk id="550" creationId="{53D61E66-FEF3-0349-A612-FA9099D875A7}"/>
          </ac:inkMkLst>
        </pc:inkChg>
        <pc:inkChg chg="add">
          <ac:chgData name="Priyanka Raina" userId="dc1d67a2-6a36-4080-a999-512dca756148" providerId="ADAL" clId="{30A9E573-15B5-BF4D-BD98-9E9C3859D7A2}" dt="2019-04-24T17:10:20.399" v="528"/>
          <ac:inkMkLst>
            <pc:docMk/>
            <pc:sldMk cId="2232233217" sldId="288"/>
            <ac:inkMk id="551" creationId="{10C5813C-B951-4244-8E17-88C142339024}"/>
          </ac:inkMkLst>
        </pc:inkChg>
        <pc:inkChg chg="add del">
          <ac:chgData name="Priyanka Raina" userId="dc1d67a2-6a36-4080-a999-512dca756148" providerId="ADAL" clId="{30A9E573-15B5-BF4D-BD98-9E9C3859D7A2}" dt="2019-04-24T17:10:29.875" v="537"/>
          <ac:inkMkLst>
            <pc:docMk/>
            <pc:sldMk cId="2232233217" sldId="288"/>
            <ac:inkMk id="552" creationId="{25958CCC-3F57-0745-8A06-4B579F17210C}"/>
          </ac:inkMkLst>
        </pc:inkChg>
        <pc:inkChg chg="add del">
          <ac:chgData name="Priyanka Raina" userId="dc1d67a2-6a36-4080-a999-512dca756148" providerId="ADAL" clId="{30A9E573-15B5-BF4D-BD98-9E9C3859D7A2}" dt="2019-04-24T17:10:29.875" v="537"/>
          <ac:inkMkLst>
            <pc:docMk/>
            <pc:sldMk cId="2232233217" sldId="288"/>
            <ac:inkMk id="553" creationId="{B48FD96E-1A3D-CD41-BEFD-EDE7E39B946F}"/>
          </ac:inkMkLst>
        </pc:inkChg>
        <pc:inkChg chg="add del">
          <ac:chgData name="Priyanka Raina" userId="dc1d67a2-6a36-4080-a999-512dca756148" providerId="ADAL" clId="{30A9E573-15B5-BF4D-BD98-9E9C3859D7A2}" dt="2019-04-24T17:10:29.875" v="537"/>
          <ac:inkMkLst>
            <pc:docMk/>
            <pc:sldMk cId="2232233217" sldId="288"/>
            <ac:inkMk id="554" creationId="{D0E7D623-B197-154C-9A63-52E96053E230}"/>
          </ac:inkMkLst>
        </pc:inkChg>
        <pc:inkChg chg="add del">
          <ac:chgData name="Priyanka Raina" userId="dc1d67a2-6a36-4080-a999-512dca756148" providerId="ADAL" clId="{30A9E573-15B5-BF4D-BD98-9E9C3859D7A2}" dt="2019-04-24T17:10:29.875" v="537"/>
          <ac:inkMkLst>
            <pc:docMk/>
            <pc:sldMk cId="2232233217" sldId="288"/>
            <ac:inkMk id="555" creationId="{24E750A6-0CB1-434B-9D50-04C35075B59F}"/>
          </ac:inkMkLst>
        </pc:inkChg>
        <pc:inkChg chg="add del">
          <ac:chgData name="Priyanka Raina" userId="dc1d67a2-6a36-4080-a999-512dca756148" providerId="ADAL" clId="{30A9E573-15B5-BF4D-BD98-9E9C3859D7A2}" dt="2019-04-24T17:10:29.875" v="537"/>
          <ac:inkMkLst>
            <pc:docMk/>
            <pc:sldMk cId="2232233217" sldId="288"/>
            <ac:inkMk id="556" creationId="{9D855FA3-067B-C344-9A78-B933674DC800}"/>
          </ac:inkMkLst>
        </pc:inkChg>
        <pc:inkChg chg="add del">
          <ac:chgData name="Priyanka Raina" userId="dc1d67a2-6a36-4080-a999-512dca756148" providerId="ADAL" clId="{30A9E573-15B5-BF4D-BD98-9E9C3859D7A2}" dt="2019-04-24T17:10:29.875" v="537"/>
          <ac:inkMkLst>
            <pc:docMk/>
            <pc:sldMk cId="2232233217" sldId="288"/>
            <ac:inkMk id="557" creationId="{2EB555B7-1002-5243-95B2-414CC1F3D93A}"/>
          </ac:inkMkLst>
        </pc:inkChg>
        <pc:inkChg chg="add del">
          <ac:chgData name="Priyanka Raina" userId="dc1d67a2-6a36-4080-a999-512dca756148" providerId="ADAL" clId="{30A9E573-15B5-BF4D-BD98-9E9C3859D7A2}" dt="2019-04-24T17:10:29.875" v="537"/>
          <ac:inkMkLst>
            <pc:docMk/>
            <pc:sldMk cId="2232233217" sldId="288"/>
            <ac:inkMk id="558" creationId="{F70499B9-9E69-6749-97C4-2BBC43A0C571}"/>
          </ac:inkMkLst>
        </pc:inkChg>
        <pc:inkChg chg="add del reco">
          <ac:chgData name="Priyanka Raina" userId="dc1d67a2-6a36-4080-a999-512dca756148" providerId="ADAL" clId="{30A9E573-15B5-BF4D-BD98-9E9C3859D7A2}" dt="2019-04-24T17:10:32.019" v="539"/>
          <ac:inkMkLst>
            <pc:docMk/>
            <pc:sldMk cId="2232233217" sldId="288"/>
            <ac:inkMk id="559" creationId="{8550A1AE-199F-2644-9D3F-8219E0256433}"/>
          </ac:inkMkLst>
        </pc:inkChg>
        <pc:inkChg chg="add del">
          <ac:chgData name="Priyanka Raina" userId="dc1d67a2-6a36-4080-a999-512dca756148" providerId="ADAL" clId="{30A9E573-15B5-BF4D-BD98-9E9C3859D7A2}" dt="2019-04-24T17:10:32.019" v="539"/>
          <ac:inkMkLst>
            <pc:docMk/>
            <pc:sldMk cId="2232233217" sldId="288"/>
            <ac:inkMk id="561" creationId="{0FFAA2E3-B6E3-1F41-A0FD-4F1543C9FDCD}"/>
          </ac:inkMkLst>
        </pc:inkChg>
        <pc:inkChg chg="add del reco">
          <ac:chgData name="Priyanka Raina" userId="dc1d67a2-6a36-4080-a999-512dca756148" providerId="ADAL" clId="{30A9E573-15B5-BF4D-BD98-9E9C3859D7A2}" dt="2019-04-24T17:10:46.658" v="553"/>
          <ac:inkMkLst>
            <pc:docMk/>
            <pc:sldMk cId="2232233217" sldId="288"/>
            <ac:inkMk id="562" creationId="{9951FB33-C0F1-ED4E-9978-54D292867F5B}"/>
          </ac:inkMkLst>
        </pc:inkChg>
        <pc:inkChg chg="add del">
          <ac:chgData name="Priyanka Raina" userId="dc1d67a2-6a36-4080-a999-512dca756148" providerId="ADAL" clId="{30A9E573-15B5-BF4D-BD98-9E9C3859D7A2}" dt="2019-04-24T17:10:37.390" v="544"/>
          <ac:inkMkLst>
            <pc:docMk/>
            <pc:sldMk cId="2232233217" sldId="288"/>
            <ac:inkMk id="564" creationId="{B983F11D-123B-554F-A57C-88A25A5A85E8}"/>
          </ac:inkMkLst>
        </pc:inkChg>
        <pc:inkChg chg="add del">
          <ac:chgData name="Priyanka Raina" userId="dc1d67a2-6a36-4080-a999-512dca756148" providerId="ADAL" clId="{30A9E573-15B5-BF4D-BD98-9E9C3859D7A2}" dt="2019-04-24T17:10:37.390" v="544"/>
          <ac:inkMkLst>
            <pc:docMk/>
            <pc:sldMk cId="2232233217" sldId="288"/>
            <ac:inkMk id="565" creationId="{16E64F46-9308-2E47-8F04-F8FCBC460270}"/>
          </ac:inkMkLst>
        </pc:inkChg>
        <pc:inkChg chg="add del">
          <ac:chgData name="Priyanka Raina" userId="dc1d67a2-6a36-4080-a999-512dca756148" providerId="ADAL" clId="{30A9E573-15B5-BF4D-BD98-9E9C3859D7A2}" dt="2019-04-24T17:10:37.390" v="544"/>
          <ac:inkMkLst>
            <pc:docMk/>
            <pc:sldMk cId="2232233217" sldId="288"/>
            <ac:inkMk id="566" creationId="{807A09A5-746E-254F-B5AC-8714B0174E90}"/>
          </ac:inkMkLst>
        </pc:inkChg>
        <pc:inkChg chg="add del reco">
          <ac:chgData name="Priyanka Raina" userId="dc1d67a2-6a36-4080-a999-512dca756148" providerId="ADAL" clId="{30A9E573-15B5-BF4D-BD98-9E9C3859D7A2}" dt="2019-04-24T17:10:44.019" v="550"/>
          <ac:inkMkLst>
            <pc:docMk/>
            <pc:sldMk cId="2232233217" sldId="288"/>
            <ac:inkMk id="567" creationId="{0C657BF7-8DBC-5145-8C0F-260A3A42ED6A}"/>
          </ac:inkMkLst>
        </pc:inkChg>
        <pc:inkChg chg="add del">
          <ac:chgData name="Priyanka Raina" userId="dc1d67a2-6a36-4080-a999-512dca756148" providerId="ADAL" clId="{30A9E573-15B5-BF4D-BD98-9E9C3859D7A2}" dt="2019-04-24T17:10:44.019" v="550"/>
          <ac:inkMkLst>
            <pc:docMk/>
            <pc:sldMk cId="2232233217" sldId="288"/>
            <ac:inkMk id="569" creationId="{EB81C603-E83E-8A44-8693-7DD6E3449D6F}"/>
          </ac:inkMkLst>
        </pc:inkChg>
        <pc:inkChg chg="add del">
          <ac:chgData name="Priyanka Raina" userId="dc1d67a2-6a36-4080-a999-512dca756148" providerId="ADAL" clId="{30A9E573-15B5-BF4D-BD98-9E9C3859D7A2}" dt="2019-04-24T17:10:44.019" v="550"/>
          <ac:inkMkLst>
            <pc:docMk/>
            <pc:sldMk cId="2232233217" sldId="288"/>
            <ac:inkMk id="570" creationId="{B096D7EE-2AE8-F942-BD4D-5C15022C94EE}"/>
          </ac:inkMkLst>
        </pc:inkChg>
        <pc:inkChg chg="add del">
          <ac:chgData name="Priyanka Raina" userId="dc1d67a2-6a36-4080-a999-512dca756148" providerId="ADAL" clId="{30A9E573-15B5-BF4D-BD98-9E9C3859D7A2}" dt="2019-04-24T17:10:44.019" v="550"/>
          <ac:inkMkLst>
            <pc:docMk/>
            <pc:sldMk cId="2232233217" sldId="288"/>
            <ac:inkMk id="571" creationId="{C85EAD76-2C9F-0A4B-BB42-0F9920F47B22}"/>
          </ac:inkMkLst>
        </pc:inkChg>
        <pc:inkChg chg="add del">
          <ac:chgData name="Priyanka Raina" userId="dc1d67a2-6a36-4080-a999-512dca756148" providerId="ADAL" clId="{30A9E573-15B5-BF4D-BD98-9E9C3859D7A2}" dt="2019-04-24T17:10:44.019" v="550"/>
          <ac:inkMkLst>
            <pc:docMk/>
            <pc:sldMk cId="2232233217" sldId="288"/>
            <ac:inkMk id="572" creationId="{E4A4CCF1-FCB7-F746-A588-942BAC5F835B}"/>
          </ac:inkMkLst>
        </pc:inkChg>
        <pc:inkChg chg="add del">
          <ac:chgData name="Priyanka Raina" userId="dc1d67a2-6a36-4080-a999-512dca756148" providerId="ADAL" clId="{30A9E573-15B5-BF4D-BD98-9E9C3859D7A2}" dt="2019-04-24T17:10:44.019" v="550"/>
          <ac:inkMkLst>
            <pc:docMk/>
            <pc:sldMk cId="2232233217" sldId="288"/>
            <ac:inkMk id="573" creationId="{C189983B-8125-8A40-98C7-AA8FF18FA781}"/>
          </ac:inkMkLst>
        </pc:inkChg>
        <pc:inkChg chg="add del reco">
          <ac:chgData name="Priyanka Raina" userId="dc1d67a2-6a36-4080-a999-512dca756148" providerId="ADAL" clId="{30A9E573-15B5-BF4D-BD98-9E9C3859D7A2}" dt="2019-04-24T17:10:46.127" v="552"/>
          <ac:inkMkLst>
            <pc:docMk/>
            <pc:sldMk cId="2232233217" sldId="288"/>
            <ac:inkMk id="574" creationId="{95697F4C-A67E-FF47-B7AC-8B2CB5C4B117}"/>
          </ac:inkMkLst>
        </pc:inkChg>
        <pc:inkChg chg="add del">
          <ac:chgData name="Priyanka Raina" userId="dc1d67a2-6a36-4080-a999-512dca756148" providerId="ADAL" clId="{30A9E573-15B5-BF4D-BD98-9E9C3859D7A2}" dt="2019-04-24T17:10:46.127" v="552"/>
          <ac:inkMkLst>
            <pc:docMk/>
            <pc:sldMk cId="2232233217" sldId="288"/>
            <ac:inkMk id="576" creationId="{6AD016A5-139F-DA4D-A81E-DB7D1B50D5CC}"/>
          </ac:inkMkLst>
        </pc:inkChg>
        <pc:inkChg chg="add del reco">
          <ac:chgData name="Priyanka Raina" userId="dc1d67a2-6a36-4080-a999-512dca756148" providerId="ADAL" clId="{30A9E573-15B5-BF4D-BD98-9E9C3859D7A2}" dt="2019-04-24T17:10:46.658" v="553"/>
          <ac:inkMkLst>
            <pc:docMk/>
            <pc:sldMk cId="2232233217" sldId="288"/>
            <ac:inkMk id="577" creationId="{5F79CEB6-00EF-ED4A-B7E1-A524C4CCBE40}"/>
          </ac:inkMkLst>
        </pc:inkChg>
        <pc:inkChg chg="add del reco">
          <ac:chgData name="Priyanka Raina" userId="dc1d67a2-6a36-4080-a999-512dca756148" providerId="ADAL" clId="{30A9E573-15B5-BF4D-BD98-9E9C3859D7A2}" dt="2019-04-24T17:11:32.035" v="578"/>
          <ac:inkMkLst>
            <pc:docMk/>
            <pc:sldMk cId="2232233217" sldId="288"/>
            <ac:inkMk id="579" creationId="{F286C114-EEEC-354F-A090-EE95269FDFC6}"/>
          </ac:inkMkLst>
        </pc:inkChg>
        <pc:inkChg chg="add del">
          <ac:chgData name="Priyanka Raina" userId="dc1d67a2-6a36-4080-a999-512dca756148" providerId="ADAL" clId="{30A9E573-15B5-BF4D-BD98-9E9C3859D7A2}" dt="2019-04-24T17:11:31.457" v="577"/>
          <ac:inkMkLst>
            <pc:docMk/>
            <pc:sldMk cId="2232233217" sldId="288"/>
            <ac:inkMk id="581" creationId="{FB7BCCA7-C887-8A41-AA40-16890DF466E6}"/>
          </ac:inkMkLst>
        </pc:inkChg>
        <pc:inkChg chg="add del">
          <ac:chgData name="Priyanka Raina" userId="dc1d67a2-6a36-4080-a999-512dca756148" providerId="ADAL" clId="{30A9E573-15B5-BF4D-BD98-9E9C3859D7A2}" dt="2019-04-24T17:11:31.457" v="577"/>
          <ac:inkMkLst>
            <pc:docMk/>
            <pc:sldMk cId="2232233217" sldId="288"/>
            <ac:inkMk id="582" creationId="{5AF1B201-9D12-AE4D-BB89-54574B15178B}"/>
          </ac:inkMkLst>
        </pc:inkChg>
        <pc:inkChg chg="add del">
          <ac:chgData name="Priyanka Raina" userId="dc1d67a2-6a36-4080-a999-512dca756148" providerId="ADAL" clId="{30A9E573-15B5-BF4D-BD98-9E9C3859D7A2}" dt="2019-04-24T17:11:31.457" v="577"/>
          <ac:inkMkLst>
            <pc:docMk/>
            <pc:sldMk cId="2232233217" sldId="288"/>
            <ac:inkMk id="583" creationId="{715FCDB4-8D29-1841-A8CD-72AC925C044C}"/>
          </ac:inkMkLst>
        </pc:inkChg>
        <pc:inkChg chg="add del">
          <ac:chgData name="Priyanka Raina" userId="dc1d67a2-6a36-4080-a999-512dca756148" providerId="ADAL" clId="{30A9E573-15B5-BF4D-BD98-9E9C3859D7A2}" dt="2019-04-24T17:11:31.457" v="577"/>
          <ac:inkMkLst>
            <pc:docMk/>
            <pc:sldMk cId="2232233217" sldId="288"/>
            <ac:inkMk id="584" creationId="{553D0185-B5F3-B346-B886-4978598F2AFF}"/>
          </ac:inkMkLst>
        </pc:inkChg>
        <pc:inkChg chg="add del">
          <ac:chgData name="Priyanka Raina" userId="dc1d67a2-6a36-4080-a999-512dca756148" providerId="ADAL" clId="{30A9E573-15B5-BF4D-BD98-9E9C3859D7A2}" dt="2019-04-24T17:11:20.934" v="564"/>
          <ac:inkMkLst>
            <pc:docMk/>
            <pc:sldMk cId="2232233217" sldId="288"/>
            <ac:inkMk id="585" creationId="{8A6D90AD-D947-514C-8E6A-CE0EFFFF1B84}"/>
          </ac:inkMkLst>
        </pc:inkChg>
        <pc:inkChg chg="add del">
          <ac:chgData name="Priyanka Raina" userId="dc1d67a2-6a36-4080-a999-512dca756148" providerId="ADAL" clId="{30A9E573-15B5-BF4D-BD98-9E9C3859D7A2}" dt="2019-04-24T17:11:20.934" v="564"/>
          <ac:inkMkLst>
            <pc:docMk/>
            <pc:sldMk cId="2232233217" sldId="288"/>
            <ac:inkMk id="586" creationId="{4C393315-3790-5747-8D3E-3655EA54615A}"/>
          </ac:inkMkLst>
        </pc:inkChg>
        <pc:inkChg chg="add del reco">
          <ac:chgData name="Priyanka Raina" userId="dc1d67a2-6a36-4080-a999-512dca756148" providerId="ADAL" clId="{30A9E573-15B5-BF4D-BD98-9E9C3859D7A2}" dt="2019-04-24T17:11:31.457" v="577"/>
          <ac:inkMkLst>
            <pc:docMk/>
            <pc:sldMk cId="2232233217" sldId="288"/>
            <ac:inkMk id="587" creationId="{FBE2B482-9D04-9D4D-BF7F-6DA1FD6F74A5}"/>
          </ac:inkMkLst>
        </pc:inkChg>
        <pc:inkChg chg="add del">
          <ac:chgData name="Priyanka Raina" userId="dc1d67a2-6a36-4080-a999-512dca756148" providerId="ADAL" clId="{30A9E573-15B5-BF4D-BD98-9E9C3859D7A2}" dt="2019-04-24T17:11:31.457" v="577"/>
          <ac:inkMkLst>
            <pc:docMk/>
            <pc:sldMk cId="2232233217" sldId="288"/>
            <ac:inkMk id="589" creationId="{151B4AB5-041F-FD48-9219-96800616135B}"/>
          </ac:inkMkLst>
        </pc:inkChg>
        <pc:inkChg chg="add del">
          <ac:chgData name="Priyanka Raina" userId="dc1d67a2-6a36-4080-a999-512dca756148" providerId="ADAL" clId="{30A9E573-15B5-BF4D-BD98-9E9C3859D7A2}" dt="2019-04-24T17:11:31.457" v="577"/>
          <ac:inkMkLst>
            <pc:docMk/>
            <pc:sldMk cId="2232233217" sldId="288"/>
            <ac:inkMk id="590" creationId="{FC1356A9-DD25-D24C-B0E0-08BD010F4D88}"/>
          </ac:inkMkLst>
        </pc:inkChg>
        <pc:inkChg chg="add del">
          <ac:chgData name="Priyanka Raina" userId="dc1d67a2-6a36-4080-a999-512dca756148" providerId="ADAL" clId="{30A9E573-15B5-BF4D-BD98-9E9C3859D7A2}" dt="2019-04-24T17:11:31.457" v="577"/>
          <ac:inkMkLst>
            <pc:docMk/>
            <pc:sldMk cId="2232233217" sldId="288"/>
            <ac:inkMk id="591" creationId="{10428810-C56E-8F48-AD3B-930B3F34000E}"/>
          </ac:inkMkLst>
        </pc:inkChg>
        <pc:inkChg chg="add del">
          <ac:chgData name="Priyanka Raina" userId="dc1d67a2-6a36-4080-a999-512dca756148" providerId="ADAL" clId="{30A9E573-15B5-BF4D-BD98-9E9C3859D7A2}" dt="2019-04-24T17:11:31.457" v="577"/>
          <ac:inkMkLst>
            <pc:docMk/>
            <pc:sldMk cId="2232233217" sldId="288"/>
            <ac:inkMk id="592" creationId="{13CDEDEA-D5C8-2741-99A7-959159093315}"/>
          </ac:inkMkLst>
        </pc:inkChg>
        <pc:inkChg chg="add del">
          <ac:chgData name="Priyanka Raina" userId="dc1d67a2-6a36-4080-a999-512dca756148" providerId="ADAL" clId="{30A9E573-15B5-BF4D-BD98-9E9C3859D7A2}" dt="2019-04-24T17:11:31.457" v="577"/>
          <ac:inkMkLst>
            <pc:docMk/>
            <pc:sldMk cId="2232233217" sldId="288"/>
            <ac:inkMk id="593" creationId="{13A362DA-27B3-564C-8285-33A25BE3E1CE}"/>
          </ac:inkMkLst>
        </pc:inkChg>
        <pc:inkChg chg="add del">
          <ac:chgData name="Priyanka Raina" userId="dc1d67a2-6a36-4080-a999-512dca756148" providerId="ADAL" clId="{30A9E573-15B5-BF4D-BD98-9E9C3859D7A2}" dt="2019-04-24T17:11:31.457" v="577"/>
          <ac:inkMkLst>
            <pc:docMk/>
            <pc:sldMk cId="2232233217" sldId="288"/>
            <ac:inkMk id="594" creationId="{70974738-93FF-3D4F-8C9A-9E18D6D21C80}"/>
          </ac:inkMkLst>
        </pc:inkChg>
        <pc:inkChg chg="add del">
          <ac:chgData name="Priyanka Raina" userId="dc1d67a2-6a36-4080-a999-512dca756148" providerId="ADAL" clId="{30A9E573-15B5-BF4D-BD98-9E9C3859D7A2}" dt="2019-04-24T17:11:31.457" v="577"/>
          <ac:inkMkLst>
            <pc:docMk/>
            <pc:sldMk cId="2232233217" sldId="288"/>
            <ac:inkMk id="595" creationId="{4AFDA8A8-6042-E644-8EFD-000DE6F789E4}"/>
          </ac:inkMkLst>
        </pc:inkChg>
        <pc:inkChg chg="add del">
          <ac:chgData name="Priyanka Raina" userId="dc1d67a2-6a36-4080-a999-512dca756148" providerId="ADAL" clId="{30A9E573-15B5-BF4D-BD98-9E9C3859D7A2}" dt="2019-04-24T17:11:31.457" v="577"/>
          <ac:inkMkLst>
            <pc:docMk/>
            <pc:sldMk cId="2232233217" sldId="288"/>
            <ac:inkMk id="596" creationId="{B2A40745-E454-A740-929D-8060DF0F6173}"/>
          </ac:inkMkLst>
        </pc:inkChg>
        <pc:inkChg chg="add del">
          <ac:chgData name="Priyanka Raina" userId="dc1d67a2-6a36-4080-a999-512dca756148" providerId="ADAL" clId="{30A9E573-15B5-BF4D-BD98-9E9C3859D7A2}" dt="2019-04-24T17:11:31.457" v="577"/>
          <ac:inkMkLst>
            <pc:docMk/>
            <pc:sldMk cId="2232233217" sldId="288"/>
            <ac:inkMk id="597" creationId="{3A079BEF-C252-A14A-94D1-4F3A1926D6C4}"/>
          </ac:inkMkLst>
        </pc:inkChg>
        <pc:inkChg chg="add del">
          <ac:chgData name="Priyanka Raina" userId="dc1d67a2-6a36-4080-a999-512dca756148" providerId="ADAL" clId="{30A9E573-15B5-BF4D-BD98-9E9C3859D7A2}" dt="2019-04-24T17:11:31.457" v="577"/>
          <ac:inkMkLst>
            <pc:docMk/>
            <pc:sldMk cId="2232233217" sldId="288"/>
            <ac:inkMk id="598" creationId="{A769641C-F965-E849-B329-11D82755B5B3}"/>
          </ac:inkMkLst>
        </pc:inkChg>
        <pc:inkChg chg="add del">
          <ac:chgData name="Priyanka Raina" userId="dc1d67a2-6a36-4080-a999-512dca756148" providerId="ADAL" clId="{30A9E573-15B5-BF4D-BD98-9E9C3859D7A2}" dt="2019-04-24T17:11:31.457" v="577"/>
          <ac:inkMkLst>
            <pc:docMk/>
            <pc:sldMk cId="2232233217" sldId="288"/>
            <ac:inkMk id="599" creationId="{4C759578-43DD-BC48-981F-46652BF70B38}"/>
          </ac:inkMkLst>
        </pc:inkChg>
        <pc:inkChg chg="add del reco">
          <ac:chgData name="Priyanka Raina" userId="dc1d67a2-6a36-4080-a999-512dca756148" providerId="ADAL" clId="{30A9E573-15B5-BF4D-BD98-9E9C3859D7A2}" dt="2019-04-24T17:11:32.035" v="578"/>
          <ac:inkMkLst>
            <pc:docMk/>
            <pc:sldMk cId="2232233217" sldId="288"/>
            <ac:inkMk id="600" creationId="{D7606B18-65B5-D44A-A4A5-5F0FA7D7974D}"/>
          </ac:inkMkLst>
        </pc:inkChg>
        <pc:inkChg chg="add del reco">
          <ac:chgData name="Priyanka Raina" userId="dc1d67a2-6a36-4080-a999-512dca756148" providerId="ADAL" clId="{30A9E573-15B5-BF4D-BD98-9E9C3859D7A2}" dt="2019-04-24T17:11:42.576" v="589"/>
          <ac:inkMkLst>
            <pc:docMk/>
            <pc:sldMk cId="2232233217" sldId="288"/>
            <ac:inkMk id="602" creationId="{E69BBE3D-0DA0-7C46-83E7-F712191A46E2}"/>
          </ac:inkMkLst>
        </pc:inkChg>
        <pc:inkChg chg="add del">
          <ac:chgData name="Priyanka Raina" userId="dc1d67a2-6a36-4080-a999-512dca756148" providerId="ADAL" clId="{30A9E573-15B5-BF4D-BD98-9E9C3859D7A2}" dt="2019-04-24T17:11:41.999" v="588"/>
          <ac:inkMkLst>
            <pc:docMk/>
            <pc:sldMk cId="2232233217" sldId="288"/>
            <ac:inkMk id="604" creationId="{46386C58-80EF-FA4C-94E5-EBD311BBF7C4}"/>
          </ac:inkMkLst>
        </pc:inkChg>
        <pc:inkChg chg="add del">
          <ac:chgData name="Priyanka Raina" userId="dc1d67a2-6a36-4080-a999-512dca756148" providerId="ADAL" clId="{30A9E573-15B5-BF4D-BD98-9E9C3859D7A2}" dt="2019-04-24T17:11:41.999" v="588"/>
          <ac:inkMkLst>
            <pc:docMk/>
            <pc:sldMk cId="2232233217" sldId="288"/>
            <ac:inkMk id="605" creationId="{08FBEE06-FB30-6141-A90D-68BD9A3670BB}"/>
          </ac:inkMkLst>
        </pc:inkChg>
        <pc:inkChg chg="add del">
          <ac:chgData name="Priyanka Raina" userId="dc1d67a2-6a36-4080-a999-512dca756148" providerId="ADAL" clId="{30A9E573-15B5-BF4D-BD98-9E9C3859D7A2}" dt="2019-04-24T17:11:41.999" v="588"/>
          <ac:inkMkLst>
            <pc:docMk/>
            <pc:sldMk cId="2232233217" sldId="288"/>
            <ac:inkMk id="606" creationId="{9084A469-CDAF-5A44-8F83-B4DAFCD73FEE}"/>
          </ac:inkMkLst>
        </pc:inkChg>
        <pc:inkChg chg="add del">
          <ac:chgData name="Priyanka Raina" userId="dc1d67a2-6a36-4080-a999-512dca756148" providerId="ADAL" clId="{30A9E573-15B5-BF4D-BD98-9E9C3859D7A2}" dt="2019-04-24T17:11:41.999" v="588"/>
          <ac:inkMkLst>
            <pc:docMk/>
            <pc:sldMk cId="2232233217" sldId="288"/>
            <ac:inkMk id="607" creationId="{966D8871-1F82-EC44-844C-37F6242F9F73}"/>
          </ac:inkMkLst>
        </pc:inkChg>
        <pc:inkChg chg="add del">
          <ac:chgData name="Priyanka Raina" userId="dc1d67a2-6a36-4080-a999-512dca756148" providerId="ADAL" clId="{30A9E573-15B5-BF4D-BD98-9E9C3859D7A2}" dt="2019-04-24T17:11:41.999" v="588"/>
          <ac:inkMkLst>
            <pc:docMk/>
            <pc:sldMk cId="2232233217" sldId="288"/>
            <ac:inkMk id="608" creationId="{099B35B7-2961-4945-8E31-4944A8BE4477}"/>
          </ac:inkMkLst>
        </pc:inkChg>
        <pc:inkChg chg="add del">
          <ac:chgData name="Priyanka Raina" userId="dc1d67a2-6a36-4080-a999-512dca756148" providerId="ADAL" clId="{30A9E573-15B5-BF4D-BD98-9E9C3859D7A2}" dt="2019-04-24T17:11:41.999" v="588"/>
          <ac:inkMkLst>
            <pc:docMk/>
            <pc:sldMk cId="2232233217" sldId="288"/>
            <ac:inkMk id="609" creationId="{52010E22-4368-414F-9523-0DAF64711A96}"/>
          </ac:inkMkLst>
        </pc:inkChg>
        <pc:inkChg chg="add del">
          <ac:chgData name="Priyanka Raina" userId="dc1d67a2-6a36-4080-a999-512dca756148" providerId="ADAL" clId="{30A9E573-15B5-BF4D-BD98-9E9C3859D7A2}" dt="2019-04-24T17:11:41.999" v="588"/>
          <ac:inkMkLst>
            <pc:docMk/>
            <pc:sldMk cId="2232233217" sldId="288"/>
            <ac:inkMk id="610" creationId="{70E47B50-AB13-8F41-A62C-62F6CCA264C2}"/>
          </ac:inkMkLst>
        </pc:inkChg>
        <pc:inkChg chg="add del reco">
          <ac:chgData name="Priyanka Raina" userId="dc1d67a2-6a36-4080-a999-512dca756148" providerId="ADAL" clId="{30A9E573-15B5-BF4D-BD98-9E9C3859D7A2}" dt="2019-04-24T17:11:42.576" v="589"/>
          <ac:inkMkLst>
            <pc:docMk/>
            <pc:sldMk cId="2232233217" sldId="288"/>
            <ac:inkMk id="611" creationId="{6D8D90E2-0A5D-C349-B126-BD8182CC3FC6}"/>
          </ac:inkMkLst>
        </pc:inkChg>
        <pc:inkChg chg="add reco">
          <ac:chgData name="Priyanka Raina" userId="dc1d67a2-6a36-4080-a999-512dca756148" providerId="ADAL" clId="{30A9E573-15B5-BF4D-BD98-9E9C3859D7A2}" dt="2019-04-24T17:11:42.576" v="589"/>
          <ac:inkMkLst>
            <pc:docMk/>
            <pc:sldMk cId="2232233217" sldId="288"/>
            <ac:inkMk id="613" creationId="{593AC04B-4585-6F48-8A85-A632FF2D287D}"/>
          </ac:inkMkLst>
        </pc:inkChg>
        <pc:inkChg chg="add del">
          <ac:chgData name="Priyanka Raina" userId="dc1d67a2-6a36-4080-a999-512dca756148" providerId="ADAL" clId="{30A9E573-15B5-BF4D-BD98-9E9C3859D7A2}" dt="2019-04-24T17:12:07.823" v="595"/>
          <ac:inkMkLst>
            <pc:docMk/>
            <pc:sldMk cId="2232233217" sldId="288"/>
            <ac:inkMk id="615" creationId="{500F2A4C-31A1-7F48-BAA9-FA24B526DD5A}"/>
          </ac:inkMkLst>
        </pc:inkChg>
        <pc:inkChg chg="add del">
          <ac:chgData name="Priyanka Raina" userId="dc1d67a2-6a36-4080-a999-512dca756148" providerId="ADAL" clId="{30A9E573-15B5-BF4D-BD98-9E9C3859D7A2}" dt="2019-04-24T17:12:07.823" v="595"/>
          <ac:inkMkLst>
            <pc:docMk/>
            <pc:sldMk cId="2232233217" sldId="288"/>
            <ac:inkMk id="616" creationId="{7E36AC55-03F9-5344-B675-DED814F2C9E0}"/>
          </ac:inkMkLst>
        </pc:inkChg>
        <pc:inkChg chg="add del">
          <ac:chgData name="Priyanka Raina" userId="dc1d67a2-6a36-4080-a999-512dca756148" providerId="ADAL" clId="{30A9E573-15B5-BF4D-BD98-9E9C3859D7A2}" dt="2019-04-24T17:12:07.823" v="595"/>
          <ac:inkMkLst>
            <pc:docMk/>
            <pc:sldMk cId="2232233217" sldId="288"/>
            <ac:inkMk id="617" creationId="{035B64ED-7C65-EF4C-8780-1ED5F096DE76}"/>
          </ac:inkMkLst>
        </pc:inkChg>
        <pc:inkChg chg="add del">
          <ac:chgData name="Priyanka Raina" userId="dc1d67a2-6a36-4080-a999-512dca756148" providerId="ADAL" clId="{30A9E573-15B5-BF4D-BD98-9E9C3859D7A2}" dt="2019-04-24T17:12:07.823" v="595"/>
          <ac:inkMkLst>
            <pc:docMk/>
            <pc:sldMk cId="2232233217" sldId="288"/>
            <ac:inkMk id="618" creationId="{6DD3BE5F-83C1-1E48-8403-271D1625D0EF}"/>
          </ac:inkMkLst>
        </pc:inkChg>
        <pc:inkChg chg="add del reco">
          <ac:chgData name="Priyanka Raina" userId="dc1d67a2-6a36-4080-a999-512dca756148" providerId="ADAL" clId="{30A9E573-15B5-BF4D-BD98-9E9C3859D7A2}" dt="2019-04-24T17:12:14.641" v="606"/>
          <ac:inkMkLst>
            <pc:docMk/>
            <pc:sldMk cId="2232233217" sldId="288"/>
            <ac:inkMk id="619" creationId="{7EBC43D3-61CC-5347-9174-0DA8AB905C0A}"/>
          </ac:inkMkLst>
        </pc:inkChg>
        <pc:inkChg chg="add del">
          <ac:chgData name="Priyanka Raina" userId="dc1d67a2-6a36-4080-a999-512dca756148" providerId="ADAL" clId="{30A9E573-15B5-BF4D-BD98-9E9C3859D7A2}" dt="2019-04-24T17:12:14.641" v="606"/>
          <ac:inkMkLst>
            <pc:docMk/>
            <pc:sldMk cId="2232233217" sldId="288"/>
            <ac:inkMk id="621" creationId="{ED0CA175-F574-1F40-B6D9-8686CF53A2E3}"/>
          </ac:inkMkLst>
        </pc:inkChg>
        <pc:inkChg chg="add del">
          <ac:chgData name="Priyanka Raina" userId="dc1d67a2-6a36-4080-a999-512dca756148" providerId="ADAL" clId="{30A9E573-15B5-BF4D-BD98-9E9C3859D7A2}" dt="2019-04-24T17:12:14.641" v="606"/>
          <ac:inkMkLst>
            <pc:docMk/>
            <pc:sldMk cId="2232233217" sldId="288"/>
            <ac:inkMk id="622" creationId="{08E6CB01-4D0D-E241-8CF4-A1020405F3EA}"/>
          </ac:inkMkLst>
        </pc:inkChg>
        <pc:inkChg chg="add del">
          <ac:chgData name="Priyanka Raina" userId="dc1d67a2-6a36-4080-a999-512dca756148" providerId="ADAL" clId="{30A9E573-15B5-BF4D-BD98-9E9C3859D7A2}" dt="2019-04-24T17:12:14.641" v="606"/>
          <ac:inkMkLst>
            <pc:docMk/>
            <pc:sldMk cId="2232233217" sldId="288"/>
            <ac:inkMk id="623" creationId="{A054F819-A9B7-884E-ACAD-395C014F1D4C}"/>
          </ac:inkMkLst>
        </pc:inkChg>
        <pc:inkChg chg="add del">
          <ac:chgData name="Priyanka Raina" userId="dc1d67a2-6a36-4080-a999-512dca756148" providerId="ADAL" clId="{30A9E573-15B5-BF4D-BD98-9E9C3859D7A2}" dt="2019-04-24T17:12:14.641" v="606"/>
          <ac:inkMkLst>
            <pc:docMk/>
            <pc:sldMk cId="2232233217" sldId="288"/>
            <ac:inkMk id="624" creationId="{51D3DF16-5F1D-1749-9026-C3C1BC44C835}"/>
          </ac:inkMkLst>
        </pc:inkChg>
        <pc:inkChg chg="add del">
          <ac:chgData name="Priyanka Raina" userId="dc1d67a2-6a36-4080-a999-512dca756148" providerId="ADAL" clId="{30A9E573-15B5-BF4D-BD98-9E9C3859D7A2}" dt="2019-04-24T17:12:14.641" v="606"/>
          <ac:inkMkLst>
            <pc:docMk/>
            <pc:sldMk cId="2232233217" sldId="288"/>
            <ac:inkMk id="625" creationId="{05EB344F-CF28-574D-A88B-66AD20090D9C}"/>
          </ac:inkMkLst>
        </pc:inkChg>
        <pc:inkChg chg="add del">
          <ac:chgData name="Priyanka Raina" userId="dc1d67a2-6a36-4080-a999-512dca756148" providerId="ADAL" clId="{30A9E573-15B5-BF4D-BD98-9E9C3859D7A2}" dt="2019-04-24T17:12:14.641" v="606"/>
          <ac:inkMkLst>
            <pc:docMk/>
            <pc:sldMk cId="2232233217" sldId="288"/>
            <ac:inkMk id="626" creationId="{59A12A6C-064A-B643-91E1-3CD8A1DCE059}"/>
          </ac:inkMkLst>
        </pc:inkChg>
        <pc:inkChg chg="add del">
          <ac:chgData name="Priyanka Raina" userId="dc1d67a2-6a36-4080-a999-512dca756148" providerId="ADAL" clId="{30A9E573-15B5-BF4D-BD98-9E9C3859D7A2}" dt="2019-04-24T17:12:14.641" v="606"/>
          <ac:inkMkLst>
            <pc:docMk/>
            <pc:sldMk cId="2232233217" sldId="288"/>
            <ac:inkMk id="627" creationId="{42586C32-3DE3-6C49-ADEB-6D74DD233E6A}"/>
          </ac:inkMkLst>
        </pc:inkChg>
        <pc:inkChg chg="add del">
          <ac:chgData name="Priyanka Raina" userId="dc1d67a2-6a36-4080-a999-512dca756148" providerId="ADAL" clId="{30A9E573-15B5-BF4D-BD98-9E9C3859D7A2}" dt="2019-04-24T17:12:14.641" v="606"/>
          <ac:inkMkLst>
            <pc:docMk/>
            <pc:sldMk cId="2232233217" sldId="288"/>
            <ac:inkMk id="628" creationId="{6D616DC2-481E-7B4E-915C-92BFA338E79E}"/>
          </ac:inkMkLst>
        </pc:inkChg>
        <pc:inkChg chg="add del">
          <ac:chgData name="Priyanka Raina" userId="dc1d67a2-6a36-4080-a999-512dca756148" providerId="ADAL" clId="{30A9E573-15B5-BF4D-BD98-9E9C3859D7A2}" dt="2019-04-24T17:12:14.641" v="606"/>
          <ac:inkMkLst>
            <pc:docMk/>
            <pc:sldMk cId="2232233217" sldId="288"/>
            <ac:inkMk id="629" creationId="{04409DA7-94FB-8942-955E-0D9EC3F6C666}"/>
          </ac:inkMkLst>
        </pc:inkChg>
        <pc:inkChg chg="add reco">
          <ac:chgData name="Priyanka Raina" userId="dc1d67a2-6a36-4080-a999-512dca756148" providerId="ADAL" clId="{30A9E573-15B5-BF4D-BD98-9E9C3859D7A2}" dt="2019-04-24T17:12:14.641" v="606"/>
          <ac:inkMkLst>
            <pc:docMk/>
            <pc:sldMk cId="2232233217" sldId="288"/>
            <ac:inkMk id="630" creationId="{3E2BDF5A-E431-3D42-B868-D8E951732104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13B9E-3156-5047-9489-061FDE5930DE}" type="datetimeFigureOut">
              <a:rPr lang="en-US" smtClean="0"/>
              <a:t>4/26/19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22124-01AA-DB4A-8752-8434A788C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9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00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0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54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59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5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21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1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2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7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7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8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5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4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8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2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D94AA-AC7A-E546-8A4E-A73A4943392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8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EF99-5564-C147-B1B7-FF6605864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Garnet: The Next Generation CGRA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356ED-D5B8-0943-AC0A-1F3767B44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27312"/>
          </a:xfrm>
        </p:spPr>
        <p:txBody>
          <a:bodyPr>
            <a:normAutofit/>
          </a:bodyPr>
          <a:lstStyle/>
          <a:p>
            <a:endParaRPr lang="en-US" sz="3500" dirty="0"/>
          </a:p>
          <a:p>
            <a:r>
              <a:rPr lang="en-US" sz="3500" dirty="0"/>
              <a:t>Priyanka Raina</a:t>
            </a:r>
          </a:p>
          <a:p>
            <a:endParaRPr lang="en-US" dirty="0"/>
          </a:p>
          <a:p>
            <a:r>
              <a:rPr lang="en-US"/>
              <a:t>April 26, </a:t>
            </a:r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404951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Switch Box (SB)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BF73A2-7E5F-7444-B20E-5A513E4492C6}"/>
              </a:ext>
            </a:extLst>
          </p:cNvPr>
          <p:cNvGrpSpPr/>
          <p:nvPr/>
        </p:nvGrpSpPr>
        <p:grpSpPr>
          <a:xfrm>
            <a:off x="6290316" y="714762"/>
            <a:ext cx="1525107" cy="339342"/>
            <a:chOff x="7451643" y="1504107"/>
            <a:chExt cx="808853" cy="2509732"/>
          </a:xfrm>
        </p:grpSpPr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DCECFACA-07A5-BF4A-B275-4118DC2813A8}"/>
                </a:ext>
              </a:extLst>
            </p:cNvPr>
            <p:cNvCxnSpPr/>
            <p:nvPr/>
          </p:nvCxnSpPr>
          <p:spPr>
            <a:xfrm rot="5400000">
              <a:off x="6803416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FC65DC2-420A-7A40-AFC4-26B0943BB572}"/>
                </a:ext>
              </a:extLst>
            </p:cNvPr>
            <p:cNvCxnSpPr/>
            <p:nvPr/>
          </p:nvCxnSpPr>
          <p:spPr>
            <a:xfrm rot="5400000">
              <a:off x="6196777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7BDA733B-433D-7442-BD06-53CAB218FA75}"/>
                </a:ext>
              </a:extLst>
            </p:cNvPr>
            <p:cNvCxnSpPr/>
            <p:nvPr/>
          </p:nvCxnSpPr>
          <p:spPr>
            <a:xfrm rot="5400000">
              <a:off x="6601203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758624D-8B29-D341-8C07-64AE75E7DB23}"/>
                </a:ext>
              </a:extLst>
            </p:cNvPr>
            <p:cNvCxnSpPr/>
            <p:nvPr/>
          </p:nvCxnSpPr>
          <p:spPr>
            <a:xfrm rot="5400000">
              <a:off x="639899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D186A8B-E43E-AB4D-B8F4-8DA9E8ED2179}"/>
                </a:ext>
              </a:extLst>
            </p:cNvPr>
            <p:cNvCxnSpPr/>
            <p:nvPr/>
          </p:nvCxnSpPr>
          <p:spPr>
            <a:xfrm rot="5400000">
              <a:off x="700563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3527499-DCC1-2A4C-BEBF-B28EF6D10CF3}"/>
              </a:ext>
            </a:extLst>
          </p:cNvPr>
          <p:cNvCxnSpPr/>
          <p:nvPr/>
        </p:nvCxnSpPr>
        <p:spPr>
          <a:xfrm rot="5400000">
            <a:off x="6240214" y="2203409"/>
            <a:ext cx="2387862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AF68693-810E-0442-B259-BE7FB04B4A3F}"/>
              </a:ext>
            </a:extLst>
          </p:cNvPr>
          <p:cNvCxnSpPr/>
          <p:nvPr/>
        </p:nvCxnSpPr>
        <p:spPr>
          <a:xfrm rot="5400000">
            <a:off x="5096385" y="2203409"/>
            <a:ext cx="2387862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ECF6256-69AD-A644-927E-D343176398E1}"/>
              </a:ext>
            </a:extLst>
          </p:cNvPr>
          <p:cNvCxnSpPr/>
          <p:nvPr/>
        </p:nvCxnSpPr>
        <p:spPr>
          <a:xfrm rot="5400000">
            <a:off x="5858938" y="2203409"/>
            <a:ext cx="2387862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B6755AB-CF3C-EE4E-8DD1-784AC23135F9}"/>
              </a:ext>
            </a:extLst>
          </p:cNvPr>
          <p:cNvCxnSpPr/>
          <p:nvPr/>
        </p:nvCxnSpPr>
        <p:spPr>
          <a:xfrm rot="5400000">
            <a:off x="5477661" y="2203409"/>
            <a:ext cx="2387862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0F2FFBB-C858-F647-BBC5-E7CD4C7F8FA3}"/>
              </a:ext>
            </a:extLst>
          </p:cNvPr>
          <p:cNvGrpSpPr/>
          <p:nvPr/>
        </p:nvGrpSpPr>
        <p:grpSpPr>
          <a:xfrm flipV="1">
            <a:off x="6478446" y="1773573"/>
            <a:ext cx="1525107" cy="2294870"/>
            <a:chOff x="7451643" y="1504107"/>
            <a:chExt cx="808853" cy="2509732"/>
          </a:xfrm>
        </p:grpSpPr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92229569-7BDC-2F46-9BF6-1FBBD5CB37F8}"/>
                </a:ext>
              </a:extLst>
            </p:cNvPr>
            <p:cNvCxnSpPr/>
            <p:nvPr/>
          </p:nvCxnSpPr>
          <p:spPr>
            <a:xfrm rot="5400000">
              <a:off x="6803416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CC55DCCB-EFEA-2843-894D-79BE5F992E8D}"/>
                </a:ext>
              </a:extLst>
            </p:cNvPr>
            <p:cNvCxnSpPr/>
            <p:nvPr/>
          </p:nvCxnSpPr>
          <p:spPr>
            <a:xfrm rot="5400000">
              <a:off x="6196777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4E77EDE-AF11-1D46-AA95-F83370F16ADA}"/>
                </a:ext>
              </a:extLst>
            </p:cNvPr>
            <p:cNvCxnSpPr/>
            <p:nvPr/>
          </p:nvCxnSpPr>
          <p:spPr>
            <a:xfrm rot="5400000">
              <a:off x="6601203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37888E23-806C-5B47-BA1E-259FE282D333}"/>
                </a:ext>
              </a:extLst>
            </p:cNvPr>
            <p:cNvCxnSpPr/>
            <p:nvPr/>
          </p:nvCxnSpPr>
          <p:spPr>
            <a:xfrm rot="5400000">
              <a:off x="639899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E43A2BE6-45A1-2745-97A0-D6152025346A}"/>
                </a:ext>
              </a:extLst>
            </p:cNvPr>
            <p:cNvCxnSpPr/>
            <p:nvPr/>
          </p:nvCxnSpPr>
          <p:spPr>
            <a:xfrm rot="5400000">
              <a:off x="700563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528479A6-A600-F445-8E98-507D285A7564}"/>
              </a:ext>
            </a:extLst>
          </p:cNvPr>
          <p:cNvGrpSpPr/>
          <p:nvPr/>
        </p:nvGrpSpPr>
        <p:grpSpPr>
          <a:xfrm flipV="1">
            <a:off x="6478446" y="1009480"/>
            <a:ext cx="1525107" cy="826072"/>
            <a:chOff x="7463112" y="1526872"/>
            <a:chExt cx="808853" cy="4804920"/>
          </a:xfrm>
        </p:grpSpPr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0671F501-6E17-2B42-A7C9-D14ABEE1258C}"/>
                </a:ext>
              </a:extLst>
            </p:cNvPr>
            <p:cNvCxnSpPr/>
            <p:nvPr/>
          </p:nvCxnSpPr>
          <p:spPr>
            <a:xfrm rot="5400000">
              <a:off x="5667291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83E59629-B2E4-1B42-9CFF-2C1BC77371C2}"/>
                </a:ext>
              </a:extLst>
            </p:cNvPr>
            <p:cNvCxnSpPr/>
            <p:nvPr/>
          </p:nvCxnSpPr>
          <p:spPr>
            <a:xfrm rot="5400000">
              <a:off x="5060652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4EB65C64-4AAF-3645-B4E3-2A852CC65BC8}"/>
                </a:ext>
              </a:extLst>
            </p:cNvPr>
            <p:cNvCxnSpPr/>
            <p:nvPr/>
          </p:nvCxnSpPr>
          <p:spPr>
            <a:xfrm rot="5400000">
              <a:off x="5465078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1FF9AB9E-FD89-D349-AEA2-DA1F7140C4D2}"/>
                </a:ext>
              </a:extLst>
            </p:cNvPr>
            <p:cNvCxnSpPr/>
            <p:nvPr/>
          </p:nvCxnSpPr>
          <p:spPr>
            <a:xfrm rot="5400000">
              <a:off x="526286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C8DDD14C-8BF5-8A40-9AFD-BB5DB0F689A8}"/>
                </a:ext>
              </a:extLst>
            </p:cNvPr>
            <p:cNvCxnSpPr/>
            <p:nvPr/>
          </p:nvCxnSpPr>
          <p:spPr>
            <a:xfrm rot="5400000">
              <a:off x="586950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6C4A2A-2D49-D748-8157-D1E6A29CA50F}"/>
              </a:ext>
            </a:extLst>
          </p:cNvPr>
          <p:cNvGrpSpPr/>
          <p:nvPr/>
        </p:nvGrpSpPr>
        <p:grpSpPr>
          <a:xfrm flipH="1">
            <a:off x="6279080" y="3024661"/>
            <a:ext cx="1713237" cy="3353681"/>
            <a:chOff x="5578983" y="3176440"/>
            <a:chExt cx="1713237" cy="335368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0980E7B-EB30-FE42-8BD6-2D6A2DC083EB}"/>
                </a:ext>
              </a:extLst>
            </p:cNvPr>
            <p:cNvGrpSpPr/>
            <p:nvPr/>
          </p:nvGrpSpPr>
          <p:grpSpPr>
            <a:xfrm>
              <a:off x="5578983" y="3847543"/>
              <a:ext cx="1525107" cy="2682578"/>
              <a:chOff x="5578983" y="3847543"/>
              <a:chExt cx="1525107" cy="2682578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372E04C7-50B6-7646-ADC1-B201C76F680B}"/>
                  </a:ext>
                </a:extLst>
              </p:cNvPr>
              <p:cNvGrpSpPr/>
              <p:nvPr/>
            </p:nvGrpSpPr>
            <p:grpSpPr>
              <a:xfrm rot="10800000" flipH="1">
                <a:off x="5578983" y="6190779"/>
                <a:ext cx="1525107" cy="339342"/>
                <a:chOff x="7451643" y="1504107"/>
                <a:chExt cx="808853" cy="2509732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4D73C6E3-45A4-D742-8665-D1947BC38F17}"/>
                    </a:ext>
                  </a:extLst>
                </p:cNvPr>
                <p:cNvCxnSpPr/>
                <p:nvPr/>
              </p:nvCxnSpPr>
              <p:spPr>
                <a:xfrm rot="5400000">
                  <a:off x="6803416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12476AC-4EC0-F34B-8B92-0DC973809B19}"/>
                    </a:ext>
                  </a:extLst>
                </p:cNvPr>
                <p:cNvCxnSpPr/>
                <p:nvPr/>
              </p:nvCxnSpPr>
              <p:spPr>
                <a:xfrm rot="5400000">
                  <a:off x="6196777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F6CCC734-45F6-9041-80F1-D140C9C823E2}"/>
                    </a:ext>
                  </a:extLst>
                </p:cNvPr>
                <p:cNvCxnSpPr/>
                <p:nvPr/>
              </p:nvCxnSpPr>
              <p:spPr>
                <a:xfrm rot="5400000">
                  <a:off x="6601203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06237E67-7109-8146-AFD7-C075B06B801F}"/>
                    </a:ext>
                  </a:extLst>
                </p:cNvPr>
                <p:cNvCxnSpPr/>
                <p:nvPr/>
              </p:nvCxnSpPr>
              <p:spPr>
                <a:xfrm rot="5400000">
                  <a:off x="639899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2D362C4-11AC-7F4B-AD98-CA56704D4A2B}"/>
                    </a:ext>
                  </a:extLst>
                </p:cNvPr>
                <p:cNvCxnSpPr/>
                <p:nvPr/>
              </p:nvCxnSpPr>
              <p:spPr>
                <a:xfrm rot="5400000">
                  <a:off x="700563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50E49F41-B7DE-3D4B-9FB8-71332987323B}"/>
                  </a:ext>
                </a:extLst>
              </p:cNvPr>
              <p:cNvGrpSpPr/>
              <p:nvPr/>
            </p:nvGrpSpPr>
            <p:grpSpPr>
              <a:xfrm rot="10800000" flipH="1">
                <a:off x="5578983" y="3847543"/>
                <a:ext cx="1525107" cy="2387862"/>
                <a:chOff x="7463112" y="1526872"/>
                <a:chExt cx="808853" cy="4804920"/>
              </a:xfrm>
            </p:grpSpPr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AF9683E3-DF58-2B4D-9F11-3AA8C9ACDDEF}"/>
                    </a:ext>
                  </a:extLst>
                </p:cNvPr>
                <p:cNvCxnSpPr/>
                <p:nvPr/>
              </p:nvCxnSpPr>
              <p:spPr>
                <a:xfrm rot="5400000">
                  <a:off x="5667291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704E7C2F-2AF7-4942-B0DC-106B77360B35}"/>
                    </a:ext>
                  </a:extLst>
                </p:cNvPr>
                <p:cNvCxnSpPr/>
                <p:nvPr/>
              </p:nvCxnSpPr>
              <p:spPr>
                <a:xfrm rot="5400000">
                  <a:off x="5060652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9C525252-E147-7A48-92E2-8D010DFBE310}"/>
                    </a:ext>
                  </a:extLst>
                </p:cNvPr>
                <p:cNvCxnSpPr/>
                <p:nvPr/>
              </p:nvCxnSpPr>
              <p:spPr>
                <a:xfrm rot="5400000">
                  <a:off x="5465078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2495375A-7435-1A47-812C-E83D8893D21E}"/>
                    </a:ext>
                  </a:extLst>
                </p:cNvPr>
                <p:cNvCxnSpPr/>
                <p:nvPr/>
              </p:nvCxnSpPr>
              <p:spPr>
                <a:xfrm rot="5400000">
                  <a:off x="526286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90EBC672-F6DA-E441-9DDD-CC4A8E5E25C2}"/>
                    </a:ext>
                  </a:extLst>
                </p:cNvPr>
                <p:cNvCxnSpPr/>
                <p:nvPr/>
              </p:nvCxnSpPr>
              <p:spPr>
                <a:xfrm rot="5400000">
                  <a:off x="586950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FDEA6E1-6CCC-5745-9AEA-73B93C94B36D}"/>
                </a:ext>
              </a:extLst>
            </p:cNvPr>
            <p:cNvGrpSpPr/>
            <p:nvPr/>
          </p:nvGrpSpPr>
          <p:grpSpPr>
            <a:xfrm>
              <a:off x="5767113" y="3176440"/>
              <a:ext cx="1525107" cy="3058963"/>
              <a:chOff x="5767113" y="3176440"/>
              <a:chExt cx="1525107" cy="3058963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53AFFA0-3716-C946-AAC0-2FDB7B12F2E9}"/>
                  </a:ext>
                </a:extLst>
              </p:cNvPr>
              <p:cNvGrpSpPr/>
              <p:nvPr/>
            </p:nvGrpSpPr>
            <p:grpSpPr>
              <a:xfrm rot="10800000" flipH="1" flipV="1">
                <a:off x="5767113" y="3176440"/>
                <a:ext cx="1525107" cy="2294870"/>
                <a:chOff x="7451643" y="1504107"/>
                <a:chExt cx="808853" cy="2509732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A291C2A0-52DA-B14A-B05C-C896BAE9DF1F}"/>
                    </a:ext>
                  </a:extLst>
                </p:cNvPr>
                <p:cNvCxnSpPr/>
                <p:nvPr/>
              </p:nvCxnSpPr>
              <p:spPr>
                <a:xfrm rot="5400000">
                  <a:off x="6803416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673724B7-ECAF-C040-A095-A101CC6952E7}"/>
                    </a:ext>
                  </a:extLst>
                </p:cNvPr>
                <p:cNvCxnSpPr/>
                <p:nvPr/>
              </p:nvCxnSpPr>
              <p:spPr>
                <a:xfrm rot="5400000">
                  <a:off x="6196777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C8DCBC61-3DEA-C349-8775-48332A26D05E}"/>
                    </a:ext>
                  </a:extLst>
                </p:cNvPr>
                <p:cNvCxnSpPr/>
                <p:nvPr/>
              </p:nvCxnSpPr>
              <p:spPr>
                <a:xfrm rot="5400000">
                  <a:off x="6601203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10320603-8A24-814F-86E8-FCAEAF699421}"/>
                    </a:ext>
                  </a:extLst>
                </p:cNvPr>
                <p:cNvCxnSpPr/>
                <p:nvPr/>
              </p:nvCxnSpPr>
              <p:spPr>
                <a:xfrm rot="5400000">
                  <a:off x="639899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82948DBF-886D-814B-B3F9-38FF2D1C8EBF}"/>
                    </a:ext>
                  </a:extLst>
                </p:cNvPr>
                <p:cNvCxnSpPr/>
                <p:nvPr/>
              </p:nvCxnSpPr>
              <p:spPr>
                <a:xfrm rot="5400000">
                  <a:off x="700563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7DBCFFDB-3B5A-E948-9C19-CD4756684ED6}"/>
                  </a:ext>
                </a:extLst>
              </p:cNvPr>
              <p:cNvGrpSpPr/>
              <p:nvPr/>
            </p:nvGrpSpPr>
            <p:grpSpPr>
              <a:xfrm rot="10800000" flipH="1" flipV="1">
                <a:off x="5767113" y="5409331"/>
                <a:ext cx="1525107" cy="826072"/>
                <a:chOff x="7463112" y="1526872"/>
                <a:chExt cx="808853" cy="4804920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0BACE760-CA2F-214C-8587-09E0E44E34D4}"/>
                    </a:ext>
                  </a:extLst>
                </p:cNvPr>
                <p:cNvCxnSpPr/>
                <p:nvPr/>
              </p:nvCxnSpPr>
              <p:spPr>
                <a:xfrm rot="5400000">
                  <a:off x="5667291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B160E7AA-F7F1-9D40-8B11-054ACA3DAFAA}"/>
                    </a:ext>
                  </a:extLst>
                </p:cNvPr>
                <p:cNvCxnSpPr/>
                <p:nvPr/>
              </p:nvCxnSpPr>
              <p:spPr>
                <a:xfrm rot="5400000">
                  <a:off x="5060652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E10DB84D-0013-1743-A468-0AC861C56298}"/>
                    </a:ext>
                  </a:extLst>
                </p:cNvPr>
                <p:cNvCxnSpPr/>
                <p:nvPr/>
              </p:nvCxnSpPr>
              <p:spPr>
                <a:xfrm rot="5400000">
                  <a:off x="5465078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985E4582-A937-A84C-8A5E-247490A6BBDE}"/>
                    </a:ext>
                  </a:extLst>
                </p:cNvPr>
                <p:cNvCxnSpPr/>
                <p:nvPr/>
              </p:nvCxnSpPr>
              <p:spPr>
                <a:xfrm rot="5400000">
                  <a:off x="526286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40E707A2-5BE3-C14C-BB2D-F077D79CD02B}"/>
                    </a:ext>
                  </a:extLst>
                </p:cNvPr>
                <p:cNvCxnSpPr/>
                <p:nvPr/>
              </p:nvCxnSpPr>
              <p:spPr>
                <a:xfrm rot="5400000">
                  <a:off x="586950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5C4BC72-8B32-6E44-BC2F-21C4A6159675}"/>
              </a:ext>
            </a:extLst>
          </p:cNvPr>
          <p:cNvGrpSpPr/>
          <p:nvPr/>
        </p:nvGrpSpPr>
        <p:grpSpPr>
          <a:xfrm rot="5400000">
            <a:off x="7434031" y="1855374"/>
            <a:ext cx="1713236" cy="3353681"/>
            <a:chOff x="6187620" y="1690688"/>
            <a:chExt cx="908629" cy="1778652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329FAF80-825E-DB43-84DC-CA1C8610121F}"/>
                </a:ext>
              </a:extLst>
            </p:cNvPr>
            <p:cNvGrpSpPr/>
            <p:nvPr/>
          </p:nvGrpSpPr>
          <p:grpSpPr>
            <a:xfrm>
              <a:off x="6187620" y="1690688"/>
              <a:ext cx="808853" cy="179973"/>
              <a:chOff x="7451643" y="1504107"/>
              <a:chExt cx="808853" cy="2509732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E6C394D-14BB-8241-AD5B-82B6194FAAFD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81F86C9F-D18A-3345-BBBF-A16CCE124FA5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4B2CEB2D-D16D-454A-BCC5-A3850746B60D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4914E54D-164D-714E-86BC-11507FB2FBE1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080A726E-B4BE-E240-9C2F-508BFAB976B0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7C5BA533-4CA2-6E45-B356-1E918F1F3B88}"/>
                </a:ext>
              </a:extLst>
            </p:cNvPr>
            <p:cNvGrpSpPr/>
            <p:nvPr/>
          </p:nvGrpSpPr>
          <p:grpSpPr>
            <a:xfrm>
              <a:off x="6187620" y="1846993"/>
              <a:ext cx="808853" cy="1266422"/>
              <a:chOff x="7463112" y="1526872"/>
              <a:chExt cx="808853" cy="4804920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5E2C643-3656-5740-BFE2-5081717519AE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A16095C-DACE-044E-9CDC-7386D0C6DE64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9005E27-4501-3747-9D63-E724A67DB4F9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0D0F37F1-0847-6D46-8B8C-984AA5715555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E1B4FF7A-A6F4-6A48-93E0-1FFC3A6B1B14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581DBB8-DE45-0C44-BD8D-55B0B1501B11}"/>
                </a:ext>
              </a:extLst>
            </p:cNvPr>
            <p:cNvGrpSpPr/>
            <p:nvPr/>
          </p:nvGrpSpPr>
          <p:grpSpPr>
            <a:xfrm flipV="1">
              <a:off x="6287396" y="2252237"/>
              <a:ext cx="808853" cy="1217103"/>
              <a:chOff x="7451643" y="1504107"/>
              <a:chExt cx="808853" cy="2509732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7FCBC6FD-0B8E-E242-A7FC-68B7D9806241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75D01B73-EE27-9E46-BF4A-73D84000B0F0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44CF051-4647-C54A-819D-06D9B7DE5219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2047243-A06D-EA43-B599-5B927300C375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552603D-6331-1C4B-A0EF-A69213263453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B40B9DD7-4DE2-8F42-9BBD-5F6C638421BC}"/>
                </a:ext>
              </a:extLst>
            </p:cNvPr>
            <p:cNvGrpSpPr/>
            <p:nvPr/>
          </p:nvGrpSpPr>
          <p:grpSpPr>
            <a:xfrm flipV="1">
              <a:off x="6287396" y="1846994"/>
              <a:ext cx="808853" cy="438114"/>
              <a:chOff x="7463112" y="1526872"/>
              <a:chExt cx="808853" cy="4804920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E3ECDE8-98E4-3345-A2B4-4F3FC5AF0B2F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363B7F7-1B4F-E84B-9918-DB9607366E5B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60A1B0B-5DAE-434B-8F0B-0E55F455F36A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63E8CEF-48F9-D744-9E44-6EEA57A07495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11FBDFF-1F19-0B43-B860-595605310FFC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66CDC65-51DE-CE42-93AE-FDA431271670}"/>
              </a:ext>
            </a:extLst>
          </p:cNvPr>
          <p:cNvGrpSpPr/>
          <p:nvPr/>
        </p:nvGrpSpPr>
        <p:grpSpPr>
          <a:xfrm rot="5400000" flipH="1" flipV="1">
            <a:off x="5124131" y="1844138"/>
            <a:ext cx="1713236" cy="3353681"/>
            <a:chOff x="6187620" y="1690688"/>
            <a:chExt cx="908629" cy="177865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1BBA995-44EA-7243-90AC-98BD3476F5B2}"/>
                </a:ext>
              </a:extLst>
            </p:cNvPr>
            <p:cNvGrpSpPr/>
            <p:nvPr/>
          </p:nvGrpSpPr>
          <p:grpSpPr>
            <a:xfrm>
              <a:off x="6187620" y="1690688"/>
              <a:ext cx="808853" cy="179973"/>
              <a:chOff x="7451643" y="1504107"/>
              <a:chExt cx="808853" cy="2509732"/>
            </a:xfrm>
          </p:grpSpPr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5E5FB8BB-016A-A645-82AE-01D264C7A312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E446DC58-0ED5-304B-BD73-B38F6DA80319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8A4DC490-EA61-D44B-B7D5-A2BC8F98DF2D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7CBF5786-CE03-D647-A142-54BC4EA14347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1B5C3CC5-1041-564C-8725-E8E35B732290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D42330D3-438F-EA49-A94A-64431FF9303A}"/>
                </a:ext>
              </a:extLst>
            </p:cNvPr>
            <p:cNvGrpSpPr/>
            <p:nvPr/>
          </p:nvGrpSpPr>
          <p:grpSpPr>
            <a:xfrm>
              <a:off x="6187620" y="1846993"/>
              <a:ext cx="808853" cy="1266422"/>
              <a:chOff x="7463112" y="1526872"/>
              <a:chExt cx="808853" cy="4804920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F341F10-5F91-DE48-8D37-F88FF5FC068F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BB59DF98-DE62-9E41-BE5F-EB9721A32B74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6D0A4E2-2F2C-7D45-9229-ECFF19E0D861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1A2EC0FC-6BFE-1E43-A011-37CDD5B5C6BE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4B3813DD-F146-5144-8905-D577D33EE08B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64E5D2A2-FB89-C940-9908-7ED3A2BAF761}"/>
                </a:ext>
              </a:extLst>
            </p:cNvPr>
            <p:cNvGrpSpPr/>
            <p:nvPr/>
          </p:nvGrpSpPr>
          <p:grpSpPr>
            <a:xfrm flipV="1">
              <a:off x="6287396" y="2252237"/>
              <a:ext cx="808853" cy="1217103"/>
              <a:chOff x="7451643" y="1504107"/>
              <a:chExt cx="808853" cy="2509732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B54A414D-0396-2049-AAD3-601962BAAB0E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C4FE2FB-B7AB-3741-8845-D79026752869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F4ED67DD-EECE-AC42-B5D9-6566D3C26023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33E550AC-A85A-8646-BBFA-A28113C46F3A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7F2CD0C-D942-0D43-8321-A570D3874B6A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3C0FE94-5F38-8A46-ACF3-5A67F2316EB0}"/>
                </a:ext>
              </a:extLst>
            </p:cNvPr>
            <p:cNvGrpSpPr/>
            <p:nvPr/>
          </p:nvGrpSpPr>
          <p:grpSpPr>
            <a:xfrm flipV="1">
              <a:off x="6287396" y="1846994"/>
              <a:ext cx="808853" cy="438114"/>
              <a:chOff x="7463112" y="1526872"/>
              <a:chExt cx="808853" cy="4804920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68C4C361-D516-1848-8D10-21C93112FA49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0C139089-35D6-2645-9064-D94090C96A5C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0E7A2B9-CFEE-2D44-9CCE-DB564E6D377E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12604C6F-B155-BB41-BA9A-2B06F799F384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512CC84-36BE-9C49-99D1-BCFA833BA59E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B356B0E-AE44-1A4B-BBD6-240107AB126A}"/>
              </a:ext>
            </a:extLst>
          </p:cNvPr>
          <p:cNvSpPr/>
          <p:nvPr/>
        </p:nvSpPr>
        <p:spPr>
          <a:xfrm>
            <a:off x="6005676" y="2434521"/>
            <a:ext cx="2260046" cy="2244238"/>
          </a:xfrm>
          <a:prstGeom prst="rect">
            <a:avLst/>
          </a:prstGeom>
          <a:solidFill>
            <a:srgbClr val="45AECD"/>
          </a:soli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2C764F-9D6D-E14C-8042-EE324897668B}"/>
              </a:ext>
            </a:extLst>
          </p:cNvPr>
          <p:cNvCxnSpPr>
            <a:cxnSpLocks/>
          </p:cNvCxnSpPr>
          <p:nvPr/>
        </p:nvCxnSpPr>
        <p:spPr>
          <a:xfrm flipH="1" flipV="1">
            <a:off x="5359634" y="1757222"/>
            <a:ext cx="644673" cy="671720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C21076-DEF9-294F-9672-BC353628E095}"/>
              </a:ext>
            </a:extLst>
          </p:cNvPr>
          <p:cNvGrpSpPr/>
          <p:nvPr/>
        </p:nvGrpSpPr>
        <p:grpSpPr>
          <a:xfrm>
            <a:off x="6151563" y="365125"/>
            <a:ext cx="2002833" cy="594357"/>
            <a:chOff x="5451466" y="516904"/>
            <a:chExt cx="2002833" cy="59435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9A2A11-E438-4846-8B70-187019BCC630}"/>
                </a:ext>
              </a:extLst>
            </p:cNvPr>
            <p:cNvGrpSpPr/>
            <p:nvPr/>
          </p:nvGrpSpPr>
          <p:grpSpPr>
            <a:xfrm>
              <a:off x="5651687" y="741929"/>
              <a:ext cx="1802612" cy="369332"/>
              <a:chOff x="5651687" y="741929"/>
              <a:chExt cx="1802612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DE7D39-9A75-E440-B677-8FB2B8578649}"/>
                  </a:ext>
                </a:extLst>
              </p:cNvPr>
              <p:cNvSpPr txBox="1"/>
              <p:nvPr/>
            </p:nvSpPr>
            <p:spPr>
              <a:xfrm>
                <a:off x="7152613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BD670E24-8007-7649-BB92-49A1767B53B0}"/>
                  </a:ext>
                </a:extLst>
              </p:cNvPr>
              <p:cNvSpPr txBox="1"/>
              <p:nvPr/>
            </p:nvSpPr>
            <p:spPr>
              <a:xfrm>
                <a:off x="6777381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E64B7CB7-F964-4748-8398-61D20EDB107C}"/>
                  </a:ext>
                </a:extLst>
              </p:cNvPr>
              <p:cNvSpPr txBox="1"/>
              <p:nvPr/>
            </p:nvSpPr>
            <p:spPr>
              <a:xfrm>
                <a:off x="6402150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ECDDFF6A-B414-C642-971B-99C584554E59}"/>
                  </a:ext>
                </a:extLst>
              </p:cNvPr>
              <p:cNvSpPr txBox="1"/>
              <p:nvPr/>
            </p:nvSpPr>
            <p:spPr>
              <a:xfrm>
                <a:off x="6026918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5F685209-C142-064A-BF35-6DE642D80AC8}"/>
                  </a:ext>
                </a:extLst>
              </p:cNvPr>
              <p:cNvSpPr txBox="1"/>
              <p:nvPr/>
            </p:nvSpPr>
            <p:spPr>
              <a:xfrm>
                <a:off x="5651687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942F3E6-BFE5-774D-91B7-0B6521503B95}"/>
                </a:ext>
              </a:extLst>
            </p:cNvPr>
            <p:cNvGrpSpPr/>
            <p:nvPr/>
          </p:nvGrpSpPr>
          <p:grpSpPr>
            <a:xfrm>
              <a:off x="5451466" y="516904"/>
              <a:ext cx="1802612" cy="369332"/>
              <a:chOff x="5651687" y="741929"/>
              <a:chExt cx="1802612" cy="369332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6B4BCF8D-7585-CD45-9389-78164981E649}"/>
                  </a:ext>
                </a:extLst>
              </p:cNvPr>
              <p:cNvSpPr txBox="1"/>
              <p:nvPr/>
            </p:nvSpPr>
            <p:spPr>
              <a:xfrm>
                <a:off x="7152613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676C39B-3288-E04E-ADCF-2A1C7CF5560B}"/>
                  </a:ext>
                </a:extLst>
              </p:cNvPr>
              <p:cNvSpPr txBox="1"/>
              <p:nvPr/>
            </p:nvSpPr>
            <p:spPr>
              <a:xfrm>
                <a:off x="6777381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567BBA5E-6382-374F-85AD-C673845C5429}"/>
                  </a:ext>
                </a:extLst>
              </p:cNvPr>
              <p:cNvSpPr txBox="1"/>
              <p:nvPr/>
            </p:nvSpPr>
            <p:spPr>
              <a:xfrm>
                <a:off x="6402150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F065158-8388-9D4C-82F6-CBA1892A252A}"/>
                  </a:ext>
                </a:extLst>
              </p:cNvPr>
              <p:cNvSpPr txBox="1"/>
              <p:nvPr/>
            </p:nvSpPr>
            <p:spPr>
              <a:xfrm>
                <a:off x="6026918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8818320-5F9C-264F-BA14-4D959AC63895}"/>
                  </a:ext>
                </a:extLst>
              </p:cNvPr>
              <p:cNvSpPr txBox="1"/>
              <p:nvPr/>
            </p:nvSpPr>
            <p:spPr>
              <a:xfrm>
                <a:off x="5651687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F8F069E-1B80-604F-95F1-4388FAFC60D9}"/>
              </a:ext>
            </a:extLst>
          </p:cNvPr>
          <p:cNvGrpSpPr/>
          <p:nvPr/>
        </p:nvGrpSpPr>
        <p:grpSpPr>
          <a:xfrm flipH="1">
            <a:off x="6141171" y="6106171"/>
            <a:ext cx="1802612" cy="369332"/>
            <a:chOff x="5651687" y="741929"/>
            <a:chExt cx="1802612" cy="369332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8D1C45B-D547-5641-BBE8-71ED7A940E82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EAA88E3-2127-9840-B13A-27674BAE8719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D4FB7D1-6B64-3E45-A154-C4C0923FEF65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E28EB78-BC18-6343-BD98-A5FB56DCDA0B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2B33F1C6-8B9F-5F49-9173-A40458C95EEF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E78B85C-3D0E-9D46-A559-68C081F75B5D}"/>
              </a:ext>
            </a:extLst>
          </p:cNvPr>
          <p:cNvGrpSpPr/>
          <p:nvPr/>
        </p:nvGrpSpPr>
        <p:grpSpPr>
          <a:xfrm flipH="1">
            <a:off x="6327945" y="6365238"/>
            <a:ext cx="1802612" cy="369332"/>
            <a:chOff x="5651687" y="741929"/>
            <a:chExt cx="1802612" cy="369332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A237625-7D66-8048-8100-80E4C1C58B24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9DB765D-3FCB-6942-9A2E-1A1C91B24DAF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E50347D8-1910-F64B-9F6B-0B933D7778A2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9A90F1C7-BEAC-F14F-B0AF-5A21BF01AD48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83D9A36F-3146-7D4A-8868-434AF344418C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0C32C7A-A87D-EB4B-B4D5-2428E63F178F}"/>
              </a:ext>
            </a:extLst>
          </p:cNvPr>
          <p:cNvGrpSpPr/>
          <p:nvPr/>
        </p:nvGrpSpPr>
        <p:grpSpPr>
          <a:xfrm rot="5400000" flipV="1">
            <a:off x="8984772" y="3443227"/>
            <a:ext cx="1802612" cy="369332"/>
            <a:chOff x="5651687" y="741929"/>
            <a:chExt cx="1802612" cy="369332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C2170A4-7EEB-DF47-AECB-2F3A1F02BCD0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3D37ED3-4237-AD43-9697-C7BBA839DD14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981F355-70DE-5145-9AC0-02E032D9C54D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5C2DA63-F297-2A4D-B1C2-B25C89BC72ED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57FB52E-AEEE-B74A-B245-06D3DEA72C41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8226BFB8-33F0-564C-95BD-5159D0E76793}"/>
              </a:ext>
            </a:extLst>
          </p:cNvPr>
          <p:cNvGrpSpPr/>
          <p:nvPr/>
        </p:nvGrpSpPr>
        <p:grpSpPr>
          <a:xfrm rot="5400000" flipV="1">
            <a:off x="9257286" y="3269900"/>
            <a:ext cx="1802612" cy="369332"/>
            <a:chOff x="5651687" y="741929"/>
            <a:chExt cx="1802612" cy="369332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57D3261A-8970-C143-923C-5FAB96CBAE1C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0035814-D926-6643-B58B-4C112C35D70D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1C6A4050-6EAD-744D-BEC8-30567D104C6C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F8355C99-4655-6C47-BE52-05967B56994E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1C87ED2-9724-9541-98A2-A1A651DB7D70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7FBD56D-45A5-804F-82CE-4D4287A2CA14}"/>
              </a:ext>
            </a:extLst>
          </p:cNvPr>
          <p:cNvGrpSpPr/>
          <p:nvPr/>
        </p:nvGrpSpPr>
        <p:grpSpPr>
          <a:xfrm rot="16200000">
            <a:off x="3194483" y="3426810"/>
            <a:ext cx="1802612" cy="369332"/>
            <a:chOff x="5651687" y="741929"/>
            <a:chExt cx="1802612" cy="369332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BA54426D-965D-BC42-8252-9D493C3010A1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37E081E3-A18E-6D48-9748-51EBADB2C9A7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2C473D19-92F2-FA4B-A60F-2881DE8AE136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3CE739E0-9173-0447-88FC-C62DA85EB8CC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EDC2015F-B676-9A4A-B501-13944B688313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92158E5E-2A8A-0D45-B84D-FFEDAA8D026C}"/>
              </a:ext>
            </a:extLst>
          </p:cNvPr>
          <p:cNvGrpSpPr/>
          <p:nvPr/>
        </p:nvGrpSpPr>
        <p:grpSpPr>
          <a:xfrm rot="16200000">
            <a:off x="3466997" y="3253483"/>
            <a:ext cx="1802612" cy="369332"/>
            <a:chOff x="5651687" y="741929"/>
            <a:chExt cx="1802612" cy="369332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6C6EE990-8C3D-0940-9E19-A7C12AA7E861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595CA8CC-2F0D-A741-AC4B-661AED1E6CAD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22276D43-3DEE-0940-AC9F-894D2312C98D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65374161-ACD9-A64F-9667-0BF1AD9BBECA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112187D-7C2F-4E42-92C5-44EC0A7F1338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BC075D64-F76E-C84C-BFF3-3CB1D7387E4D}"/>
              </a:ext>
            </a:extLst>
          </p:cNvPr>
          <p:cNvCxnSpPr>
            <a:cxnSpLocks/>
          </p:cNvCxnSpPr>
          <p:nvPr/>
        </p:nvCxnSpPr>
        <p:spPr>
          <a:xfrm>
            <a:off x="7813588" y="1016069"/>
            <a:ext cx="0" cy="1503555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9" name="Rectangle 438">
            <a:extLst>
              <a:ext uri="{FF2B5EF4-FFF2-40B4-BE49-F238E27FC236}">
                <a16:creationId xmlns:a16="http://schemas.microsoft.com/office/drawing/2014/main" id="{DB0B98F6-FB43-DF4F-9F65-92B00E1AE264}"/>
              </a:ext>
            </a:extLst>
          </p:cNvPr>
          <p:cNvSpPr/>
          <p:nvPr/>
        </p:nvSpPr>
        <p:spPr>
          <a:xfrm>
            <a:off x="7275464" y="2528707"/>
            <a:ext cx="160051" cy="1598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842593EA-9A9C-3D48-A656-74DB592D755A}"/>
              </a:ext>
            </a:extLst>
          </p:cNvPr>
          <p:cNvCxnSpPr>
            <a:cxnSpLocks/>
            <a:stCxn id="439" idx="3"/>
            <a:endCxn id="396" idx="3"/>
          </p:cNvCxnSpPr>
          <p:nvPr/>
        </p:nvCxnSpPr>
        <p:spPr>
          <a:xfrm>
            <a:off x="7435515" y="2608610"/>
            <a:ext cx="186939" cy="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DAFADDED-99BB-3E4B-8543-4F348EBB9C7B}"/>
              </a:ext>
            </a:extLst>
          </p:cNvPr>
          <p:cNvSpPr/>
          <p:nvPr/>
        </p:nvSpPr>
        <p:spPr>
          <a:xfrm>
            <a:off x="7532374" y="2840793"/>
            <a:ext cx="339164" cy="1552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6" name="Trapezoid 395">
            <a:extLst>
              <a:ext uri="{FF2B5EF4-FFF2-40B4-BE49-F238E27FC236}">
                <a16:creationId xmlns:a16="http://schemas.microsoft.com/office/drawing/2014/main" id="{3024FD87-D678-104E-964C-CF1E9823EE90}"/>
              </a:ext>
            </a:extLst>
          </p:cNvPr>
          <p:cNvSpPr/>
          <p:nvPr/>
        </p:nvSpPr>
        <p:spPr>
          <a:xfrm flipH="1">
            <a:off x="7558183" y="2526536"/>
            <a:ext cx="520502" cy="164790"/>
          </a:xfrm>
          <a:prstGeom prst="trapezoid">
            <a:avLst>
              <a:gd name="adj" fmla="val 780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98" name="Trapezoid 397">
            <a:extLst>
              <a:ext uri="{FF2B5EF4-FFF2-40B4-BE49-F238E27FC236}">
                <a16:creationId xmlns:a16="http://schemas.microsoft.com/office/drawing/2014/main" id="{5C149541-3EFF-B749-BC15-67BB5B9E8F44}"/>
              </a:ext>
            </a:extLst>
          </p:cNvPr>
          <p:cNvSpPr/>
          <p:nvPr/>
        </p:nvSpPr>
        <p:spPr>
          <a:xfrm flipH="1">
            <a:off x="7442514" y="3178055"/>
            <a:ext cx="520502" cy="164790"/>
          </a:xfrm>
          <a:prstGeom prst="trapezoid">
            <a:avLst>
              <a:gd name="adj" fmla="val 780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A173B6FE-E547-2247-8C7D-17FEFC1BF43C}"/>
              </a:ext>
            </a:extLst>
          </p:cNvPr>
          <p:cNvCxnSpPr/>
          <p:nvPr/>
        </p:nvCxnSpPr>
        <p:spPr>
          <a:xfrm flipV="1">
            <a:off x="7695826" y="2696574"/>
            <a:ext cx="0" cy="1349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0D0648B5-3558-DF4B-8860-C7A3788BAEBE}"/>
              </a:ext>
            </a:extLst>
          </p:cNvPr>
          <p:cNvCxnSpPr>
            <a:cxnSpLocks/>
            <a:stCxn id="398" idx="0"/>
            <a:endCxn id="325" idx="2"/>
          </p:cNvCxnSpPr>
          <p:nvPr/>
        </p:nvCxnSpPr>
        <p:spPr>
          <a:xfrm flipH="1" flipV="1">
            <a:off x="7701956" y="2996049"/>
            <a:ext cx="809" cy="1820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Rectangle 408">
            <a:extLst>
              <a:ext uri="{FF2B5EF4-FFF2-40B4-BE49-F238E27FC236}">
                <a16:creationId xmlns:a16="http://schemas.microsoft.com/office/drawing/2014/main" id="{32F07C35-FABD-1746-839B-31B470A650D2}"/>
              </a:ext>
            </a:extLst>
          </p:cNvPr>
          <p:cNvSpPr/>
          <p:nvPr/>
        </p:nvSpPr>
        <p:spPr>
          <a:xfrm>
            <a:off x="7162741" y="3180547"/>
            <a:ext cx="160051" cy="1598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2ADBB337-51A9-8C42-877B-A704E7D95D8A}"/>
              </a:ext>
            </a:extLst>
          </p:cNvPr>
          <p:cNvCxnSpPr>
            <a:cxnSpLocks/>
            <a:stCxn id="409" idx="3"/>
            <a:endCxn id="398" idx="3"/>
          </p:cNvCxnSpPr>
          <p:nvPr/>
        </p:nvCxnSpPr>
        <p:spPr>
          <a:xfrm>
            <a:off x="7322792" y="3260450"/>
            <a:ext cx="1839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>
            <a:extLst>
              <a:ext uri="{FF2B5EF4-FFF2-40B4-BE49-F238E27FC236}">
                <a16:creationId xmlns:a16="http://schemas.microsoft.com/office/drawing/2014/main" id="{83DA5502-6201-DF4B-AEE3-D24F7AFDD513}"/>
              </a:ext>
            </a:extLst>
          </p:cNvPr>
          <p:cNvCxnSpPr>
            <a:cxnSpLocks/>
            <a:stCxn id="398" idx="0"/>
          </p:cNvCxnSpPr>
          <p:nvPr/>
        </p:nvCxnSpPr>
        <p:spPr>
          <a:xfrm rot="5400000" flipH="1" flipV="1">
            <a:off x="7589145" y="2810195"/>
            <a:ext cx="481481" cy="254240"/>
          </a:xfrm>
          <a:prstGeom prst="bentConnector3">
            <a:avLst>
              <a:gd name="adj1" fmla="val 1062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2D1469BB-8F08-E547-9F43-A9AF4714E667}"/>
              </a:ext>
            </a:extLst>
          </p:cNvPr>
          <p:cNvSpPr txBox="1"/>
          <p:nvPr/>
        </p:nvSpPr>
        <p:spPr>
          <a:xfrm>
            <a:off x="6643148" y="2621500"/>
            <a:ext cx="102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Pipeline register</a:t>
            </a:r>
          </a:p>
        </p:txBody>
      </p:sp>
      <p:sp>
        <p:nvSpPr>
          <p:cNvPr id="257" name="Triangle 256">
            <a:extLst>
              <a:ext uri="{FF2B5EF4-FFF2-40B4-BE49-F238E27FC236}">
                <a16:creationId xmlns:a16="http://schemas.microsoft.com/office/drawing/2014/main" id="{BE15C155-975C-D541-9DD5-F5138CCAACB8}"/>
              </a:ext>
            </a:extLst>
          </p:cNvPr>
          <p:cNvSpPr/>
          <p:nvPr/>
        </p:nvSpPr>
        <p:spPr>
          <a:xfrm rot="5400000">
            <a:off x="7526082" y="2871218"/>
            <a:ext cx="117009" cy="98064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270" name="Elbow Connector 269">
            <a:extLst>
              <a:ext uri="{FF2B5EF4-FFF2-40B4-BE49-F238E27FC236}">
                <a16:creationId xmlns:a16="http://schemas.microsoft.com/office/drawing/2014/main" id="{79731700-6AB7-9C4A-B89E-08A939F8CE16}"/>
              </a:ext>
            </a:extLst>
          </p:cNvPr>
          <p:cNvCxnSpPr>
            <a:cxnSpLocks/>
            <a:stCxn id="578" idx="1"/>
            <a:endCxn id="444" idx="2"/>
          </p:cNvCxnSpPr>
          <p:nvPr/>
        </p:nvCxnSpPr>
        <p:spPr>
          <a:xfrm rot="10800000">
            <a:off x="7823745" y="3335009"/>
            <a:ext cx="453377" cy="1054781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>
            <a:extLst>
              <a:ext uri="{FF2B5EF4-FFF2-40B4-BE49-F238E27FC236}">
                <a16:creationId xmlns:a16="http://schemas.microsoft.com/office/drawing/2014/main" id="{A0C466B4-B1C3-E74D-AC96-EF90B1A28E6C}"/>
              </a:ext>
            </a:extLst>
          </p:cNvPr>
          <p:cNvSpPr/>
          <p:nvPr/>
        </p:nvSpPr>
        <p:spPr>
          <a:xfrm>
            <a:off x="7507976" y="3175202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D04EEBDE-310E-854A-B548-593F29B30052}"/>
              </a:ext>
            </a:extLst>
          </p:cNvPr>
          <p:cNvSpPr/>
          <p:nvPr/>
        </p:nvSpPr>
        <p:spPr>
          <a:xfrm>
            <a:off x="7586557" y="3175202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71B132A5-2536-5A40-AA95-F1AD4A3EF7A6}"/>
              </a:ext>
            </a:extLst>
          </p:cNvPr>
          <p:cNvSpPr/>
          <p:nvPr/>
        </p:nvSpPr>
        <p:spPr>
          <a:xfrm>
            <a:off x="7665138" y="3175202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2928A230-8971-8E49-91F5-995A3FF87CFA}"/>
              </a:ext>
            </a:extLst>
          </p:cNvPr>
          <p:cNvSpPr/>
          <p:nvPr/>
        </p:nvSpPr>
        <p:spPr>
          <a:xfrm>
            <a:off x="7743718" y="3175202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5" name="Elbow Connector 444">
            <a:extLst>
              <a:ext uri="{FF2B5EF4-FFF2-40B4-BE49-F238E27FC236}">
                <a16:creationId xmlns:a16="http://schemas.microsoft.com/office/drawing/2014/main" id="{FFFEC9C7-6626-6E4F-9327-4C2BCF2AFF18}"/>
              </a:ext>
            </a:extLst>
          </p:cNvPr>
          <p:cNvCxnSpPr>
            <a:cxnSpLocks/>
            <a:stCxn id="580" idx="0"/>
            <a:endCxn id="443" idx="2"/>
          </p:cNvCxnSpPr>
          <p:nvPr/>
        </p:nvCxnSpPr>
        <p:spPr>
          <a:xfrm rot="5400000" flipH="1" flipV="1">
            <a:off x="6334335" y="3272432"/>
            <a:ext cx="1348252" cy="1473405"/>
          </a:xfrm>
          <a:prstGeom prst="bentConnector3">
            <a:avLst>
              <a:gd name="adj1" fmla="val 3092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>
            <a:extLst>
              <a:ext uri="{FF2B5EF4-FFF2-40B4-BE49-F238E27FC236}">
                <a16:creationId xmlns:a16="http://schemas.microsoft.com/office/drawing/2014/main" id="{723D4A62-FF5D-1C46-8AD1-16E89F409F84}"/>
              </a:ext>
            </a:extLst>
          </p:cNvPr>
          <p:cNvCxnSpPr>
            <a:cxnSpLocks/>
            <a:stCxn id="581" idx="3"/>
            <a:endCxn id="442" idx="2"/>
          </p:cNvCxnSpPr>
          <p:nvPr/>
        </p:nvCxnSpPr>
        <p:spPr>
          <a:xfrm>
            <a:off x="6003053" y="2657645"/>
            <a:ext cx="1663530" cy="677363"/>
          </a:xfrm>
          <a:prstGeom prst="bentConnector4">
            <a:avLst>
              <a:gd name="adj1" fmla="val 11523"/>
              <a:gd name="adj2" fmla="val 21706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Elbow Connector 576">
            <a:extLst>
              <a:ext uri="{FF2B5EF4-FFF2-40B4-BE49-F238E27FC236}">
                <a16:creationId xmlns:a16="http://schemas.microsoft.com/office/drawing/2014/main" id="{5315DEC2-DAB2-D645-89FB-8CD92BDD010D}"/>
              </a:ext>
            </a:extLst>
          </p:cNvPr>
          <p:cNvCxnSpPr>
            <a:cxnSpLocks/>
            <a:endCxn id="438" idx="2"/>
          </p:cNvCxnSpPr>
          <p:nvPr/>
        </p:nvCxnSpPr>
        <p:spPr>
          <a:xfrm>
            <a:off x="6351784" y="2696574"/>
            <a:ext cx="1236218" cy="638434"/>
          </a:xfrm>
          <a:prstGeom prst="bentConnector4">
            <a:avLst>
              <a:gd name="adj1" fmla="val 99"/>
              <a:gd name="adj2" fmla="val 20501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Rectangle 577">
            <a:extLst>
              <a:ext uri="{FF2B5EF4-FFF2-40B4-BE49-F238E27FC236}">
                <a16:creationId xmlns:a16="http://schemas.microsoft.com/office/drawing/2014/main" id="{B62BE121-F644-834E-8CD4-B5E46C56FE33}"/>
              </a:ext>
            </a:extLst>
          </p:cNvPr>
          <p:cNvSpPr/>
          <p:nvPr/>
        </p:nvSpPr>
        <p:spPr>
          <a:xfrm>
            <a:off x="8277121" y="4309886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A0079705-5D54-7542-BFBD-501B2D2D10BB}"/>
              </a:ext>
            </a:extLst>
          </p:cNvPr>
          <p:cNvSpPr/>
          <p:nvPr/>
        </p:nvSpPr>
        <p:spPr>
          <a:xfrm>
            <a:off x="6191733" y="4683260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EBEA3627-D6D5-3B43-A3C9-23F198C41FF9}"/>
              </a:ext>
            </a:extLst>
          </p:cNvPr>
          <p:cNvSpPr/>
          <p:nvPr/>
        </p:nvSpPr>
        <p:spPr>
          <a:xfrm>
            <a:off x="5843002" y="2577742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9" name="Straight Connector 588">
            <a:extLst>
              <a:ext uri="{FF2B5EF4-FFF2-40B4-BE49-F238E27FC236}">
                <a16:creationId xmlns:a16="http://schemas.microsoft.com/office/drawing/2014/main" id="{FE05063C-1999-C74F-9EDF-58E9C46A7106}"/>
              </a:ext>
            </a:extLst>
          </p:cNvPr>
          <p:cNvCxnSpPr/>
          <p:nvPr/>
        </p:nvCxnSpPr>
        <p:spPr>
          <a:xfrm>
            <a:off x="6003053" y="2428942"/>
            <a:ext cx="348731" cy="2595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5CA9AD7-721A-8240-8491-D8992592EEE3}"/>
              </a:ext>
            </a:extLst>
          </p:cNvPr>
          <p:cNvSpPr/>
          <p:nvPr/>
        </p:nvSpPr>
        <p:spPr>
          <a:xfrm>
            <a:off x="4665747" y="1063694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701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Switch Box (SB)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AC5A63D-ADA4-2F48-9AD8-DE133EF9BD00}"/>
              </a:ext>
            </a:extLst>
          </p:cNvPr>
          <p:cNvGrpSpPr/>
          <p:nvPr/>
        </p:nvGrpSpPr>
        <p:grpSpPr>
          <a:xfrm>
            <a:off x="6288719" y="866541"/>
            <a:ext cx="1713237" cy="3353681"/>
            <a:chOff x="6187620" y="1690688"/>
            <a:chExt cx="908629" cy="177865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9BF73A2-7E5F-7444-B20E-5A513E4492C6}"/>
                </a:ext>
              </a:extLst>
            </p:cNvPr>
            <p:cNvGrpSpPr/>
            <p:nvPr/>
          </p:nvGrpSpPr>
          <p:grpSpPr>
            <a:xfrm>
              <a:off x="6187620" y="1690688"/>
              <a:ext cx="808853" cy="179973"/>
              <a:chOff x="7451643" y="1504107"/>
              <a:chExt cx="808853" cy="2509732"/>
            </a:xfrm>
          </p:grpSpPr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DCECFACA-07A5-BF4A-B275-4118DC2813A8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9FC65DC2-420A-7A40-AFC4-26B0943BB572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7BDA733B-433D-7442-BD06-53CAB218FA75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8758624D-8B29-D341-8C07-64AE75E7DB23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2D186A8B-E43E-AB4D-B8F4-8DA9E8ED2179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B786349-9BB7-8A41-9D91-35E9FCFD59B3}"/>
                </a:ext>
              </a:extLst>
            </p:cNvPr>
            <p:cNvGrpSpPr/>
            <p:nvPr/>
          </p:nvGrpSpPr>
          <p:grpSpPr>
            <a:xfrm>
              <a:off x="6187620" y="1846993"/>
              <a:ext cx="808853" cy="1266422"/>
              <a:chOff x="7463112" y="1526872"/>
              <a:chExt cx="808853" cy="4804920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33527499-DCC1-2A4C-BEBF-B28EF6D10CF3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AF68693-810E-0442-B259-BE7FB04B4A3F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ECF6256-69AD-A644-927E-D343176398E1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0B6755AB-CF3C-EE4E-8DD1-784AC23135F9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BC075D64-F76E-C84C-BFF3-3CB1D7387E4D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50F2FFBB-C858-F647-BBC5-E7CD4C7F8FA3}"/>
                </a:ext>
              </a:extLst>
            </p:cNvPr>
            <p:cNvGrpSpPr/>
            <p:nvPr/>
          </p:nvGrpSpPr>
          <p:grpSpPr>
            <a:xfrm flipV="1">
              <a:off x="6287396" y="2252237"/>
              <a:ext cx="808853" cy="1217103"/>
              <a:chOff x="7451643" y="1504107"/>
              <a:chExt cx="808853" cy="2509732"/>
            </a:xfrm>
          </p:grpSpPr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92229569-7BDC-2F46-9BF6-1FBBD5CB37F8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CC55DCCB-EFEA-2843-894D-79BE5F992E8D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84E77EDE-AF11-1D46-AA95-F83370F16ADA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37888E23-806C-5B47-BA1E-259FE282D333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43A2BE6-45A1-2745-97A0-D6152025346A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56" name="Group 455">
              <a:extLst>
                <a:ext uri="{FF2B5EF4-FFF2-40B4-BE49-F238E27FC236}">
                  <a16:creationId xmlns:a16="http://schemas.microsoft.com/office/drawing/2014/main" id="{528479A6-A600-F445-8E98-507D285A7564}"/>
                </a:ext>
              </a:extLst>
            </p:cNvPr>
            <p:cNvGrpSpPr/>
            <p:nvPr/>
          </p:nvGrpSpPr>
          <p:grpSpPr>
            <a:xfrm flipV="1">
              <a:off x="6287396" y="1846994"/>
              <a:ext cx="808853" cy="438114"/>
              <a:chOff x="7463112" y="1526872"/>
              <a:chExt cx="808853" cy="4804920"/>
            </a:xfrm>
          </p:grpSpPr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0671F501-6E17-2B42-A7C9-D14ABEE1258C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83E59629-B2E4-1B42-9CFF-2C1BC77371C2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4EB65C64-4AAF-3645-B4E3-2A852CC65BC8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1FF9AB9E-FD89-D349-AEA2-DA1F7140C4D2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C8DDD14C-8BF5-8A40-9AFD-BB5DB0F689A8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6C4A2A-2D49-D748-8157-D1E6A29CA50F}"/>
              </a:ext>
            </a:extLst>
          </p:cNvPr>
          <p:cNvGrpSpPr/>
          <p:nvPr/>
        </p:nvGrpSpPr>
        <p:grpSpPr>
          <a:xfrm flipH="1">
            <a:off x="6277483" y="3176440"/>
            <a:ext cx="1713237" cy="3353681"/>
            <a:chOff x="5578983" y="3176440"/>
            <a:chExt cx="1713237" cy="335368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0980E7B-EB30-FE42-8BD6-2D6A2DC083EB}"/>
                </a:ext>
              </a:extLst>
            </p:cNvPr>
            <p:cNvGrpSpPr/>
            <p:nvPr/>
          </p:nvGrpSpPr>
          <p:grpSpPr>
            <a:xfrm>
              <a:off x="5578983" y="3847543"/>
              <a:ext cx="1525107" cy="2682578"/>
              <a:chOff x="5578983" y="3847543"/>
              <a:chExt cx="1525107" cy="2682578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372E04C7-50B6-7646-ADC1-B201C76F680B}"/>
                  </a:ext>
                </a:extLst>
              </p:cNvPr>
              <p:cNvGrpSpPr/>
              <p:nvPr/>
            </p:nvGrpSpPr>
            <p:grpSpPr>
              <a:xfrm rot="10800000" flipH="1">
                <a:off x="5578983" y="6190779"/>
                <a:ext cx="1525107" cy="339342"/>
                <a:chOff x="7451643" y="1504107"/>
                <a:chExt cx="808853" cy="2509732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4D73C6E3-45A4-D742-8665-D1947BC38F17}"/>
                    </a:ext>
                  </a:extLst>
                </p:cNvPr>
                <p:cNvCxnSpPr/>
                <p:nvPr/>
              </p:nvCxnSpPr>
              <p:spPr>
                <a:xfrm rot="5400000">
                  <a:off x="6803416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12476AC-4EC0-F34B-8B92-0DC973809B19}"/>
                    </a:ext>
                  </a:extLst>
                </p:cNvPr>
                <p:cNvCxnSpPr/>
                <p:nvPr/>
              </p:nvCxnSpPr>
              <p:spPr>
                <a:xfrm rot="5400000">
                  <a:off x="6196777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F6CCC734-45F6-9041-80F1-D140C9C823E2}"/>
                    </a:ext>
                  </a:extLst>
                </p:cNvPr>
                <p:cNvCxnSpPr/>
                <p:nvPr/>
              </p:nvCxnSpPr>
              <p:spPr>
                <a:xfrm rot="5400000">
                  <a:off x="6601203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06237E67-7109-8146-AFD7-C075B06B801F}"/>
                    </a:ext>
                  </a:extLst>
                </p:cNvPr>
                <p:cNvCxnSpPr/>
                <p:nvPr/>
              </p:nvCxnSpPr>
              <p:spPr>
                <a:xfrm rot="5400000">
                  <a:off x="639899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2D362C4-11AC-7F4B-AD98-CA56704D4A2B}"/>
                    </a:ext>
                  </a:extLst>
                </p:cNvPr>
                <p:cNvCxnSpPr/>
                <p:nvPr/>
              </p:nvCxnSpPr>
              <p:spPr>
                <a:xfrm rot="5400000">
                  <a:off x="700563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50E49F41-B7DE-3D4B-9FB8-71332987323B}"/>
                  </a:ext>
                </a:extLst>
              </p:cNvPr>
              <p:cNvGrpSpPr/>
              <p:nvPr/>
            </p:nvGrpSpPr>
            <p:grpSpPr>
              <a:xfrm rot="10800000" flipH="1">
                <a:off x="5578983" y="3847543"/>
                <a:ext cx="1525107" cy="2387862"/>
                <a:chOff x="7463112" y="1526872"/>
                <a:chExt cx="808853" cy="4804920"/>
              </a:xfrm>
            </p:grpSpPr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AF9683E3-DF58-2B4D-9F11-3AA8C9ACDDEF}"/>
                    </a:ext>
                  </a:extLst>
                </p:cNvPr>
                <p:cNvCxnSpPr/>
                <p:nvPr/>
              </p:nvCxnSpPr>
              <p:spPr>
                <a:xfrm rot="5400000">
                  <a:off x="5667291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704E7C2F-2AF7-4942-B0DC-106B77360B35}"/>
                    </a:ext>
                  </a:extLst>
                </p:cNvPr>
                <p:cNvCxnSpPr/>
                <p:nvPr/>
              </p:nvCxnSpPr>
              <p:spPr>
                <a:xfrm rot="5400000">
                  <a:off x="5060652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9C525252-E147-7A48-92E2-8D010DFBE310}"/>
                    </a:ext>
                  </a:extLst>
                </p:cNvPr>
                <p:cNvCxnSpPr/>
                <p:nvPr/>
              </p:nvCxnSpPr>
              <p:spPr>
                <a:xfrm rot="5400000">
                  <a:off x="5465078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2495375A-7435-1A47-812C-E83D8893D21E}"/>
                    </a:ext>
                  </a:extLst>
                </p:cNvPr>
                <p:cNvCxnSpPr/>
                <p:nvPr/>
              </p:nvCxnSpPr>
              <p:spPr>
                <a:xfrm rot="5400000">
                  <a:off x="526286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90EBC672-F6DA-E441-9DDD-CC4A8E5E25C2}"/>
                    </a:ext>
                  </a:extLst>
                </p:cNvPr>
                <p:cNvCxnSpPr/>
                <p:nvPr/>
              </p:nvCxnSpPr>
              <p:spPr>
                <a:xfrm rot="5400000">
                  <a:off x="586950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FDEA6E1-6CCC-5745-9AEA-73B93C94B36D}"/>
                </a:ext>
              </a:extLst>
            </p:cNvPr>
            <p:cNvGrpSpPr/>
            <p:nvPr/>
          </p:nvGrpSpPr>
          <p:grpSpPr>
            <a:xfrm>
              <a:off x="5767113" y="3176440"/>
              <a:ext cx="1525107" cy="3058963"/>
              <a:chOff x="5767113" y="3176440"/>
              <a:chExt cx="1525107" cy="3058963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53AFFA0-3716-C946-AAC0-2FDB7B12F2E9}"/>
                  </a:ext>
                </a:extLst>
              </p:cNvPr>
              <p:cNvGrpSpPr/>
              <p:nvPr/>
            </p:nvGrpSpPr>
            <p:grpSpPr>
              <a:xfrm rot="10800000" flipH="1" flipV="1">
                <a:off x="5767113" y="3176440"/>
                <a:ext cx="1525107" cy="2294870"/>
                <a:chOff x="7451643" y="1504107"/>
                <a:chExt cx="808853" cy="2509732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A291C2A0-52DA-B14A-B05C-C896BAE9DF1F}"/>
                    </a:ext>
                  </a:extLst>
                </p:cNvPr>
                <p:cNvCxnSpPr/>
                <p:nvPr/>
              </p:nvCxnSpPr>
              <p:spPr>
                <a:xfrm rot="5400000">
                  <a:off x="6803416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673724B7-ECAF-C040-A095-A101CC6952E7}"/>
                    </a:ext>
                  </a:extLst>
                </p:cNvPr>
                <p:cNvCxnSpPr/>
                <p:nvPr/>
              </p:nvCxnSpPr>
              <p:spPr>
                <a:xfrm rot="5400000">
                  <a:off x="6196777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C8DCBC61-3DEA-C349-8775-48332A26D05E}"/>
                    </a:ext>
                  </a:extLst>
                </p:cNvPr>
                <p:cNvCxnSpPr/>
                <p:nvPr/>
              </p:nvCxnSpPr>
              <p:spPr>
                <a:xfrm rot="5400000">
                  <a:off x="6601203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10320603-8A24-814F-86E8-FCAEAF699421}"/>
                    </a:ext>
                  </a:extLst>
                </p:cNvPr>
                <p:cNvCxnSpPr/>
                <p:nvPr/>
              </p:nvCxnSpPr>
              <p:spPr>
                <a:xfrm rot="5400000">
                  <a:off x="639899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82948DBF-886D-814B-B3F9-38FF2D1C8EBF}"/>
                    </a:ext>
                  </a:extLst>
                </p:cNvPr>
                <p:cNvCxnSpPr/>
                <p:nvPr/>
              </p:nvCxnSpPr>
              <p:spPr>
                <a:xfrm rot="5400000">
                  <a:off x="700563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7DBCFFDB-3B5A-E948-9C19-CD4756684ED6}"/>
                  </a:ext>
                </a:extLst>
              </p:cNvPr>
              <p:cNvGrpSpPr/>
              <p:nvPr/>
            </p:nvGrpSpPr>
            <p:grpSpPr>
              <a:xfrm rot="10800000" flipH="1" flipV="1">
                <a:off x="5767113" y="5409331"/>
                <a:ext cx="1525107" cy="826072"/>
                <a:chOff x="7463112" y="1526872"/>
                <a:chExt cx="808853" cy="4804920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0BACE760-CA2F-214C-8587-09E0E44E34D4}"/>
                    </a:ext>
                  </a:extLst>
                </p:cNvPr>
                <p:cNvCxnSpPr/>
                <p:nvPr/>
              </p:nvCxnSpPr>
              <p:spPr>
                <a:xfrm rot="5400000">
                  <a:off x="5667291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B160E7AA-F7F1-9D40-8B11-054ACA3DAFAA}"/>
                    </a:ext>
                  </a:extLst>
                </p:cNvPr>
                <p:cNvCxnSpPr/>
                <p:nvPr/>
              </p:nvCxnSpPr>
              <p:spPr>
                <a:xfrm rot="5400000">
                  <a:off x="5060652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E10DB84D-0013-1743-A468-0AC861C56298}"/>
                    </a:ext>
                  </a:extLst>
                </p:cNvPr>
                <p:cNvCxnSpPr/>
                <p:nvPr/>
              </p:nvCxnSpPr>
              <p:spPr>
                <a:xfrm rot="5400000">
                  <a:off x="5465078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985E4582-A937-A84C-8A5E-247490A6BBDE}"/>
                    </a:ext>
                  </a:extLst>
                </p:cNvPr>
                <p:cNvCxnSpPr/>
                <p:nvPr/>
              </p:nvCxnSpPr>
              <p:spPr>
                <a:xfrm rot="5400000">
                  <a:off x="526286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40E707A2-5BE3-C14C-BB2D-F077D79CD02B}"/>
                    </a:ext>
                  </a:extLst>
                </p:cNvPr>
                <p:cNvCxnSpPr/>
                <p:nvPr/>
              </p:nvCxnSpPr>
              <p:spPr>
                <a:xfrm rot="5400000">
                  <a:off x="586950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5C4BC72-8B32-6E44-BC2F-21C4A6159675}"/>
              </a:ext>
            </a:extLst>
          </p:cNvPr>
          <p:cNvGrpSpPr/>
          <p:nvPr/>
        </p:nvGrpSpPr>
        <p:grpSpPr>
          <a:xfrm rot="5400000">
            <a:off x="7432434" y="2007153"/>
            <a:ext cx="1713236" cy="3353681"/>
            <a:chOff x="6187620" y="1690688"/>
            <a:chExt cx="908629" cy="1778652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329FAF80-825E-DB43-84DC-CA1C8610121F}"/>
                </a:ext>
              </a:extLst>
            </p:cNvPr>
            <p:cNvGrpSpPr/>
            <p:nvPr/>
          </p:nvGrpSpPr>
          <p:grpSpPr>
            <a:xfrm>
              <a:off x="6187620" y="1690688"/>
              <a:ext cx="808853" cy="179973"/>
              <a:chOff x="7451643" y="1504107"/>
              <a:chExt cx="808853" cy="2509732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E6C394D-14BB-8241-AD5B-82B6194FAAFD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81F86C9F-D18A-3345-BBBF-A16CCE124FA5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4B2CEB2D-D16D-454A-BCC5-A3850746B60D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4914E54D-164D-714E-86BC-11507FB2FBE1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080A726E-B4BE-E240-9C2F-508BFAB976B0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7C5BA533-4CA2-6E45-B356-1E918F1F3B88}"/>
                </a:ext>
              </a:extLst>
            </p:cNvPr>
            <p:cNvGrpSpPr/>
            <p:nvPr/>
          </p:nvGrpSpPr>
          <p:grpSpPr>
            <a:xfrm>
              <a:off x="6187620" y="1846993"/>
              <a:ext cx="808853" cy="1266422"/>
              <a:chOff x="7463112" y="1526872"/>
              <a:chExt cx="808853" cy="4804920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5E2C643-3656-5740-BFE2-5081717519AE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A16095C-DACE-044E-9CDC-7386D0C6DE64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9005E27-4501-3747-9D63-E724A67DB4F9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0D0F37F1-0847-6D46-8B8C-984AA5715555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E1B4FF7A-A6F4-6A48-93E0-1FFC3A6B1B14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581DBB8-DE45-0C44-BD8D-55B0B1501B11}"/>
                </a:ext>
              </a:extLst>
            </p:cNvPr>
            <p:cNvGrpSpPr/>
            <p:nvPr/>
          </p:nvGrpSpPr>
          <p:grpSpPr>
            <a:xfrm flipV="1">
              <a:off x="6287396" y="2252237"/>
              <a:ext cx="808853" cy="1217103"/>
              <a:chOff x="7451643" y="1504107"/>
              <a:chExt cx="808853" cy="2509732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7FCBC6FD-0B8E-E242-A7FC-68B7D9806241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75D01B73-EE27-9E46-BF4A-73D84000B0F0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44CF051-4647-C54A-819D-06D9B7DE5219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2047243-A06D-EA43-B599-5B927300C375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552603D-6331-1C4B-A0EF-A69213263453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B40B9DD7-4DE2-8F42-9BBD-5F6C638421BC}"/>
                </a:ext>
              </a:extLst>
            </p:cNvPr>
            <p:cNvGrpSpPr/>
            <p:nvPr/>
          </p:nvGrpSpPr>
          <p:grpSpPr>
            <a:xfrm flipV="1">
              <a:off x="6287396" y="1846994"/>
              <a:ext cx="808853" cy="438114"/>
              <a:chOff x="7463112" y="1526872"/>
              <a:chExt cx="808853" cy="4804920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E3ECDE8-98E4-3345-A2B4-4F3FC5AF0B2F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363B7F7-1B4F-E84B-9918-DB9607366E5B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60A1B0B-5DAE-434B-8F0B-0E55F455F36A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63E8CEF-48F9-D744-9E44-6EEA57A07495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11FBDFF-1F19-0B43-B860-595605310FFC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66CDC65-51DE-CE42-93AE-FDA431271670}"/>
              </a:ext>
            </a:extLst>
          </p:cNvPr>
          <p:cNvGrpSpPr/>
          <p:nvPr/>
        </p:nvGrpSpPr>
        <p:grpSpPr>
          <a:xfrm rot="5400000" flipH="1" flipV="1">
            <a:off x="5122534" y="1995917"/>
            <a:ext cx="1713236" cy="3353681"/>
            <a:chOff x="6187620" y="1690688"/>
            <a:chExt cx="908629" cy="177865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1BBA995-44EA-7243-90AC-98BD3476F5B2}"/>
                </a:ext>
              </a:extLst>
            </p:cNvPr>
            <p:cNvGrpSpPr/>
            <p:nvPr/>
          </p:nvGrpSpPr>
          <p:grpSpPr>
            <a:xfrm>
              <a:off x="6187620" y="1690688"/>
              <a:ext cx="808853" cy="179973"/>
              <a:chOff x="7451643" y="1504107"/>
              <a:chExt cx="808853" cy="2509732"/>
            </a:xfrm>
          </p:grpSpPr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5E5FB8BB-016A-A645-82AE-01D264C7A312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E446DC58-0ED5-304B-BD73-B38F6DA80319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8A4DC490-EA61-D44B-B7D5-A2BC8F98DF2D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7CBF5786-CE03-D647-A142-54BC4EA14347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1B5C3CC5-1041-564C-8725-E8E35B732290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D42330D3-438F-EA49-A94A-64431FF9303A}"/>
                </a:ext>
              </a:extLst>
            </p:cNvPr>
            <p:cNvGrpSpPr/>
            <p:nvPr/>
          </p:nvGrpSpPr>
          <p:grpSpPr>
            <a:xfrm>
              <a:off x="6187620" y="1846993"/>
              <a:ext cx="808853" cy="1266422"/>
              <a:chOff x="7463112" y="1526872"/>
              <a:chExt cx="808853" cy="4804920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F341F10-5F91-DE48-8D37-F88FF5FC068F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BB59DF98-DE62-9E41-BE5F-EB9721A32B74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6D0A4E2-2F2C-7D45-9229-ECFF19E0D861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1A2EC0FC-6BFE-1E43-A011-37CDD5B5C6BE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4B3813DD-F146-5144-8905-D577D33EE08B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64E5D2A2-FB89-C940-9908-7ED3A2BAF761}"/>
                </a:ext>
              </a:extLst>
            </p:cNvPr>
            <p:cNvGrpSpPr/>
            <p:nvPr/>
          </p:nvGrpSpPr>
          <p:grpSpPr>
            <a:xfrm flipV="1">
              <a:off x="6287396" y="2252237"/>
              <a:ext cx="808853" cy="1217103"/>
              <a:chOff x="7451643" y="1504107"/>
              <a:chExt cx="808853" cy="2509732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B54A414D-0396-2049-AAD3-601962BAAB0E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C4FE2FB-B7AB-3741-8845-D79026752869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F4ED67DD-EECE-AC42-B5D9-6566D3C26023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33E550AC-A85A-8646-BBFA-A28113C46F3A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7F2CD0C-D942-0D43-8321-A570D3874B6A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3C0FE94-5F38-8A46-ACF3-5A67F2316EB0}"/>
                </a:ext>
              </a:extLst>
            </p:cNvPr>
            <p:cNvGrpSpPr/>
            <p:nvPr/>
          </p:nvGrpSpPr>
          <p:grpSpPr>
            <a:xfrm flipV="1">
              <a:off x="6287396" y="1846994"/>
              <a:ext cx="808853" cy="438114"/>
              <a:chOff x="7463112" y="1526872"/>
              <a:chExt cx="808853" cy="4804920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68C4C361-D516-1848-8D10-21C93112FA49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0C139089-35D6-2645-9064-D94090C96A5C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0E7A2B9-CFEE-2D44-9CCE-DB564E6D377E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12604C6F-B155-BB41-BA9A-2B06F799F384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512CC84-36BE-9C49-99D1-BCFA833BA59E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B356B0E-AE44-1A4B-BBD6-240107AB126A}"/>
              </a:ext>
            </a:extLst>
          </p:cNvPr>
          <p:cNvSpPr/>
          <p:nvPr/>
        </p:nvSpPr>
        <p:spPr>
          <a:xfrm>
            <a:off x="6004079" y="2586300"/>
            <a:ext cx="2260046" cy="224423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2C764F-9D6D-E14C-8042-EE324897668B}"/>
              </a:ext>
            </a:extLst>
          </p:cNvPr>
          <p:cNvCxnSpPr>
            <a:cxnSpLocks/>
          </p:cNvCxnSpPr>
          <p:nvPr/>
        </p:nvCxnSpPr>
        <p:spPr>
          <a:xfrm flipH="1" flipV="1">
            <a:off x="5361123" y="1899794"/>
            <a:ext cx="644673" cy="671720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C21076-DEF9-294F-9672-BC353628E095}"/>
              </a:ext>
            </a:extLst>
          </p:cNvPr>
          <p:cNvGrpSpPr/>
          <p:nvPr/>
        </p:nvGrpSpPr>
        <p:grpSpPr>
          <a:xfrm>
            <a:off x="6149966" y="516904"/>
            <a:ext cx="2002833" cy="594357"/>
            <a:chOff x="5451466" y="516904"/>
            <a:chExt cx="2002833" cy="59435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9A2A11-E438-4846-8B70-187019BCC630}"/>
                </a:ext>
              </a:extLst>
            </p:cNvPr>
            <p:cNvGrpSpPr/>
            <p:nvPr/>
          </p:nvGrpSpPr>
          <p:grpSpPr>
            <a:xfrm>
              <a:off x="5651687" y="741929"/>
              <a:ext cx="1802612" cy="369332"/>
              <a:chOff x="5651687" y="741929"/>
              <a:chExt cx="1802612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DE7D39-9A75-E440-B677-8FB2B8578649}"/>
                  </a:ext>
                </a:extLst>
              </p:cNvPr>
              <p:cNvSpPr txBox="1"/>
              <p:nvPr/>
            </p:nvSpPr>
            <p:spPr>
              <a:xfrm>
                <a:off x="7152613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BD670E24-8007-7649-BB92-49A1767B53B0}"/>
                  </a:ext>
                </a:extLst>
              </p:cNvPr>
              <p:cNvSpPr txBox="1"/>
              <p:nvPr/>
            </p:nvSpPr>
            <p:spPr>
              <a:xfrm>
                <a:off x="6777381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E64B7CB7-F964-4748-8398-61D20EDB107C}"/>
                  </a:ext>
                </a:extLst>
              </p:cNvPr>
              <p:cNvSpPr txBox="1"/>
              <p:nvPr/>
            </p:nvSpPr>
            <p:spPr>
              <a:xfrm>
                <a:off x="6402150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ECDDFF6A-B414-C642-971B-99C584554E59}"/>
                  </a:ext>
                </a:extLst>
              </p:cNvPr>
              <p:cNvSpPr txBox="1"/>
              <p:nvPr/>
            </p:nvSpPr>
            <p:spPr>
              <a:xfrm>
                <a:off x="6026918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5F685209-C142-064A-BF35-6DE642D80AC8}"/>
                  </a:ext>
                </a:extLst>
              </p:cNvPr>
              <p:cNvSpPr txBox="1"/>
              <p:nvPr/>
            </p:nvSpPr>
            <p:spPr>
              <a:xfrm>
                <a:off x="5651687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942F3E6-BFE5-774D-91B7-0B6521503B95}"/>
                </a:ext>
              </a:extLst>
            </p:cNvPr>
            <p:cNvGrpSpPr/>
            <p:nvPr/>
          </p:nvGrpSpPr>
          <p:grpSpPr>
            <a:xfrm>
              <a:off x="5451466" y="516904"/>
              <a:ext cx="1802612" cy="369332"/>
              <a:chOff x="5651687" y="741929"/>
              <a:chExt cx="1802612" cy="369332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6B4BCF8D-7585-CD45-9389-78164981E649}"/>
                  </a:ext>
                </a:extLst>
              </p:cNvPr>
              <p:cNvSpPr txBox="1"/>
              <p:nvPr/>
            </p:nvSpPr>
            <p:spPr>
              <a:xfrm>
                <a:off x="7152613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676C39B-3288-E04E-ADCF-2A1C7CF5560B}"/>
                  </a:ext>
                </a:extLst>
              </p:cNvPr>
              <p:cNvSpPr txBox="1"/>
              <p:nvPr/>
            </p:nvSpPr>
            <p:spPr>
              <a:xfrm>
                <a:off x="6777381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567BBA5E-6382-374F-85AD-C673845C5429}"/>
                  </a:ext>
                </a:extLst>
              </p:cNvPr>
              <p:cNvSpPr txBox="1"/>
              <p:nvPr/>
            </p:nvSpPr>
            <p:spPr>
              <a:xfrm>
                <a:off x="6402150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F065158-8388-9D4C-82F6-CBA1892A252A}"/>
                  </a:ext>
                </a:extLst>
              </p:cNvPr>
              <p:cNvSpPr txBox="1"/>
              <p:nvPr/>
            </p:nvSpPr>
            <p:spPr>
              <a:xfrm>
                <a:off x="6026918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8818320-5F9C-264F-BA14-4D959AC63895}"/>
                  </a:ext>
                </a:extLst>
              </p:cNvPr>
              <p:cNvSpPr txBox="1"/>
              <p:nvPr/>
            </p:nvSpPr>
            <p:spPr>
              <a:xfrm>
                <a:off x="5651687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F8F069E-1B80-604F-95F1-4388FAFC60D9}"/>
              </a:ext>
            </a:extLst>
          </p:cNvPr>
          <p:cNvGrpSpPr/>
          <p:nvPr/>
        </p:nvGrpSpPr>
        <p:grpSpPr>
          <a:xfrm flipH="1">
            <a:off x="6139574" y="6257950"/>
            <a:ext cx="1802612" cy="369332"/>
            <a:chOff x="5651687" y="741929"/>
            <a:chExt cx="1802612" cy="369332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8D1C45B-D547-5641-BBE8-71ED7A940E82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EAA88E3-2127-9840-B13A-27674BAE8719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D4FB7D1-6B64-3E45-A154-C4C0923FEF65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E28EB78-BC18-6343-BD98-A5FB56DCDA0B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2B33F1C6-8B9F-5F49-9173-A40458C95EEF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E78B85C-3D0E-9D46-A559-68C081F75B5D}"/>
              </a:ext>
            </a:extLst>
          </p:cNvPr>
          <p:cNvGrpSpPr/>
          <p:nvPr/>
        </p:nvGrpSpPr>
        <p:grpSpPr>
          <a:xfrm flipH="1">
            <a:off x="6326348" y="6517017"/>
            <a:ext cx="1802612" cy="369332"/>
            <a:chOff x="5651687" y="741929"/>
            <a:chExt cx="1802612" cy="369332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A237625-7D66-8048-8100-80E4C1C58B24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9DB765D-3FCB-6942-9A2E-1A1C91B24DAF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E50347D8-1910-F64B-9F6B-0B933D7778A2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9A90F1C7-BEAC-F14F-B0AF-5A21BF01AD48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83D9A36F-3146-7D4A-8868-434AF344418C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0C32C7A-A87D-EB4B-B4D5-2428E63F178F}"/>
              </a:ext>
            </a:extLst>
          </p:cNvPr>
          <p:cNvGrpSpPr/>
          <p:nvPr/>
        </p:nvGrpSpPr>
        <p:grpSpPr>
          <a:xfrm rot="5400000" flipV="1">
            <a:off x="8983175" y="3595006"/>
            <a:ext cx="1802612" cy="369332"/>
            <a:chOff x="5651687" y="741929"/>
            <a:chExt cx="1802612" cy="369332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C2170A4-7EEB-DF47-AECB-2F3A1F02BCD0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3D37ED3-4237-AD43-9697-C7BBA839DD14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981F355-70DE-5145-9AC0-02E032D9C54D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5C2DA63-F297-2A4D-B1C2-B25C89BC72ED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57FB52E-AEEE-B74A-B245-06D3DEA72C41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8226BFB8-33F0-564C-95BD-5159D0E76793}"/>
              </a:ext>
            </a:extLst>
          </p:cNvPr>
          <p:cNvGrpSpPr/>
          <p:nvPr/>
        </p:nvGrpSpPr>
        <p:grpSpPr>
          <a:xfrm rot="5400000" flipV="1">
            <a:off x="9255689" y="3421679"/>
            <a:ext cx="1802612" cy="369332"/>
            <a:chOff x="5651687" y="741929"/>
            <a:chExt cx="1802612" cy="369332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57D3261A-8970-C143-923C-5FAB96CBAE1C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0035814-D926-6643-B58B-4C112C35D70D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1C6A4050-6EAD-744D-BEC8-30567D104C6C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F8355C99-4655-6C47-BE52-05967B56994E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1C87ED2-9724-9541-98A2-A1A651DB7D70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7FBD56D-45A5-804F-82CE-4D4287A2CA14}"/>
              </a:ext>
            </a:extLst>
          </p:cNvPr>
          <p:cNvGrpSpPr/>
          <p:nvPr/>
        </p:nvGrpSpPr>
        <p:grpSpPr>
          <a:xfrm rot="16200000">
            <a:off x="3192886" y="3578589"/>
            <a:ext cx="1802612" cy="369332"/>
            <a:chOff x="5651687" y="741929"/>
            <a:chExt cx="1802612" cy="369332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BA54426D-965D-BC42-8252-9D493C3010A1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37E081E3-A18E-6D48-9748-51EBADB2C9A7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2C473D19-92F2-FA4B-A60F-2881DE8AE136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3CE739E0-9173-0447-88FC-C62DA85EB8CC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EDC2015F-B676-9A4A-B501-13944B688313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92158E5E-2A8A-0D45-B84D-FFEDAA8D026C}"/>
              </a:ext>
            </a:extLst>
          </p:cNvPr>
          <p:cNvGrpSpPr/>
          <p:nvPr/>
        </p:nvGrpSpPr>
        <p:grpSpPr>
          <a:xfrm rot="16200000">
            <a:off x="3465400" y="3405262"/>
            <a:ext cx="1802612" cy="369332"/>
            <a:chOff x="5651687" y="741929"/>
            <a:chExt cx="1802612" cy="369332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6C6EE990-8C3D-0940-9E19-A7C12AA7E861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595CA8CC-2F0D-A741-AC4B-661AED1E6CAD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22276D43-3DEE-0940-AC9F-894D2312C98D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65374161-ACD9-A64F-9667-0BF1AD9BBECA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112187D-7C2F-4E42-92C5-44EC0A7F1338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7E487F08-642D-CE41-94F8-2043D9B9E297}"/>
              </a:ext>
            </a:extLst>
          </p:cNvPr>
          <p:cNvCxnSpPr>
            <a:cxnSpLocks/>
          </p:cNvCxnSpPr>
          <p:nvPr/>
        </p:nvCxnSpPr>
        <p:spPr>
          <a:xfrm>
            <a:off x="7820381" y="2586300"/>
            <a:ext cx="443744" cy="19593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39A83643-6394-CE42-8A0A-45D8DC9360EA}"/>
              </a:ext>
            </a:extLst>
          </p:cNvPr>
          <p:cNvCxnSpPr>
            <a:cxnSpLocks/>
          </p:cNvCxnSpPr>
          <p:nvPr/>
        </p:nvCxnSpPr>
        <p:spPr>
          <a:xfrm flipH="1">
            <a:off x="6272467" y="2586300"/>
            <a:ext cx="1541359" cy="22409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82AA356-4568-C341-94AD-9F8179F13CC3}"/>
              </a:ext>
            </a:extLst>
          </p:cNvPr>
          <p:cNvCxnSpPr>
            <a:cxnSpLocks/>
          </p:cNvCxnSpPr>
          <p:nvPr/>
        </p:nvCxnSpPr>
        <p:spPr>
          <a:xfrm flipH="1">
            <a:off x="5999953" y="2581429"/>
            <a:ext cx="1813873" cy="2387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3D94AC1-0058-6844-9D50-453FD48193C1}"/>
              </a:ext>
            </a:extLst>
          </p:cNvPr>
          <p:cNvCxnSpPr>
            <a:cxnSpLocks/>
          </p:cNvCxnSpPr>
          <p:nvPr/>
        </p:nvCxnSpPr>
        <p:spPr>
          <a:xfrm>
            <a:off x="5992471" y="3004268"/>
            <a:ext cx="2271654" cy="15462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C811103-1166-0741-980F-B36BF76B9847}"/>
              </a:ext>
            </a:extLst>
          </p:cNvPr>
          <p:cNvCxnSpPr>
            <a:cxnSpLocks/>
          </p:cNvCxnSpPr>
          <p:nvPr/>
        </p:nvCxnSpPr>
        <p:spPr>
          <a:xfrm flipV="1">
            <a:off x="6465613" y="4550128"/>
            <a:ext cx="1798512" cy="2842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851E66BB-EC3A-5C4E-9ABB-5DE1029DAC17}"/>
              </a:ext>
            </a:extLst>
          </p:cNvPr>
          <p:cNvCxnSpPr>
            <a:cxnSpLocks/>
          </p:cNvCxnSpPr>
          <p:nvPr/>
        </p:nvCxnSpPr>
        <p:spPr>
          <a:xfrm flipV="1">
            <a:off x="6272466" y="4358696"/>
            <a:ext cx="1991659" cy="4730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203DAA6B-4D60-4D4C-ABD9-0822002A604D}"/>
              </a:ext>
            </a:extLst>
          </p:cNvPr>
          <p:cNvCxnSpPr>
            <a:cxnSpLocks/>
          </p:cNvCxnSpPr>
          <p:nvPr/>
        </p:nvCxnSpPr>
        <p:spPr>
          <a:xfrm flipH="1" flipV="1">
            <a:off x="5999952" y="3004267"/>
            <a:ext cx="279598" cy="18291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1B7E0AC9-FCE8-BD40-BF5E-73E6B3C55A9D}"/>
              </a:ext>
            </a:extLst>
          </p:cNvPr>
          <p:cNvCxnSpPr>
            <a:cxnSpLocks/>
          </p:cNvCxnSpPr>
          <p:nvPr/>
        </p:nvCxnSpPr>
        <p:spPr>
          <a:xfrm flipH="1" flipV="1">
            <a:off x="5997524" y="2820213"/>
            <a:ext cx="2270727" cy="15322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32905136-238B-A547-9F8E-6CCBC424A0DA}"/>
              </a:ext>
            </a:extLst>
          </p:cNvPr>
          <p:cNvCxnSpPr>
            <a:cxnSpLocks/>
          </p:cNvCxnSpPr>
          <p:nvPr/>
        </p:nvCxnSpPr>
        <p:spPr>
          <a:xfrm flipH="1" flipV="1">
            <a:off x="5997376" y="2816921"/>
            <a:ext cx="468237" cy="20161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691B4ABC-9413-AF45-AE6C-405C7706A820}"/>
              </a:ext>
            </a:extLst>
          </p:cNvPr>
          <p:cNvCxnSpPr>
            <a:cxnSpLocks/>
          </p:cNvCxnSpPr>
          <p:nvPr/>
        </p:nvCxnSpPr>
        <p:spPr>
          <a:xfrm flipH="1" flipV="1">
            <a:off x="8001918" y="2582229"/>
            <a:ext cx="262207" cy="17702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9E4B7B16-4DE5-F94E-B012-AD8C9B1C6751}"/>
              </a:ext>
            </a:extLst>
          </p:cNvPr>
          <p:cNvCxnSpPr>
            <a:cxnSpLocks/>
          </p:cNvCxnSpPr>
          <p:nvPr/>
        </p:nvCxnSpPr>
        <p:spPr>
          <a:xfrm flipV="1">
            <a:off x="6467641" y="2586299"/>
            <a:ext cx="1534277" cy="22554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6569BFA-7FF9-2B4C-828D-526FBBA97DD5}"/>
              </a:ext>
            </a:extLst>
          </p:cNvPr>
          <p:cNvCxnSpPr>
            <a:cxnSpLocks/>
          </p:cNvCxnSpPr>
          <p:nvPr/>
        </p:nvCxnSpPr>
        <p:spPr>
          <a:xfrm flipV="1">
            <a:off x="5992433" y="2583771"/>
            <a:ext cx="2014539" cy="4204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91C72A-47DB-C34B-8205-93E2DC0C1303}"/>
              </a:ext>
            </a:extLst>
          </p:cNvPr>
          <p:cNvSpPr txBox="1"/>
          <p:nvPr/>
        </p:nvSpPr>
        <p:spPr>
          <a:xfrm>
            <a:off x="437597" y="5334620"/>
            <a:ext cx="4816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shows connectivity for ‘0’ tracks</a:t>
            </a:r>
          </a:p>
          <a:p>
            <a:r>
              <a:rPr lang="en-US" dirty="0"/>
              <a:t>Similar connectivity for all other numbered tracks</a:t>
            </a:r>
          </a:p>
          <a:p>
            <a:r>
              <a:rPr lang="en-US" dirty="0"/>
              <a:t>PE output goes to all </a:t>
            </a:r>
            <a:r>
              <a:rPr lang="en-US" dirty="0" err="1"/>
              <a:t>muxes</a:t>
            </a:r>
            <a:r>
              <a:rPr lang="en-US" dirty="0"/>
              <a:t> 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017A9D8-73CE-754B-8B0A-2A7AECC8F140}"/>
              </a:ext>
            </a:extLst>
          </p:cNvPr>
          <p:cNvSpPr/>
          <p:nvPr/>
        </p:nvSpPr>
        <p:spPr>
          <a:xfrm>
            <a:off x="4630590" y="1176946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7238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29A9-E7C6-4A40-87FF-05F17677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Element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6D1AC-D320-9D45-A424-60C81B79B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Nikhil </a:t>
            </a:r>
            <a:r>
              <a:rPr lang="en-US" dirty="0" err="1"/>
              <a:t>Bhagdikar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30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7BA340D-5495-8945-95F4-75690912DD64}"/>
              </a:ext>
            </a:extLst>
          </p:cNvPr>
          <p:cNvSpPr/>
          <p:nvPr/>
        </p:nvSpPr>
        <p:spPr>
          <a:xfrm>
            <a:off x="2588899" y="2522257"/>
            <a:ext cx="7574603" cy="3192808"/>
          </a:xfrm>
          <a:prstGeom prst="roundRect">
            <a:avLst>
              <a:gd name="adj" fmla="val 8899"/>
            </a:avLst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6F39BE4-7772-5347-BA76-AA120DB6A0F9}"/>
              </a:ext>
            </a:extLst>
          </p:cNvPr>
          <p:cNvSpPr/>
          <p:nvPr/>
        </p:nvSpPr>
        <p:spPr>
          <a:xfrm>
            <a:off x="3114255" y="3943599"/>
            <a:ext cx="2954650" cy="1645269"/>
          </a:xfrm>
          <a:prstGeom prst="roundRect">
            <a:avLst>
              <a:gd name="adj" fmla="val 73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Element (PE)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7B74AA5-1FAF-494B-922D-D48345E7BA4A}"/>
              </a:ext>
            </a:extLst>
          </p:cNvPr>
          <p:cNvGrpSpPr/>
          <p:nvPr/>
        </p:nvGrpSpPr>
        <p:grpSpPr>
          <a:xfrm>
            <a:off x="2910953" y="1980189"/>
            <a:ext cx="1181096" cy="1631364"/>
            <a:chOff x="3928491" y="1707224"/>
            <a:chExt cx="1181096" cy="163136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7ABD285-5E89-184B-A6D2-EFD8B5A45F62}"/>
                </a:ext>
              </a:extLst>
            </p:cNvPr>
            <p:cNvSpPr/>
            <p:nvPr/>
          </p:nvSpPr>
          <p:spPr>
            <a:xfrm>
              <a:off x="4145915" y="2557307"/>
              <a:ext cx="754380" cy="3785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RegA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90775F-21E2-6A47-8BE6-62D9BAD42EAB}"/>
                </a:ext>
              </a:extLst>
            </p:cNvPr>
            <p:cNvSpPr txBox="1"/>
            <p:nvPr/>
          </p:nvSpPr>
          <p:spPr>
            <a:xfrm>
              <a:off x="4364247" y="170722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D8CC8DA-1584-A04E-A164-9080E80C115D}"/>
                </a:ext>
              </a:extLst>
            </p:cNvPr>
            <p:cNvCxnSpPr>
              <a:cxnSpLocks/>
              <a:stCxn id="6" idx="2"/>
              <a:endCxn id="3" idx="0"/>
            </p:cNvCxnSpPr>
            <p:nvPr/>
          </p:nvCxnSpPr>
          <p:spPr>
            <a:xfrm>
              <a:off x="4523105" y="2076556"/>
              <a:ext cx="0" cy="4807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DCC84F-04A0-944E-A31F-EA59F0226A73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4523105" y="2935866"/>
              <a:ext cx="0" cy="2177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AEB687A0-89CC-0F42-8DF2-B230D54C14A4}"/>
                </a:ext>
              </a:extLst>
            </p:cNvPr>
            <p:cNvSpPr/>
            <p:nvPr/>
          </p:nvSpPr>
          <p:spPr>
            <a:xfrm rot="10800000" flipH="1">
              <a:off x="4364247" y="3153655"/>
              <a:ext cx="745340" cy="170576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4D8271B5-6677-CB41-B352-4DB5ED90BA74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16200000" flipH="1">
              <a:off x="4202434" y="2397226"/>
              <a:ext cx="1077099" cy="435757"/>
            </a:xfrm>
            <a:prstGeom prst="bentConnector3">
              <a:avLst>
                <a:gd name="adj1" fmla="val 2994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5FB5CFC-AD9F-2544-95F4-867807731916}"/>
                </a:ext>
              </a:extLst>
            </p:cNvPr>
            <p:cNvSpPr/>
            <p:nvPr/>
          </p:nvSpPr>
          <p:spPr>
            <a:xfrm>
              <a:off x="3928491" y="3139297"/>
              <a:ext cx="217424" cy="1992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6C851A9-5958-904E-B69B-5E1B7A23B9AC}"/>
                </a:ext>
              </a:extLst>
            </p:cNvPr>
            <p:cNvCxnSpPr>
              <a:cxnSpLocks/>
              <a:stCxn id="35" idx="3"/>
              <a:endCxn id="18" idx="1"/>
            </p:cNvCxnSpPr>
            <p:nvPr/>
          </p:nvCxnSpPr>
          <p:spPr>
            <a:xfrm>
              <a:off x="4145915" y="3238943"/>
              <a:ext cx="28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095A590-8D34-4E46-8AF2-C387EA8445F2}"/>
              </a:ext>
            </a:extLst>
          </p:cNvPr>
          <p:cNvGrpSpPr/>
          <p:nvPr/>
        </p:nvGrpSpPr>
        <p:grpSpPr>
          <a:xfrm>
            <a:off x="4192622" y="1980189"/>
            <a:ext cx="1181096" cy="1631364"/>
            <a:chOff x="3928491" y="1707224"/>
            <a:chExt cx="1181096" cy="163136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B7AEAA8-C386-954A-9D3D-8CA202DC0E76}"/>
                </a:ext>
              </a:extLst>
            </p:cNvPr>
            <p:cNvSpPr/>
            <p:nvPr/>
          </p:nvSpPr>
          <p:spPr>
            <a:xfrm>
              <a:off x="4145915" y="2557307"/>
              <a:ext cx="754380" cy="3785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RegB</a:t>
              </a:r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13891DB-9493-C847-9EC2-FA86D4CBCDF2}"/>
                </a:ext>
              </a:extLst>
            </p:cNvPr>
            <p:cNvSpPr txBox="1"/>
            <p:nvPr/>
          </p:nvSpPr>
          <p:spPr>
            <a:xfrm>
              <a:off x="4364247" y="170722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2F1F6BC-B266-C54F-8E36-73E132A629B5}"/>
                </a:ext>
              </a:extLst>
            </p:cNvPr>
            <p:cNvCxnSpPr>
              <a:cxnSpLocks/>
              <a:stCxn id="51" idx="2"/>
              <a:endCxn id="50" idx="0"/>
            </p:cNvCxnSpPr>
            <p:nvPr/>
          </p:nvCxnSpPr>
          <p:spPr>
            <a:xfrm>
              <a:off x="4519097" y="2076556"/>
              <a:ext cx="4008" cy="4807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0BC93C4-EFFB-D04E-8D53-C8542D4E036E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>
              <a:off x="4523105" y="2935866"/>
              <a:ext cx="0" cy="2177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rapezoid 53">
              <a:extLst>
                <a:ext uri="{FF2B5EF4-FFF2-40B4-BE49-F238E27FC236}">
                  <a16:creationId xmlns:a16="http://schemas.microsoft.com/office/drawing/2014/main" id="{46DC28FA-78B9-AC41-AA30-305E076B396E}"/>
                </a:ext>
              </a:extLst>
            </p:cNvPr>
            <p:cNvSpPr/>
            <p:nvPr/>
          </p:nvSpPr>
          <p:spPr>
            <a:xfrm rot="10800000" flipH="1">
              <a:off x="4364247" y="3153655"/>
              <a:ext cx="745340" cy="170576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Elbow Connector 54">
              <a:extLst>
                <a:ext uri="{FF2B5EF4-FFF2-40B4-BE49-F238E27FC236}">
                  <a16:creationId xmlns:a16="http://schemas.microsoft.com/office/drawing/2014/main" id="{41EDB57A-01E8-6349-91EB-5647715AAD3E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 rot="16200000" flipH="1">
              <a:off x="4200430" y="2395223"/>
              <a:ext cx="1077098" cy="439764"/>
            </a:xfrm>
            <a:prstGeom prst="bentConnector3">
              <a:avLst>
                <a:gd name="adj1" fmla="val 2978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829604C-F591-314F-864B-68F0A9FF6A61}"/>
                </a:ext>
              </a:extLst>
            </p:cNvPr>
            <p:cNvSpPr/>
            <p:nvPr/>
          </p:nvSpPr>
          <p:spPr>
            <a:xfrm>
              <a:off x="3928491" y="3139297"/>
              <a:ext cx="217424" cy="1992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A17E90A-880F-644F-BFD2-04FE2060203E}"/>
                </a:ext>
              </a:extLst>
            </p:cNvPr>
            <p:cNvCxnSpPr>
              <a:cxnSpLocks/>
              <a:stCxn id="56" idx="3"/>
              <a:endCxn id="54" idx="1"/>
            </p:cNvCxnSpPr>
            <p:nvPr/>
          </p:nvCxnSpPr>
          <p:spPr>
            <a:xfrm>
              <a:off x="4145915" y="3238943"/>
              <a:ext cx="28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A45DCE8-D5C9-3348-B3A7-02922CF9F059}"/>
              </a:ext>
            </a:extLst>
          </p:cNvPr>
          <p:cNvSpPr txBox="1"/>
          <p:nvPr/>
        </p:nvSpPr>
        <p:spPr>
          <a:xfrm>
            <a:off x="3114255" y="1631198"/>
            <a:ext cx="209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16 bit operands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FA40C6D-B5AA-3D43-8A65-B85868F4B209}"/>
              </a:ext>
            </a:extLst>
          </p:cNvPr>
          <p:cNvGrpSpPr/>
          <p:nvPr/>
        </p:nvGrpSpPr>
        <p:grpSpPr>
          <a:xfrm>
            <a:off x="6231036" y="1980189"/>
            <a:ext cx="1181096" cy="1631364"/>
            <a:chOff x="3928491" y="1707224"/>
            <a:chExt cx="1181096" cy="163136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26B95E9-65FD-4448-A03C-D962F3285074}"/>
                </a:ext>
              </a:extLst>
            </p:cNvPr>
            <p:cNvSpPr/>
            <p:nvPr/>
          </p:nvSpPr>
          <p:spPr>
            <a:xfrm>
              <a:off x="4145915" y="2557307"/>
              <a:ext cx="754380" cy="3785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RegC</a:t>
              </a:r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37DD93E-4D38-D34C-A9F5-3D16DFFAE752}"/>
                </a:ext>
              </a:extLst>
            </p:cNvPr>
            <p:cNvSpPr txBox="1"/>
            <p:nvPr/>
          </p:nvSpPr>
          <p:spPr>
            <a:xfrm>
              <a:off x="4356407" y="170722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B00329E-A862-4B4D-A9CA-AC56D9AD6C70}"/>
                </a:ext>
              </a:extLst>
            </p:cNvPr>
            <p:cNvCxnSpPr>
              <a:cxnSpLocks/>
              <a:stCxn id="65" idx="2"/>
              <a:endCxn id="64" idx="0"/>
            </p:cNvCxnSpPr>
            <p:nvPr/>
          </p:nvCxnSpPr>
          <p:spPr>
            <a:xfrm>
              <a:off x="4520074" y="2076556"/>
              <a:ext cx="3031" cy="4807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49C7DD6-F321-C947-AD47-A21BD2FB0DCA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>
              <a:off x="4523105" y="2935866"/>
              <a:ext cx="0" cy="2177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apezoid 67">
              <a:extLst>
                <a:ext uri="{FF2B5EF4-FFF2-40B4-BE49-F238E27FC236}">
                  <a16:creationId xmlns:a16="http://schemas.microsoft.com/office/drawing/2014/main" id="{07246DA8-1377-3845-ACF0-F7F97DF6BE86}"/>
                </a:ext>
              </a:extLst>
            </p:cNvPr>
            <p:cNvSpPr/>
            <p:nvPr/>
          </p:nvSpPr>
          <p:spPr>
            <a:xfrm rot="10800000" flipH="1">
              <a:off x="4364247" y="3153655"/>
              <a:ext cx="745340" cy="170576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9" name="Elbow Connector 68">
              <a:extLst>
                <a:ext uri="{FF2B5EF4-FFF2-40B4-BE49-F238E27FC236}">
                  <a16:creationId xmlns:a16="http://schemas.microsoft.com/office/drawing/2014/main" id="{CFC5A58D-35D8-A24C-B8C6-9123562E2430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 rot="16200000" flipH="1">
              <a:off x="4196997" y="2399632"/>
              <a:ext cx="1077098" cy="430945"/>
            </a:xfrm>
            <a:prstGeom prst="bentConnector3">
              <a:avLst>
                <a:gd name="adj1" fmla="val 2759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28F6BFB-7ED6-714C-AC78-FFAE09742AA0}"/>
                </a:ext>
              </a:extLst>
            </p:cNvPr>
            <p:cNvSpPr/>
            <p:nvPr/>
          </p:nvSpPr>
          <p:spPr>
            <a:xfrm>
              <a:off x="3928491" y="3139297"/>
              <a:ext cx="217424" cy="1992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EBBB4CC-3506-EB4F-BA96-2FCB858B739E}"/>
                </a:ext>
              </a:extLst>
            </p:cNvPr>
            <p:cNvCxnSpPr>
              <a:cxnSpLocks/>
              <a:stCxn id="70" idx="3"/>
              <a:endCxn id="68" idx="1"/>
            </p:cNvCxnSpPr>
            <p:nvPr/>
          </p:nvCxnSpPr>
          <p:spPr>
            <a:xfrm>
              <a:off x="4145915" y="3238943"/>
              <a:ext cx="28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B0EDE9F-DCCB-794E-9D19-01E23F5CAED1}"/>
              </a:ext>
            </a:extLst>
          </p:cNvPr>
          <p:cNvGrpSpPr/>
          <p:nvPr/>
        </p:nvGrpSpPr>
        <p:grpSpPr>
          <a:xfrm>
            <a:off x="7512705" y="1980469"/>
            <a:ext cx="1181096" cy="1631084"/>
            <a:chOff x="3928491" y="1707504"/>
            <a:chExt cx="1181096" cy="163108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052E1B5-ED2A-5742-B72D-4D5196A6FBD2}"/>
                </a:ext>
              </a:extLst>
            </p:cNvPr>
            <p:cNvSpPr/>
            <p:nvPr/>
          </p:nvSpPr>
          <p:spPr>
            <a:xfrm>
              <a:off x="4145915" y="2557307"/>
              <a:ext cx="754380" cy="3785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RegD</a:t>
              </a:r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7A0BEC9-3525-754C-95DE-35BE7FED51AA}"/>
                </a:ext>
              </a:extLst>
            </p:cNvPr>
            <p:cNvSpPr txBox="1"/>
            <p:nvPr/>
          </p:nvSpPr>
          <p:spPr>
            <a:xfrm>
              <a:off x="4372138" y="170750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76768C6-C101-E546-8F04-52D95E5728CF}"/>
                </a:ext>
              </a:extLst>
            </p:cNvPr>
            <p:cNvCxnSpPr>
              <a:cxnSpLocks/>
              <a:stCxn id="74" idx="2"/>
              <a:endCxn id="73" idx="0"/>
            </p:cNvCxnSpPr>
            <p:nvPr/>
          </p:nvCxnSpPr>
          <p:spPr>
            <a:xfrm>
              <a:off x="4520576" y="2076836"/>
              <a:ext cx="2529" cy="4804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ADFB388-F8C8-CC4B-ABBB-37224B413839}"/>
                </a:ext>
              </a:extLst>
            </p:cNvPr>
            <p:cNvCxnSpPr>
              <a:cxnSpLocks/>
              <a:stCxn id="73" idx="2"/>
            </p:cNvCxnSpPr>
            <p:nvPr/>
          </p:nvCxnSpPr>
          <p:spPr>
            <a:xfrm>
              <a:off x="4523105" y="2935866"/>
              <a:ext cx="0" cy="2177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rapezoid 76">
              <a:extLst>
                <a:ext uri="{FF2B5EF4-FFF2-40B4-BE49-F238E27FC236}">
                  <a16:creationId xmlns:a16="http://schemas.microsoft.com/office/drawing/2014/main" id="{8043415D-D79C-B148-8A80-D43DC6E3C508}"/>
                </a:ext>
              </a:extLst>
            </p:cNvPr>
            <p:cNvSpPr/>
            <p:nvPr/>
          </p:nvSpPr>
          <p:spPr>
            <a:xfrm rot="10800000" flipH="1">
              <a:off x="4364247" y="3153655"/>
              <a:ext cx="745340" cy="170576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DC19C2D4-C76D-1E46-8EE6-1F1AC006B169}"/>
                </a:ext>
              </a:extLst>
            </p:cNvPr>
            <p:cNvCxnSpPr>
              <a:cxnSpLocks/>
              <a:stCxn id="74" idx="2"/>
            </p:cNvCxnSpPr>
            <p:nvPr/>
          </p:nvCxnSpPr>
          <p:spPr>
            <a:xfrm rot="16200000" flipH="1">
              <a:off x="4205114" y="2392298"/>
              <a:ext cx="1077098" cy="446174"/>
            </a:xfrm>
            <a:prstGeom prst="bentConnector3">
              <a:avLst>
                <a:gd name="adj1" fmla="val 2759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BD10301-F89E-C745-8594-143CA53E7D5E}"/>
                </a:ext>
              </a:extLst>
            </p:cNvPr>
            <p:cNvSpPr/>
            <p:nvPr/>
          </p:nvSpPr>
          <p:spPr>
            <a:xfrm>
              <a:off x="3928491" y="3139297"/>
              <a:ext cx="217424" cy="1992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E99D6C1-8123-044E-BE37-FA0F73B0E7AB}"/>
                </a:ext>
              </a:extLst>
            </p:cNvPr>
            <p:cNvCxnSpPr>
              <a:cxnSpLocks/>
              <a:stCxn id="79" idx="3"/>
              <a:endCxn id="77" idx="1"/>
            </p:cNvCxnSpPr>
            <p:nvPr/>
          </p:nvCxnSpPr>
          <p:spPr>
            <a:xfrm>
              <a:off x="4145915" y="3238943"/>
              <a:ext cx="28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A3018D5B-A50A-9548-A560-61982870B730}"/>
              </a:ext>
            </a:extLst>
          </p:cNvPr>
          <p:cNvSpPr txBox="1"/>
          <p:nvPr/>
        </p:nvSpPr>
        <p:spPr>
          <a:xfrm>
            <a:off x="7097559" y="1635945"/>
            <a:ext cx="213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1 bit operands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15B3A11-0519-4E43-AF0D-E580B40C7C0D}"/>
              </a:ext>
            </a:extLst>
          </p:cNvPr>
          <p:cNvGrpSpPr/>
          <p:nvPr/>
        </p:nvGrpSpPr>
        <p:grpSpPr>
          <a:xfrm>
            <a:off x="8794374" y="2003577"/>
            <a:ext cx="1181096" cy="1607976"/>
            <a:chOff x="3928491" y="1730612"/>
            <a:chExt cx="1181096" cy="1607976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C0A9803-4AF7-AC41-93BC-FEB5354FDEDE}"/>
                </a:ext>
              </a:extLst>
            </p:cNvPr>
            <p:cNvSpPr/>
            <p:nvPr/>
          </p:nvSpPr>
          <p:spPr>
            <a:xfrm>
              <a:off x="4145915" y="2557307"/>
              <a:ext cx="754380" cy="3785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RegE</a:t>
              </a:r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B816787-227B-4648-9D25-D0FD12624562}"/>
                </a:ext>
              </a:extLst>
            </p:cNvPr>
            <p:cNvSpPr txBox="1"/>
            <p:nvPr/>
          </p:nvSpPr>
          <p:spPr>
            <a:xfrm>
              <a:off x="4375171" y="1730612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F0C10D3-7E0E-324E-9342-279AF68BF0BB}"/>
                </a:ext>
              </a:extLst>
            </p:cNvPr>
            <p:cNvCxnSpPr>
              <a:cxnSpLocks/>
              <a:stCxn id="84" idx="2"/>
              <a:endCxn id="83" idx="0"/>
            </p:cNvCxnSpPr>
            <p:nvPr/>
          </p:nvCxnSpPr>
          <p:spPr>
            <a:xfrm>
              <a:off x="4520403" y="2099944"/>
              <a:ext cx="2702" cy="4573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8C16561-9E88-0248-ABF6-EED1AAB32CBF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>
              <a:off x="4523105" y="2935866"/>
              <a:ext cx="0" cy="2177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rapezoid 86">
              <a:extLst>
                <a:ext uri="{FF2B5EF4-FFF2-40B4-BE49-F238E27FC236}">
                  <a16:creationId xmlns:a16="http://schemas.microsoft.com/office/drawing/2014/main" id="{D61AAD20-48B9-EE41-B23E-B375D95E5D13}"/>
                </a:ext>
              </a:extLst>
            </p:cNvPr>
            <p:cNvSpPr/>
            <p:nvPr/>
          </p:nvSpPr>
          <p:spPr>
            <a:xfrm rot="10800000" flipH="1">
              <a:off x="4364247" y="3153655"/>
              <a:ext cx="745340" cy="170576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8" name="Elbow Connector 87">
              <a:extLst>
                <a:ext uri="{FF2B5EF4-FFF2-40B4-BE49-F238E27FC236}">
                  <a16:creationId xmlns:a16="http://schemas.microsoft.com/office/drawing/2014/main" id="{6CE2F856-B319-B944-8EBB-C53FE9F8E291}"/>
                </a:ext>
              </a:extLst>
            </p:cNvPr>
            <p:cNvCxnSpPr>
              <a:cxnSpLocks/>
              <a:stCxn id="84" idx="2"/>
            </p:cNvCxnSpPr>
            <p:nvPr/>
          </p:nvCxnSpPr>
          <p:spPr>
            <a:xfrm rot="16200000" flipH="1">
              <a:off x="4206545" y="2413802"/>
              <a:ext cx="1077098" cy="449382"/>
            </a:xfrm>
            <a:prstGeom prst="bentConnector3">
              <a:avLst>
                <a:gd name="adj1" fmla="val 2877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C76880E-233B-4B4E-B14D-83D6BC10E4D1}"/>
                </a:ext>
              </a:extLst>
            </p:cNvPr>
            <p:cNvSpPr/>
            <p:nvPr/>
          </p:nvSpPr>
          <p:spPr>
            <a:xfrm>
              <a:off x="3928491" y="3139297"/>
              <a:ext cx="217424" cy="1992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7EC7815-217F-D941-8545-16F3D067A789}"/>
                </a:ext>
              </a:extLst>
            </p:cNvPr>
            <p:cNvCxnSpPr>
              <a:cxnSpLocks/>
              <a:stCxn id="89" idx="3"/>
              <a:endCxn id="87" idx="1"/>
            </p:cNvCxnSpPr>
            <p:nvPr/>
          </p:nvCxnSpPr>
          <p:spPr>
            <a:xfrm>
              <a:off x="4145915" y="3238943"/>
              <a:ext cx="28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05FFD44B-D2ED-E545-9DE6-32BBABB8642B}"/>
              </a:ext>
            </a:extLst>
          </p:cNvPr>
          <p:cNvCxnSpPr>
            <a:cxnSpLocks/>
            <a:stCxn id="68" idx="0"/>
            <a:endCxn id="105" idx="0"/>
          </p:cNvCxnSpPr>
          <p:nvPr/>
        </p:nvCxnSpPr>
        <p:spPr>
          <a:xfrm rot="16200000" flipH="1">
            <a:off x="7207707" y="3428951"/>
            <a:ext cx="416353" cy="7528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6BBA0B8-DFFA-B84C-8B27-6144A46298C4}"/>
              </a:ext>
            </a:extLst>
          </p:cNvPr>
          <p:cNvSpPr/>
          <p:nvPr/>
        </p:nvSpPr>
        <p:spPr>
          <a:xfrm>
            <a:off x="7683592" y="4013549"/>
            <a:ext cx="217424" cy="199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D93075B-2F78-5044-8619-C55E1145D400}"/>
              </a:ext>
            </a:extLst>
          </p:cNvPr>
          <p:cNvSpPr/>
          <p:nvPr/>
        </p:nvSpPr>
        <p:spPr>
          <a:xfrm>
            <a:off x="8030161" y="4013549"/>
            <a:ext cx="217424" cy="199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791EEC1-FB65-B649-B64A-CDA5529A73FB}"/>
              </a:ext>
            </a:extLst>
          </p:cNvPr>
          <p:cNvSpPr/>
          <p:nvPr/>
        </p:nvSpPr>
        <p:spPr>
          <a:xfrm>
            <a:off x="8376730" y="4013549"/>
            <a:ext cx="217424" cy="199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39819205-6D0E-F249-B7BB-CD2B623BADD6}"/>
              </a:ext>
            </a:extLst>
          </p:cNvPr>
          <p:cNvCxnSpPr>
            <a:cxnSpLocks/>
            <a:stCxn id="77" idx="0"/>
          </p:cNvCxnSpPr>
          <p:nvPr/>
        </p:nvCxnSpPr>
        <p:spPr>
          <a:xfrm rot="5400000">
            <a:off x="8028683" y="3706744"/>
            <a:ext cx="401996" cy="1829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E96BE3DA-7E02-1949-B356-7E3DEFE84E6C}"/>
              </a:ext>
            </a:extLst>
          </p:cNvPr>
          <p:cNvCxnSpPr>
            <a:cxnSpLocks/>
            <a:stCxn id="87" idx="0"/>
            <a:endCxn id="107" idx="0"/>
          </p:cNvCxnSpPr>
          <p:nvPr/>
        </p:nvCxnSpPr>
        <p:spPr>
          <a:xfrm rot="5400000">
            <a:off x="8835945" y="3246693"/>
            <a:ext cx="416353" cy="11173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82BB368-0D51-584E-AFDA-17B9728865C6}"/>
              </a:ext>
            </a:extLst>
          </p:cNvPr>
          <p:cNvSpPr/>
          <p:nvPr/>
        </p:nvSpPr>
        <p:spPr>
          <a:xfrm>
            <a:off x="7442588" y="4013549"/>
            <a:ext cx="1406281" cy="9536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 entry </a:t>
            </a:r>
          </a:p>
          <a:p>
            <a:pPr algn="ctr"/>
            <a:r>
              <a:rPr lang="en-US" dirty="0"/>
              <a:t>1 bit look-up table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06AD828-E550-5643-837D-F9181D711403}"/>
              </a:ext>
            </a:extLst>
          </p:cNvPr>
          <p:cNvSpPr txBox="1"/>
          <p:nvPr/>
        </p:nvSpPr>
        <p:spPr>
          <a:xfrm>
            <a:off x="4225732" y="5945743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44EAE15-3A7B-C941-B5B7-EC12A96539AC}"/>
              </a:ext>
            </a:extLst>
          </p:cNvPr>
          <p:cNvCxnSpPr>
            <a:cxnSpLocks/>
            <a:stCxn id="158" idx="0"/>
          </p:cNvCxnSpPr>
          <p:nvPr/>
        </p:nvCxnSpPr>
        <p:spPr>
          <a:xfrm>
            <a:off x="4553259" y="5163168"/>
            <a:ext cx="0" cy="7861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rapezoid 151">
            <a:extLst>
              <a:ext uri="{FF2B5EF4-FFF2-40B4-BE49-F238E27FC236}">
                <a16:creationId xmlns:a16="http://schemas.microsoft.com/office/drawing/2014/main" id="{0324BEA9-6F13-174F-B2B1-E04877A786AB}"/>
              </a:ext>
            </a:extLst>
          </p:cNvPr>
          <p:cNvSpPr/>
          <p:nvPr/>
        </p:nvSpPr>
        <p:spPr>
          <a:xfrm rot="10800000" flipH="1">
            <a:off x="7560781" y="5385674"/>
            <a:ext cx="745340" cy="170576"/>
          </a:xfrm>
          <a:prstGeom prst="trapezoid">
            <a:avLst>
              <a:gd name="adj" fmla="val 8319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CF70F0A-7C8F-7C46-B3C6-4E968D910306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8145729" y="4967168"/>
            <a:ext cx="0" cy="418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rapezoid 157">
            <a:extLst>
              <a:ext uri="{FF2B5EF4-FFF2-40B4-BE49-F238E27FC236}">
                <a16:creationId xmlns:a16="http://schemas.microsoft.com/office/drawing/2014/main" id="{C845EA3E-2581-4641-8C3B-85D6B4B426D6}"/>
              </a:ext>
            </a:extLst>
          </p:cNvPr>
          <p:cNvSpPr/>
          <p:nvPr/>
        </p:nvSpPr>
        <p:spPr>
          <a:xfrm rot="10800000" flipH="1">
            <a:off x="4180589" y="4992592"/>
            <a:ext cx="745340" cy="170576"/>
          </a:xfrm>
          <a:prstGeom prst="trapezoid">
            <a:avLst>
              <a:gd name="adj" fmla="val 8319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DCD99E-2CC2-0E4C-AF47-7B499E6C9EDF}"/>
              </a:ext>
            </a:extLst>
          </p:cNvPr>
          <p:cNvSpPr txBox="1"/>
          <p:nvPr/>
        </p:nvSpPr>
        <p:spPr>
          <a:xfrm>
            <a:off x="3138649" y="5219536"/>
            <a:ext cx="5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2B2E6F1-8B3A-6141-A0CE-0168E07CEDF9}"/>
              </a:ext>
            </a:extLst>
          </p:cNvPr>
          <p:cNvSpPr/>
          <p:nvPr/>
        </p:nvSpPr>
        <p:spPr>
          <a:xfrm>
            <a:off x="3302496" y="4133279"/>
            <a:ext cx="672306" cy="4870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3ED579A-4105-8448-BBBD-24AE7FB12F6F}"/>
              </a:ext>
            </a:extLst>
          </p:cNvPr>
          <p:cNvSpPr/>
          <p:nvPr/>
        </p:nvSpPr>
        <p:spPr>
          <a:xfrm>
            <a:off x="4059745" y="4135779"/>
            <a:ext cx="672306" cy="4870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Mult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A5A8C15-5F31-0D46-95CB-C9FEDFC50271}"/>
              </a:ext>
            </a:extLst>
          </p:cNvPr>
          <p:cNvSpPr/>
          <p:nvPr/>
        </p:nvSpPr>
        <p:spPr>
          <a:xfrm>
            <a:off x="5187804" y="4133771"/>
            <a:ext cx="672306" cy="4870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C0CF5D-9057-1445-8181-EB1FDC40AD21}"/>
              </a:ext>
            </a:extLst>
          </p:cNvPr>
          <p:cNvCxnSpPr>
            <a:cxnSpLocks/>
          </p:cNvCxnSpPr>
          <p:nvPr/>
        </p:nvCxnSpPr>
        <p:spPr>
          <a:xfrm>
            <a:off x="3472217" y="3787958"/>
            <a:ext cx="1870925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DAC481-6DEF-B14C-B332-6AA40EBE4D0E}"/>
              </a:ext>
            </a:extLst>
          </p:cNvPr>
          <p:cNvCxnSpPr>
            <a:cxnSpLocks/>
            <a:stCxn id="18" idx="0"/>
          </p:cNvCxnSpPr>
          <p:nvPr/>
        </p:nvCxnSpPr>
        <p:spPr>
          <a:xfrm>
            <a:off x="3719379" y="3597196"/>
            <a:ext cx="0" cy="189681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D5D9811-1A08-D84D-B418-BBD8665FAECD}"/>
              </a:ext>
            </a:extLst>
          </p:cNvPr>
          <p:cNvSpPr txBox="1"/>
          <p:nvPr/>
        </p:nvSpPr>
        <p:spPr>
          <a:xfrm>
            <a:off x="4801373" y="41577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505C3D9-692B-5A4A-A79C-E0958F737499}"/>
              </a:ext>
            </a:extLst>
          </p:cNvPr>
          <p:cNvSpPr/>
          <p:nvPr/>
        </p:nvSpPr>
        <p:spPr>
          <a:xfrm>
            <a:off x="3642945" y="4978234"/>
            <a:ext cx="217424" cy="199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C1358E4-612F-0545-878B-734C30006476}"/>
              </a:ext>
            </a:extLst>
          </p:cNvPr>
          <p:cNvCxnSpPr>
            <a:cxnSpLocks/>
            <a:stCxn id="111" idx="3"/>
            <a:endCxn id="158" idx="1"/>
          </p:cNvCxnSpPr>
          <p:nvPr/>
        </p:nvCxnSpPr>
        <p:spPr>
          <a:xfrm>
            <a:off x="3860369" y="5077880"/>
            <a:ext cx="39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511621-0D1D-C546-BBB1-F724A843D444}"/>
              </a:ext>
            </a:extLst>
          </p:cNvPr>
          <p:cNvCxnSpPr>
            <a:cxnSpLocks/>
          </p:cNvCxnSpPr>
          <p:nvPr/>
        </p:nvCxnSpPr>
        <p:spPr>
          <a:xfrm>
            <a:off x="3472217" y="3786877"/>
            <a:ext cx="1" cy="333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7B383C2-0D63-F449-BA87-A0F4FE042E2E}"/>
              </a:ext>
            </a:extLst>
          </p:cNvPr>
          <p:cNvCxnSpPr>
            <a:cxnSpLocks/>
          </p:cNvCxnSpPr>
          <p:nvPr/>
        </p:nvCxnSpPr>
        <p:spPr>
          <a:xfrm>
            <a:off x="4244734" y="3788778"/>
            <a:ext cx="1" cy="333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0C1DF0E-427F-CB45-89A7-ED5E943FF51D}"/>
              </a:ext>
            </a:extLst>
          </p:cNvPr>
          <p:cNvCxnSpPr>
            <a:cxnSpLocks/>
          </p:cNvCxnSpPr>
          <p:nvPr/>
        </p:nvCxnSpPr>
        <p:spPr>
          <a:xfrm>
            <a:off x="5343142" y="3788454"/>
            <a:ext cx="1" cy="333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10ECCB8-40EC-6948-BDC3-DD442F7A3A63}"/>
              </a:ext>
            </a:extLst>
          </p:cNvPr>
          <p:cNvCxnSpPr>
            <a:cxnSpLocks/>
          </p:cNvCxnSpPr>
          <p:nvPr/>
        </p:nvCxnSpPr>
        <p:spPr>
          <a:xfrm>
            <a:off x="5002125" y="3597195"/>
            <a:ext cx="0" cy="25615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2FB4D9A-1237-8B45-B0A5-D50A71DC63CE}"/>
              </a:ext>
            </a:extLst>
          </p:cNvPr>
          <p:cNvGrpSpPr/>
          <p:nvPr/>
        </p:nvGrpSpPr>
        <p:grpSpPr>
          <a:xfrm>
            <a:off x="3821497" y="3853348"/>
            <a:ext cx="1870926" cy="271075"/>
            <a:chOff x="3821497" y="3568680"/>
            <a:chExt cx="1870926" cy="335029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62E66B5-88B6-E74A-8DD4-AF157F6392BF}"/>
                </a:ext>
              </a:extLst>
            </p:cNvPr>
            <p:cNvCxnSpPr>
              <a:cxnSpLocks/>
            </p:cNvCxnSpPr>
            <p:nvPr/>
          </p:nvCxnSpPr>
          <p:spPr>
            <a:xfrm>
              <a:off x="3821497" y="3569761"/>
              <a:ext cx="1870925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70CB471A-CFE3-7749-8DB1-C83F13EE1BC4}"/>
                </a:ext>
              </a:extLst>
            </p:cNvPr>
            <p:cNvCxnSpPr>
              <a:cxnSpLocks/>
            </p:cNvCxnSpPr>
            <p:nvPr/>
          </p:nvCxnSpPr>
          <p:spPr>
            <a:xfrm>
              <a:off x="3821497" y="3568680"/>
              <a:ext cx="1" cy="33312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9FDE49DB-2DF9-DC45-AEB3-183BE3BA745A}"/>
                </a:ext>
              </a:extLst>
            </p:cNvPr>
            <p:cNvCxnSpPr>
              <a:cxnSpLocks/>
            </p:cNvCxnSpPr>
            <p:nvPr/>
          </p:nvCxnSpPr>
          <p:spPr>
            <a:xfrm>
              <a:off x="4570764" y="3570581"/>
              <a:ext cx="1" cy="33312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682126E-F5E9-5A4E-A9DB-B4D740A49AFC}"/>
                </a:ext>
              </a:extLst>
            </p:cNvPr>
            <p:cNvCxnSpPr>
              <a:cxnSpLocks/>
            </p:cNvCxnSpPr>
            <p:nvPr/>
          </p:nvCxnSpPr>
          <p:spPr>
            <a:xfrm>
              <a:off x="5692422" y="3570257"/>
              <a:ext cx="1" cy="33312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250D0B2-2BD4-8041-B740-FEE8E3A9992B}"/>
              </a:ext>
            </a:extLst>
          </p:cNvPr>
          <p:cNvCxnSpPr>
            <a:cxnSpLocks/>
          </p:cNvCxnSpPr>
          <p:nvPr/>
        </p:nvCxnSpPr>
        <p:spPr>
          <a:xfrm>
            <a:off x="4334366" y="4814988"/>
            <a:ext cx="0" cy="177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9F40E29-665B-8649-B032-D5C4F6145E62}"/>
              </a:ext>
            </a:extLst>
          </p:cNvPr>
          <p:cNvCxnSpPr>
            <a:cxnSpLocks/>
          </p:cNvCxnSpPr>
          <p:nvPr/>
        </p:nvCxnSpPr>
        <p:spPr>
          <a:xfrm>
            <a:off x="4553258" y="4814988"/>
            <a:ext cx="0" cy="177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92C1BA5-61AD-E946-B910-FC287F5E86EB}"/>
              </a:ext>
            </a:extLst>
          </p:cNvPr>
          <p:cNvCxnSpPr>
            <a:cxnSpLocks/>
          </p:cNvCxnSpPr>
          <p:nvPr/>
        </p:nvCxnSpPr>
        <p:spPr>
          <a:xfrm>
            <a:off x="4756959" y="4814988"/>
            <a:ext cx="0" cy="177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9D7D92DE-5176-524C-99B0-E4D07A03EB90}"/>
              </a:ext>
            </a:extLst>
          </p:cNvPr>
          <p:cNvCxnSpPr/>
          <p:nvPr/>
        </p:nvCxnSpPr>
        <p:spPr>
          <a:xfrm>
            <a:off x="3638649" y="4620308"/>
            <a:ext cx="695717" cy="194680"/>
          </a:xfrm>
          <a:prstGeom prst="bentConnector3">
            <a:avLst>
              <a:gd name="adj1" fmla="val 55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8652DADC-DACA-1F4D-B464-C411E4BE9177}"/>
              </a:ext>
            </a:extLst>
          </p:cNvPr>
          <p:cNvCxnSpPr>
            <a:cxnSpLocks/>
            <a:stCxn id="116" idx="2"/>
          </p:cNvCxnSpPr>
          <p:nvPr/>
        </p:nvCxnSpPr>
        <p:spPr>
          <a:xfrm rot="16200000" flipH="1">
            <a:off x="4374974" y="4643731"/>
            <a:ext cx="199206" cy="1573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ED67C1EF-DAA5-D247-BAE0-9879921C30FF}"/>
              </a:ext>
            </a:extLst>
          </p:cNvPr>
          <p:cNvCxnSpPr>
            <a:cxnSpLocks/>
            <a:stCxn id="91" idx="2"/>
          </p:cNvCxnSpPr>
          <p:nvPr/>
        </p:nvCxnSpPr>
        <p:spPr>
          <a:xfrm rot="5400000">
            <a:off x="5039850" y="4337909"/>
            <a:ext cx="201216" cy="76699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05A6E97-23B4-6449-ACE9-1F3DFB3E9159}"/>
              </a:ext>
            </a:extLst>
          </p:cNvPr>
          <p:cNvCxnSpPr>
            <a:cxnSpLocks/>
            <a:stCxn id="152" idx="0"/>
          </p:cNvCxnSpPr>
          <p:nvPr/>
        </p:nvCxnSpPr>
        <p:spPr>
          <a:xfrm>
            <a:off x="7933451" y="5556250"/>
            <a:ext cx="101" cy="389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DBAE0F7-AE14-1446-AA53-5EC9C1A7E1B4}"/>
              </a:ext>
            </a:extLst>
          </p:cNvPr>
          <p:cNvSpPr/>
          <p:nvPr/>
        </p:nvSpPr>
        <p:spPr>
          <a:xfrm>
            <a:off x="7062087" y="5369164"/>
            <a:ext cx="217424" cy="199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18EEC4A-EDDE-C74E-8252-0F94D882EE60}"/>
              </a:ext>
            </a:extLst>
          </p:cNvPr>
          <p:cNvCxnSpPr>
            <a:cxnSpLocks/>
            <a:stCxn id="154" idx="3"/>
            <a:endCxn id="152" idx="1"/>
          </p:cNvCxnSpPr>
          <p:nvPr/>
        </p:nvCxnSpPr>
        <p:spPr>
          <a:xfrm>
            <a:off x="7279511" y="5468810"/>
            <a:ext cx="352229" cy="2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80740B63-E071-4449-92DC-4618E5A9AAE5}"/>
              </a:ext>
            </a:extLst>
          </p:cNvPr>
          <p:cNvSpPr txBox="1"/>
          <p:nvPr/>
        </p:nvSpPr>
        <p:spPr>
          <a:xfrm>
            <a:off x="6074625" y="470806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9ECB8BF-7F9B-7A4E-A6BF-64F90DDF8199}"/>
              </a:ext>
            </a:extLst>
          </p:cNvPr>
          <p:cNvCxnSpPr>
            <a:cxnSpLocks/>
          </p:cNvCxnSpPr>
          <p:nvPr/>
        </p:nvCxnSpPr>
        <p:spPr>
          <a:xfrm>
            <a:off x="7730129" y="5077880"/>
            <a:ext cx="0" cy="30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70954EE-EE8A-3146-A04C-2D94CD9C4889}"/>
              </a:ext>
            </a:extLst>
          </p:cNvPr>
          <p:cNvCxnSpPr/>
          <p:nvPr/>
        </p:nvCxnSpPr>
        <p:spPr>
          <a:xfrm flipH="1">
            <a:off x="6068905" y="5077880"/>
            <a:ext cx="1661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764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E875B8-A616-8645-87E0-8BD204FD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Diablo vs Lassen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E43455-C82B-2145-B2E7-BCF3939E6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52294"/>
            <a:ext cx="5157787" cy="823912"/>
          </a:xfrm>
        </p:spPr>
        <p:txBody>
          <a:bodyPr/>
          <a:lstStyle/>
          <a:p>
            <a:r>
              <a:rPr lang="en-US" dirty="0"/>
              <a:t>Diablo Ops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60CE45-18C4-7A40-941A-B9F59E606E2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41178920"/>
              </p:ext>
            </p:extLst>
          </p:nvPr>
        </p:nvGraphicFramePr>
        <p:xfrm>
          <a:off x="839788" y="1776205"/>
          <a:ext cx="4502871" cy="4915260"/>
        </p:xfrm>
        <a:graphic>
          <a:graphicData uri="http://schemas.openxmlformats.org/drawingml/2006/table">
            <a:tbl>
              <a:tblPr/>
              <a:tblGrid>
                <a:gridCol w="4502871">
                  <a:extLst>
                    <a:ext uri="{9D8B030D-6E8A-4147-A177-3AD203B41FA5}">
                      <a16:colId xmlns:a16="http://schemas.microsoft.com/office/drawing/2014/main" val="4135997642"/>
                    </a:ext>
                  </a:extLst>
                </a:gridCol>
              </a:tblGrid>
              <a:tr h="2478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Add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595035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Sub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603137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Abs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132165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GTE_Max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872418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LTE_Min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718252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Sel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450638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Mult0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826701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Mult1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877105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Mult2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203069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SHR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001102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SHL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003784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Or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2243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And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894278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XOr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713092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056A3A-23CD-7145-94CE-316FCB2B8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01241" y="952293"/>
            <a:ext cx="5183188" cy="823912"/>
          </a:xfrm>
        </p:spPr>
        <p:txBody>
          <a:bodyPr/>
          <a:lstStyle/>
          <a:p>
            <a:r>
              <a:rPr lang="en-US" dirty="0"/>
              <a:t>New Ops in Lassen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B7431FA-31D0-0845-AE0E-12DA634408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659182"/>
              </p:ext>
            </p:extLst>
          </p:nvPr>
        </p:nvGraphicFramePr>
        <p:xfrm>
          <a:off x="2822186" y="1776204"/>
          <a:ext cx="4502871" cy="2808720"/>
        </p:xfrm>
        <a:graphic>
          <a:graphicData uri="http://schemas.openxmlformats.org/drawingml/2006/table">
            <a:tbl>
              <a:tblPr/>
              <a:tblGrid>
                <a:gridCol w="4502871">
                  <a:extLst>
                    <a:ext uri="{9D8B030D-6E8A-4147-A177-3AD203B41FA5}">
                      <a16:colId xmlns:a16="http://schemas.microsoft.com/office/drawing/2014/main" val="4135997642"/>
                    </a:ext>
                  </a:extLst>
                </a:gridCol>
              </a:tblGrid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FPAdd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217113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FPMult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21038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FGetMant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78583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FAddIExp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417978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FSubExp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619499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FCnvExp2F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840114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FGetFInt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981884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FGetFFrac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26352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84F9AC6-39B4-4E48-94B0-DE84F5D82D0A}"/>
              </a:ext>
            </a:extLst>
          </p:cNvPr>
          <p:cNvSpPr txBox="1"/>
          <p:nvPr/>
        </p:nvSpPr>
        <p:spPr>
          <a:xfrm>
            <a:off x="8415130" y="2822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286E3D-B88D-C042-BC46-1586826C4330}"/>
              </a:ext>
            </a:extLst>
          </p:cNvPr>
          <p:cNvSpPr txBox="1"/>
          <p:nvPr/>
        </p:nvSpPr>
        <p:spPr>
          <a:xfrm>
            <a:off x="5539404" y="1325723"/>
            <a:ext cx="64140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Lassen supports 16 bit </a:t>
            </a:r>
            <a:r>
              <a:rPr lang="en-US" sz="2800" dirty="0" err="1"/>
              <a:t>Bfloat</a:t>
            </a:r>
            <a:r>
              <a:rPr lang="en-US" sz="2800" dirty="0"/>
              <a:t>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1 b sign, 8 b exponent, 7 bit mantissa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Same range as Float32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Bfloat</a:t>
            </a:r>
            <a:r>
              <a:rPr lang="en-US" sz="2800" dirty="0"/>
              <a:t> add and multiply natively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Complex ops like divide, </a:t>
            </a:r>
            <a:r>
              <a:rPr lang="en-US" sz="2800" dirty="0" err="1"/>
              <a:t>exp</a:t>
            </a:r>
            <a:r>
              <a:rPr lang="en-US" sz="2800" dirty="0"/>
              <a:t>, power, log, sin, cos using multiple PE and memory tiles</a:t>
            </a:r>
          </a:p>
          <a:p>
            <a:endParaRPr lang="en-US" sz="2800" b="1" dirty="0"/>
          </a:p>
          <a:p>
            <a:pPr marL="514350" indent="-514350">
              <a:buAutoNum type="arabicPeriod"/>
            </a:pPr>
            <a:r>
              <a:rPr lang="en-US" sz="2800" b="1" dirty="0"/>
              <a:t>Allows easy porting of applications!</a:t>
            </a:r>
          </a:p>
          <a:p>
            <a:pPr marL="514350" indent="-514350">
              <a:buAutoNum type="arabicPeriod"/>
            </a:pPr>
            <a:r>
              <a:rPr lang="en-US" sz="2800" b="1" dirty="0"/>
              <a:t>Enables new applications that need a large range like DNN training or complex ops like divide </a:t>
            </a:r>
          </a:p>
        </p:txBody>
      </p:sp>
    </p:spTree>
    <p:extLst>
      <p:ext uri="{BB962C8B-B14F-4D97-AF65-F5344CB8AC3E}">
        <p14:creationId xmlns:p14="http://schemas.microsoft.com/office/powerpoint/2010/main" val="2683113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569A-5B9A-4F45-82D4-7025B209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Op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867BD-7735-CB4F-BEAF-FB72FF5DA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the DAG for divide</a:t>
            </a:r>
          </a:p>
        </p:txBody>
      </p:sp>
    </p:spTree>
    <p:extLst>
      <p:ext uri="{BB962C8B-B14F-4D97-AF65-F5344CB8AC3E}">
        <p14:creationId xmlns:p14="http://schemas.microsoft.com/office/powerpoint/2010/main" val="1143059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7825-68F2-7D42-AB16-4BC44792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1E1B0-AA11-BE41-B3B3-1CD58AFEFA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 Strange</a:t>
            </a:r>
          </a:p>
        </p:txBody>
      </p:sp>
    </p:spTree>
    <p:extLst>
      <p:ext uri="{BB962C8B-B14F-4D97-AF65-F5344CB8AC3E}">
        <p14:creationId xmlns:p14="http://schemas.microsoft.com/office/powerpoint/2010/main" val="944384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1E14DE1-5488-CB45-88C4-A479DBD177AF}"/>
              </a:ext>
            </a:extLst>
          </p:cNvPr>
          <p:cNvSpPr/>
          <p:nvPr/>
        </p:nvSpPr>
        <p:spPr>
          <a:xfrm>
            <a:off x="4201610" y="1714622"/>
            <a:ext cx="4283024" cy="4019267"/>
          </a:xfrm>
          <a:prstGeom prst="roundRect">
            <a:avLst>
              <a:gd name="adj" fmla="val 6767"/>
            </a:avLst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D46CDB-3AC0-0E43-90D5-89E6A9FE4645}"/>
              </a:ext>
            </a:extLst>
          </p:cNvPr>
          <p:cNvCxnSpPr>
            <a:cxnSpLocks/>
            <a:stCxn id="23" idx="0"/>
            <a:endCxn id="19" idx="1"/>
          </p:cNvCxnSpPr>
          <p:nvPr/>
        </p:nvCxnSpPr>
        <p:spPr>
          <a:xfrm flipV="1">
            <a:off x="6368177" y="3536674"/>
            <a:ext cx="0" cy="283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3AC59E-216D-0E4F-B63A-E93F9314B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86131"/>
            <a:ext cx="10515600" cy="8553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Jade memory tile there are some direct connections (not going through the CBs and SBs to chain line buffers)?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2602CB-F71D-024A-89E2-BDF2AAB835C6}"/>
              </a:ext>
            </a:extLst>
          </p:cNvPr>
          <p:cNvSpPr/>
          <p:nvPr/>
        </p:nvSpPr>
        <p:spPr>
          <a:xfrm>
            <a:off x="6800917" y="2544919"/>
            <a:ext cx="1147167" cy="12834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13E4D5-D757-724B-939F-371B59B92251}"/>
              </a:ext>
            </a:extLst>
          </p:cNvPr>
          <p:cNvSpPr/>
          <p:nvPr/>
        </p:nvSpPr>
        <p:spPr>
          <a:xfrm>
            <a:off x="6796015" y="4043989"/>
            <a:ext cx="1152069" cy="12780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6A054-7DD3-044E-BCC6-218FA226D247}"/>
              </a:ext>
            </a:extLst>
          </p:cNvPr>
          <p:cNvSpPr txBox="1"/>
          <p:nvPr/>
        </p:nvSpPr>
        <p:spPr>
          <a:xfrm>
            <a:off x="6580155" y="1867914"/>
            <a:ext cx="1786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single port memory banks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B8EFCB-0D68-CF4F-A2B3-48402655D585}"/>
              </a:ext>
            </a:extLst>
          </p:cNvPr>
          <p:cNvSpPr/>
          <p:nvPr/>
        </p:nvSpPr>
        <p:spPr>
          <a:xfrm>
            <a:off x="4365704" y="2420287"/>
            <a:ext cx="1528586" cy="694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FIFO Controller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BA74BF-FC6D-1445-9EC3-3181C0406BC1}"/>
              </a:ext>
            </a:extLst>
          </p:cNvPr>
          <p:cNvSpPr/>
          <p:nvPr/>
        </p:nvSpPr>
        <p:spPr>
          <a:xfrm>
            <a:off x="4365704" y="3234963"/>
            <a:ext cx="1528586" cy="694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Line Buffer Controller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D39D74-1719-2B44-92B2-17A3A1CCBB9B}"/>
              </a:ext>
            </a:extLst>
          </p:cNvPr>
          <p:cNvSpPr/>
          <p:nvPr/>
        </p:nvSpPr>
        <p:spPr>
          <a:xfrm>
            <a:off x="4350347" y="4049639"/>
            <a:ext cx="1543943" cy="694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Double Buffer Controller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1C17CE-D558-2540-909A-144EF64D03B0}"/>
              </a:ext>
            </a:extLst>
          </p:cNvPr>
          <p:cNvSpPr/>
          <p:nvPr/>
        </p:nvSpPr>
        <p:spPr>
          <a:xfrm>
            <a:off x="4365704" y="4864315"/>
            <a:ext cx="1528586" cy="694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SRAM</a:t>
            </a:r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A40E753E-1966-8146-8F72-F761BA885BF1}"/>
              </a:ext>
            </a:extLst>
          </p:cNvPr>
          <p:cNvSpPr/>
          <p:nvPr/>
        </p:nvSpPr>
        <p:spPr>
          <a:xfrm rot="5400000" flipH="1">
            <a:off x="5995507" y="3149675"/>
            <a:ext cx="745340" cy="170576"/>
          </a:xfrm>
          <a:prstGeom prst="trapezoid">
            <a:avLst>
              <a:gd name="adj" fmla="val 8319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51C57B-CFA2-9047-8F9E-6428F9852901}"/>
              </a:ext>
            </a:extLst>
          </p:cNvPr>
          <p:cNvSpPr/>
          <p:nvPr/>
        </p:nvSpPr>
        <p:spPr>
          <a:xfrm>
            <a:off x="6259465" y="3820021"/>
            <a:ext cx="217424" cy="219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479D25-39D3-AE4A-99DE-1B01001E3508}"/>
              </a:ext>
            </a:extLst>
          </p:cNvPr>
          <p:cNvCxnSpPr/>
          <p:nvPr/>
        </p:nvCxnSpPr>
        <p:spPr>
          <a:xfrm>
            <a:off x="6147999" y="3028950"/>
            <a:ext cx="13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6BA17C-098C-954D-93CC-374D7F3E9882}"/>
              </a:ext>
            </a:extLst>
          </p:cNvPr>
          <p:cNvCxnSpPr>
            <a:cxnSpLocks/>
          </p:cNvCxnSpPr>
          <p:nvPr/>
        </p:nvCxnSpPr>
        <p:spPr>
          <a:xfrm>
            <a:off x="6067425" y="3155829"/>
            <a:ext cx="2154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ADDE1C-8DA3-2040-BE0F-9D6E75901269}"/>
              </a:ext>
            </a:extLst>
          </p:cNvPr>
          <p:cNvCxnSpPr>
            <a:cxnSpLocks/>
          </p:cNvCxnSpPr>
          <p:nvPr/>
        </p:nvCxnSpPr>
        <p:spPr>
          <a:xfrm>
            <a:off x="6105525" y="3282708"/>
            <a:ext cx="1773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27E6BC-EFE6-FC48-AC5E-E750F30D6D49}"/>
              </a:ext>
            </a:extLst>
          </p:cNvPr>
          <p:cNvCxnSpPr/>
          <p:nvPr/>
        </p:nvCxnSpPr>
        <p:spPr>
          <a:xfrm>
            <a:off x="6147999" y="3409588"/>
            <a:ext cx="13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46F4C180-1B4C-D74E-A185-92B0D7AA2FDD}"/>
              </a:ext>
            </a:extLst>
          </p:cNvPr>
          <p:cNvCxnSpPr>
            <a:stCxn id="15" idx="3"/>
          </p:cNvCxnSpPr>
          <p:nvPr/>
        </p:nvCxnSpPr>
        <p:spPr>
          <a:xfrm>
            <a:off x="5894290" y="2767723"/>
            <a:ext cx="253709" cy="2612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8570C58-299B-4D40-A2B5-BB14C9645C0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894290" y="3155829"/>
            <a:ext cx="173135" cy="4265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0792AB18-7D73-9540-A1E9-2EA517C93BF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894290" y="3282708"/>
            <a:ext cx="211235" cy="111436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72C4590-EF1E-2B41-87BC-11EA358A8741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894290" y="3409588"/>
            <a:ext cx="253709" cy="180216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Arrow 52">
            <a:extLst>
              <a:ext uri="{FF2B5EF4-FFF2-40B4-BE49-F238E27FC236}">
                <a16:creationId xmlns:a16="http://schemas.microsoft.com/office/drawing/2014/main" id="{C3E6B055-5BCC-754A-8B84-B24B858D7582}"/>
              </a:ext>
            </a:extLst>
          </p:cNvPr>
          <p:cNvSpPr/>
          <p:nvPr/>
        </p:nvSpPr>
        <p:spPr>
          <a:xfrm>
            <a:off x="6548824" y="3167887"/>
            <a:ext cx="135473" cy="13415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823CC-ED0A-7B4F-864C-7360ACCCD9A1}"/>
              </a:ext>
            </a:extLst>
          </p:cNvPr>
          <p:cNvSpPr txBox="1"/>
          <p:nvPr/>
        </p:nvSpPr>
        <p:spPr>
          <a:xfrm>
            <a:off x="8873233" y="2492961"/>
            <a:ext cx="299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figure needs more detail!</a:t>
            </a:r>
          </a:p>
        </p:txBody>
      </p:sp>
    </p:spTree>
    <p:extLst>
      <p:ext uri="{BB962C8B-B14F-4D97-AF65-F5344CB8AC3E}">
        <p14:creationId xmlns:p14="http://schemas.microsoft.com/office/powerpoint/2010/main" val="3800033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9745-69C5-324C-AA0D-5DD9B08A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Buffer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B441A-5F83-0D4A-AB18-6F5451B7D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Taeyoung</a:t>
            </a:r>
            <a:r>
              <a:rPr lang="en-US" dirty="0"/>
              <a:t> Kong</a:t>
            </a:r>
          </a:p>
        </p:txBody>
      </p:sp>
    </p:spTree>
    <p:extLst>
      <p:ext uri="{BB962C8B-B14F-4D97-AF65-F5344CB8AC3E}">
        <p14:creationId xmlns:p14="http://schemas.microsoft.com/office/powerpoint/2010/main" val="3281785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Rounded Rectangle 638">
            <a:extLst>
              <a:ext uri="{FF2B5EF4-FFF2-40B4-BE49-F238E27FC236}">
                <a16:creationId xmlns:a16="http://schemas.microsoft.com/office/drawing/2014/main" id="{19B5FC24-0C1D-254D-BA19-65B80FE8DDC1}"/>
              </a:ext>
            </a:extLst>
          </p:cNvPr>
          <p:cNvSpPr/>
          <p:nvPr/>
        </p:nvSpPr>
        <p:spPr>
          <a:xfrm>
            <a:off x="333629" y="1493134"/>
            <a:ext cx="11791958" cy="3853815"/>
          </a:xfrm>
          <a:prstGeom prst="roundRect">
            <a:avLst>
              <a:gd name="adj" fmla="val 5381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A64648-07C9-854D-81A4-6636716F7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689952"/>
              </p:ext>
            </p:extLst>
          </p:nvPr>
        </p:nvGraphicFramePr>
        <p:xfrm>
          <a:off x="2188304" y="5399773"/>
          <a:ext cx="493776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9638464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3855225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98898311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5838684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500577977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521651"/>
                  </a:ext>
                </a:extLst>
              </a:tr>
            </a:tbl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733D2B2A-A439-0E42-92D5-B0344E579735}"/>
              </a:ext>
            </a:extLst>
          </p:cNvPr>
          <p:cNvGrpSpPr/>
          <p:nvPr/>
        </p:nvGrpSpPr>
        <p:grpSpPr>
          <a:xfrm>
            <a:off x="2792342" y="4635023"/>
            <a:ext cx="2619485" cy="2316312"/>
            <a:chOff x="3081716" y="3835326"/>
            <a:chExt cx="2619485" cy="188789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DBB2308-B9A9-484D-879E-2C319165584A}"/>
                </a:ext>
              </a:extLst>
            </p:cNvPr>
            <p:cNvGrpSpPr/>
            <p:nvPr/>
          </p:nvGrpSpPr>
          <p:grpSpPr>
            <a:xfrm rot="5400000">
              <a:off x="2207286" y="4709757"/>
              <a:ext cx="1887896" cy="139035"/>
              <a:chOff x="3447050" y="2038954"/>
              <a:chExt cx="4297680" cy="200532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EC76810C-4F40-C44B-BD95-36EB7B00CE6A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1D6E0B6-9898-5C40-84B9-CD8093D1A73C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7512E43-6C47-E54E-8392-51FCDC9F7F0F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FD9116D-9501-074B-BABA-49F00E361B26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BC33D58-19CC-5642-8747-83794D709F24}"/>
                </a:ext>
              </a:extLst>
            </p:cNvPr>
            <p:cNvGrpSpPr/>
            <p:nvPr/>
          </p:nvGrpSpPr>
          <p:grpSpPr>
            <a:xfrm rot="5400000">
              <a:off x="3034102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E023A69-F027-D34F-9684-0C0183BB5DFE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A9494D7-7EEC-A44E-B1A0-719F71FA250C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D339DF7-A433-534F-8FDD-CB69F8C01AB4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BD0F772-6933-E443-A859-D3D57EFF7418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FD3681-B452-3E42-853A-7364EF045448}"/>
                </a:ext>
              </a:extLst>
            </p:cNvPr>
            <p:cNvGrpSpPr/>
            <p:nvPr/>
          </p:nvGrpSpPr>
          <p:grpSpPr>
            <a:xfrm rot="5400000">
              <a:off x="3860919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8D2CCFE-2409-7442-A201-197018FA7F7C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54F2B60-0E3A-C148-851E-BBBB11AB965D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813EFE9-FA3B-2540-9003-59D44ED815D7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281672E-970C-2446-B2CB-5BB9A044B185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7098A5F-4F76-CE40-8B7F-C726117D411D}"/>
                </a:ext>
              </a:extLst>
            </p:cNvPr>
            <p:cNvGrpSpPr/>
            <p:nvPr/>
          </p:nvGrpSpPr>
          <p:grpSpPr>
            <a:xfrm rot="5400000">
              <a:off x="4687736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DD7BAB6-DA0E-544F-911E-1F5A7824E832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B6041E2-61D5-3144-832C-22A3FC770B4E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5744DFD-BF48-644C-9B1A-226A7B833136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ABD91C5-1631-C24B-B275-BEFE84811BD9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sp>
        <p:nvSpPr>
          <p:cNvPr id="346" name="TextBox 345">
            <a:extLst>
              <a:ext uri="{FF2B5EF4-FFF2-40B4-BE49-F238E27FC236}">
                <a16:creationId xmlns:a16="http://schemas.microsoft.com/office/drawing/2014/main" id="{83A32FA8-5217-8C4F-8712-BF58796603BD}"/>
              </a:ext>
            </a:extLst>
          </p:cNvPr>
          <p:cNvSpPr txBox="1"/>
          <p:nvPr/>
        </p:nvSpPr>
        <p:spPr>
          <a:xfrm>
            <a:off x="10258596" y="6000495"/>
            <a:ext cx="148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x 32 CGRA</a:t>
            </a:r>
          </a:p>
        </p:txBody>
      </p:sp>
      <p:graphicFrame>
        <p:nvGraphicFramePr>
          <p:cNvPr id="347" name="Table 346">
            <a:extLst>
              <a:ext uri="{FF2B5EF4-FFF2-40B4-BE49-F238E27FC236}">
                <a16:creationId xmlns:a16="http://schemas.microsoft.com/office/drawing/2014/main" id="{FA503F4D-D10C-D843-A759-6BB16AAF0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993729"/>
              </p:ext>
            </p:extLst>
          </p:nvPr>
        </p:nvGraphicFramePr>
        <p:xfrm>
          <a:off x="6939861" y="5399773"/>
          <a:ext cx="329184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68824593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10765173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326901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05823761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521651"/>
                  </a:ext>
                </a:extLst>
              </a:tr>
            </a:tbl>
          </a:graphicData>
        </a:graphic>
      </p:graphicFrame>
      <p:sp>
        <p:nvSpPr>
          <p:cNvPr id="348" name="TextBox 347">
            <a:extLst>
              <a:ext uri="{FF2B5EF4-FFF2-40B4-BE49-F238E27FC236}">
                <a16:creationId xmlns:a16="http://schemas.microsoft.com/office/drawing/2014/main" id="{8A3A0176-1E35-C849-8FB2-E65137EC59CB}"/>
              </a:ext>
            </a:extLst>
          </p:cNvPr>
          <p:cNvSpPr txBox="1"/>
          <p:nvPr/>
        </p:nvSpPr>
        <p:spPr>
          <a:xfrm>
            <a:off x="6387283" y="619445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5D4CB403-CF9B-A644-9498-35DC45820D44}"/>
              </a:ext>
            </a:extLst>
          </p:cNvPr>
          <p:cNvSpPr/>
          <p:nvPr/>
        </p:nvSpPr>
        <p:spPr>
          <a:xfrm>
            <a:off x="599831" y="1993215"/>
            <a:ext cx="1351171" cy="95727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Address Generation Logic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71B5483D-36F5-994B-8F60-A2992F63DCC0}"/>
              </a:ext>
            </a:extLst>
          </p:cNvPr>
          <p:cNvSpPr txBox="1"/>
          <p:nvPr/>
        </p:nvSpPr>
        <p:spPr>
          <a:xfrm>
            <a:off x="10493922" y="1982842"/>
            <a:ext cx="16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SRAM banks</a:t>
            </a:r>
          </a:p>
          <a:p>
            <a:r>
              <a:rPr lang="en-US" dirty="0"/>
              <a:t>4 MB total</a:t>
            </a:r>
          </a:p>
          <a:p>
            <a:r>
              <a:rPr lang="en-US" dirty="0"/>
              <a:t>64 bit wide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95A2BFDA-F7A3-A44E-9930-23636928C7AB}"/>
              </a:ext>
            </a:extLst>
          </p:cNvPr>
          <p:cNvSpPr txBox="1"/>
          <p:nvPr/>
        </p:nvSpPr>
        <p:spPr>
          <a:xfrm>
            <a:off x="10489728" y="2950494"/>
            <a:ext cx="157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bit registers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3E9912E8-8839-B449-BE2A-E3DFA755A1CC}"/>
              </a:ext>
            </a:extLst>
          </p:cNvPr>
          <p:cNvSpPr txBox="1"/>
          <p:nvPr/>
        </p:nvSpPr>
        <p:spPr>
          <a:xfrm>
            <a:off x="513534" y="1580876"/>
            <a:ext cx="1595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Global Buffer</a:t>
            </a:r>
          </a:p>
        </p:txBody>
      </p: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1FB88736-0D03-3749-BB1D-7BA7F70FED3C}"/>
              </a:ext>
            </a:extLst>
          </p:cNvPr>
          <p:cNvGrpSpPr/>
          <p:nvPr/>
        </p:nvGrpSpPr>
        <p:grpSpPr>
          <a:xfrm>
            <a:off x="3417453" y="4576974"/>
            <a:ext cx="340746" cy="314800"/>
            <a:chOff x="4378885" y="2194147"/>
            <a:chExt cx="440379" cy="482626"/>
          </a:xfrm>
        </p:grpSpPr>
        <p:sp>
          <p:nvSpPr>
            <p:cNvPr id="434" name="Trapezoid 433">
              <a:extLst>
                <a:ext uri="{FF2B5EF4-FFF2-40B4-BE49-F238E27FC236}">
                  <a16:creationId xmlns:a16="http://schemas.microsoft.com/office/drawing/2014/main" id="{0713D793-B936-4644-9421-82CC82235ED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93F39099-6006-C74B-A808-104A8A9F495E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CA2381F0-6618-1943-B39C-A0FC31D62D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7E9BD927-9FC0-424E-B956-68288D57DA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B0ED368E-AD69-8C4C-A7E1-3F5F2CD5BE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A9308952-EEFE-6E4D-8CEB-C7534BDA1D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C8A4E51-6C1D-9149-BCDB-2311D1793FB2}"/>
              </a:ext>
            </a:extLst>
          </p:cNvPr>
          <p:cNvGrpSpPr/>
          <p:nvPr/>
        </p:nvGrpSpPr>
        <p:grpSpPr>
          <a:xfrm>
            <a:off x="4251307" y="4576975"/>
            <a:ext cx="340746" cy="314800"/>
            <a:chOff x="4378885" y="2194147"/>
            <a:chExt cx="440379" cy="482626"/>
          </a:xfrm>
        </p:grpSpPr>
        <p:sp>
          <p:nvSpPr>
            <p:cNvPr id="124" name="Trapezoid 123">
              <a:extLst>
                <a:ext uri="{FF2B5EF4-FFF2-40B4-BE49-F238E27FC236}">
                  <a16:creationId xmlns:a16="http://schemas.microsoft.com/office/drawing/2014/main" id="{72F74343-01AF-8F4D-A5E2-FB7B1437BD9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FF7404D6-14BA-D541-BA9B-7D64C725D873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66C542C-28B3-C14E-B3F5-616237B000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21D0B87-13AB-5347-94AC-0B33E78AF8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BBDF7ED7-9578-AE40-B759-2C5083374F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231CA92-62B3-1543-BFF9-6D492CF0C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F18CEB4-F0F0-5142-8175-2CF6338BCF3A}"/>
              </a:ext>
            </a:extLst>
          </p:cNvPr>
          <p:cNvGrpSpPr/>
          <p:nvPr/>
        </p:nvGrpSpPr>
        <p:grpSpPr>
          <a:xfrm>
            <a:off x="5069337" y="4581253"/>
            <a:ext cx="340746" cy="314800"/>
            <a:chOff x="4378885" y="2194147"/>
            <a:chExt cx="440379" cy="482626"/>
          </a:xfrm>
        </p:grpSpPr>
        <p:sp>
          <p:nvSpPr>
            <p:cNvPr id="132" name="Trapezoid 131">
              <a:extLst>
                <a:ext uri="{FF2B5EF4-FFF2-40B4-BE49-F238E27FC236}">
                  <a16:creationId xmlns:a16="http://schemas.microsoft.com/office/drawing/2014/main" id="{E0840080-9C6A-F44F-AD0E-D5CCB9A6409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EE2FE627-190E-284F-B1F6-5F0037C71AF7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586051D7-B526-E246-9EFB-97614A4DC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49CF23B9-4F05-3F4A-8D8E-B5A573A821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D07992CC-5819-9942-A69D-4FE2728804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ECF9C89E-78A6-9B49-B5A1-3EEDDD079C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062759B-26A7-E448-A26A-C2622AA29FE8}"/>
              </a:ext>
            </a:extLst>
          </p:cNvPr>
          <p:cNvCxnSpPr>
            <a:cxnSpLocks/>
            <a:stCxn id="132" idx="0"/>
            <a:endCxn id="322" idx="2"/>
          </p:cNvCxnSpPr>
          <p:nvPr/>
        </p:nvCxnSpPr>
        <p:spPr>
          <a:xfrm rot="10800000">
            <a:off x="4965151" y="4422324"/>
            <a:ext cx="104186" cy="3163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32FC5933-F888-E046-A78A-6A89539380AD}"/>
              </a:ext>
            </a:extLst>
          </p:cNvPr>
          <p:cNvCxnSpPr>
            <a:cxnSpLocks/>
            <a:stCxn id="124" idx="0"/>
            <a:endCxn id="321" idx="2"/>
          </p:cNvCxnSpPr>
          <p:nvPr/>
        </p:nvCxnSpPr>
        <p:spPr>
          <a:xfrm rot="10800000">
            <a:off x="4156261" y="4422324"/>
            <a:ext cx="95047" cy="3120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56115725-707C-D447-91F9-C176BBD09174}"/>
              </a:ext>
            </a:extLst>
          </p:cNvPr>
          <p:cNvCxnSpPr>
            <a:cxnSpLocks/>
            <a:stCxn id="434" idx="0"/>
            <a:endCxn id="320" idx="2"/>
          </p:cNvCxnSpPr>
          <p:nvPr/>
        </p:nvCxnSpPr>
        <p:spPr>
          <a:xfrm rot="10800000">
            <a:off x="3347369" y="4422325"/>
            <a:ext cx="70084" cy="312051"/>
          </a:xfrm>
          <a:prstGeom prst="bentConnector4">
            <a:avLst>
              <a:gd name="adj1" fmla="val 99666"/>
              <a:gd name="adj2" fmla="val 6105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48093E3-4B28-ED40-B027-0D6F9F7A774B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2538478" y="4422324"/>
            <a:ext cx="0" cy="5075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390F88-E1F6-C049-B853-B9E073B23940}"/>
              </a:ext>
            </a:extLst>
          </p:cNvPr>
          <p:cNvSpPr txBox="1"/>
          <p:nvPr/>
        </p:nvSpPr>
        <p:spPr>
          <a:xfrm>
            <a:off x="10407455" y="4356777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I/O tiles 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D391E6F-250F-6043-B997-7A113E0A1D98}"/>
              </a:ext>
            </a:extLst>
          </p:cNvPr>
          <p:cNvGrpSpPr/>
          <p:nvPr/>
        </p:nvGrpSpPr>
        <p:grpSpPr>
          <a:xfrm>
            <a:off x="2757927" y="3838097"/>
            <a:ext cx="517789" cy="140575"/>
            <a:chOff x="2669033" y="2993122"/>
            <a:chExt cx="517789" cy="140575"/>
          </a:xfrm>
          <a:noFill/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43C514F-6B5C-294E-B885-45ADEEC92089}"/>
                </a:ext>
              </a:extLst>
            </p:cNvPr>
            <p:cNvSpPr/>
            <p:nvPr/>
          </p:nvSpPr>
          <p:spPr>
            <a:xfrm>
              <a:off x="2669033" y="2993122"/>
              <a:ext cx="169632" cy="1405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BA945E2-3938-F04D-9B40-8BCAA8DF1ED1}"/>
                </a:ext>
              </a:extLst>
            </p:cNvPr>
            <p:cNvSpPr/>
            <p:nvPr/>
          </p:nvSpPr>
          <p:spPr>
            <a:xfrm>
              <a:off x="2727167" y="2993122"/>
              <a:ext cx="169632" cy="1405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D4E197F6-5A12-D44B-B2A2-D896BCB4AA1E}"/>
                </a:ext>
              </a:extLst>
            </p:cNvPr>
            <p:cNvSpPr/>
            <p:nvPr/>
          </p:nvSpPr>
          <p:spPr>
            <a:xfrm>
              <a:off x="2785301" y="2993122"/>
              <a:ext cx="169632" cy="1405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C075A53E-9848-8A42-BF3E-135C8DC1B9C9}"/>
                </a:ext>
              </a:extLst>
            </p:cNvPr>
            <p:cNvSpPr/>
            <p:nvPr/>
          </p:nvSpPr>
          <p:spPr>
            <a:xfrm>
              <a:off x="2843435" y="2993122"/>
              <a:ext cx="169632" cy="1405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83A4076-60AB-8542-997B-3648F3957F8B}"/>
                </a:ext>
              </a:extLst>
            </p:cNvPr>
            <p:cNvSpPr/>
            <p:nvPr/>
          </p:nvSpPr>
          <p:spPr>
            <a:xfrm>
              <a:off x="2901570" y="2993122"/>
              <a:ext cx="169632" cy="1405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8510C1E-58A4-C84E-8021-5C2465B7074A}"/>
                </a:ext>
              </a:extLst>
            </p:cNvPr>
            <p:cNvSpPr/>
            <p:nvPr/>
          </p:nvSpPr>
          <p:spPr>
            <a:xfrm>
              <a:off x="3017190" y="2993122"/>
              <a:ext cx="169632" cy="1405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A630081B-D8F5-5541-8EC5-B4E2B26F9CBB}"/>
              </a:ext>
            </a:extLst>
          </p:cNvPr>
          <p:cNvSpPr txBox="1"/>
          <p:nvPr/>
        </p:nvSpPr>
        <p:spPr>
          <a:xfrm>
            <a:off x="2799814" y="2656043"/>
            <a:ext cx="421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64b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58C868E5-80AE-0141-98EA-CF27C7ACB341}"/>
              </a:ext>
            </a:extLst>
          </p:cNvPr>
          <p:cNvGrpSpPr/>
          <p:nvPr/>
        </p:nvGrpSpPr>
        <p:grpSpPr>
          <a:xfrm>
            <a:off x="2730730" y="1580875"/>
            <a:ext cx="572182" cy="1980158"/>
            <a:chOff x="2542701" y="735900"/>
            <a:chExt cx="572182" cy="1980158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EC64FBC2-518E-EF4E-A4EC-6973944F7060}"/>
                </a:ext>
              </a:extLst>
            </p:cNvPr>
            <p:cNvSpPr/>
            <p:nvPr/>
          </p:nvSpPr>
          <p:spPr>
            <a:xfrm>
              <a:off x="2556699" y="735900"/>
              <a:ext cx="544187" cy="137046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06D6598-BA8E-7D4F-ADFF-7949B4ABA84C}"/>
                </a:ext>
              </a:extLst>
            </p:cNvPr>
            <p:cNvGrpSpPr/>
            <p:nvPr/>
          </p:nvGrpSpPr>
          <p:grpSpPr>
            <a:xfrm>
              <a:off x="2542701" y="2106361"/>
              <a:ext cx="572182" cy="609697"/>
              <a:chOff x="2508862" y="2106361"/>
              <a:chExt cx="572182" cy="609697"/>
            </a:xfrm>
          </p:grpSpPr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A62C1377-40C0-144A-89E8-1270CD9EAC6B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0B979ED7-2249-5146-9995-A956DDA9BBB0}"/>
                  </a:ext>
                </a:extLst>
              </p:cNvPr>
              <p:cNvGrpSpPr/>
              <p:nvPr/>
            </p:nvGrpSpPr>
            <p:grpSpPr>
              <a:xfrm>
                <a:off x="2524185" y="2325194"/>
                <a:ext cx="541535" cy="56114"/>
                <a:chOff x="2524702" y="2325194"/>
                <a:chExt cx="611992" cy="65511"/>
              </a:xfrm>
            </p:grpSpPr>
            <p:sp>
              <p:nvSpPr>
                <p:cNvPr id="73" name="Left Brace 72">
                  <a:extLst>
                    <a:ext uri="{FF2B5EF4-FFF2-40B4-BE49-F238E27FC236}">
                      <a16:creationId xmlns:a16="http://schemas.microsoft.com/office/drawing/2014/main" id="{B75EEFCD-4CC5-4047-9100-23C52F00C2E5}"/>
                    </a:ext>
                  </a:extLst>
                </p:cNvPr>
                <p:cNvSpPr/>
                <p:nvPr/>
              </p:nvSpPr>
              <p:spPr>
                <a:xfrm rot="16200000">
                  <a:off x="2569035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Left Brace 206">
                  <a:extLst>
                    <a:ext uri="{FF2B5EF4-FFF2-40B4-BE49-F238E27FC236}">
                      <a16:creationId xmlns:a16="http://schemas.microsoft.com/office/drawing/2014/main" id="{9B0967D7-5CA0-3249-B82D-D2BBC3202A54}"/>
                    </a:ext>
                  </a:extLst>
                </p:cNvPr>
                <p:cNvSpPr/>
                <p:nvPr/>
              </p:nvSpPr>
              <p:spPr>
                <a:xfrm rot="16200000">
                  <a:off x="2721640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Left Brace 207">
                  <a:extLst>
                    <a:ext uri="{FF2B5EF4-FFF2-40B4-BE49-F238E27FC236}">
                      <a16:creationId xmlns:a16="http://schemas.microsoft.com/office/drawing/2014/main" id="{781E945A-D67C-3649-996A-3CE6B231D858}"/>
                    </a:ext>
                  </a:extLst>
                </p:cNvPr>
                <p:cNvSpPr/>
                <p:nvPr/>
              </p:nvSpPr>
              <p:spPr>
                <a:xfrm rot="16200000">
                  <a:off x="2874245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Left Brace 208">
                  <a:extLst>
                    <a:ext uri="{FF2B5EF4-FFF2-40B4-BE49-F238E27FC236}">
                      <a16:creationId xmlns:a16="http://schemas.microsoft.com/office/drawing/2014/main" id="{F24BFBEA-2012-8341-9066-28DFE9850212}"/>
                    </a:ext>
                  </a:extLst>
                </p:cNvPr>
                <p:cNvSpPr/>
                <p:nvPr/>
              </p:nvSpPr>
              <p:spPr>
                <a:xfrm rot="16200000">
                  <a:off x="3026849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7" name="Elbow Connector 76">
                <a:extLst>
                  <a:ext uri="{FF2B5EF4-FFF2-40B4-BE49-F238E27FC236}">
                    <a16:creationId xmlns:a16="http://schemas.microsoft.com/office/drawing/2014/main" id="{953A6EB4-BFE4-8942-8D1B-BD2E05847608}"/>
                  </a:ext>
                </a:extLst>
              </p:cNvPr>
              <p:cNvCxnSpPr>
                <a:stCxn id="73" idx="1"/>
                <a:endCxn id="200" idx="0"/>
              </p:cNvCxnSpPr>
              <p:nvPr/>
            </p:nvCxnSpPr>
            <p:spPr>
              <a:xfrm rot="16200000" flipH="1">
                <a:off x="2556890" y="2416816"/>
                <a:ext cx="180911" cy="109893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Elbow Connector 213">
                <a:extLst>
                  <a:ext uri="{FF2B5EF4-FFF2-40B4-BE49-F238E27FC236}">
                    <a16:creationId xmlns:a16="http://schemas.microsoft.com/office/drawing/2014/main" id="{7C0A98FB-94C8-984C-9CE6-C7CDF3994A09}"/>
                  </a:ext>
                </a:extLst>
              </p:cNvPr>
              <p:cNvCxnSpPr>
                <a:cxnSpLocks/>
                <a:stCxn id="207" idx="1"/>
                <a:endCxn id="201" idx="0"/>
              </p:cNvCxnSpPr>
              <p:nvPr/>
            </p:nvCxnSpPr>
            <p:spPr>
              <a:xfrm rot="16200000" flipH="1">
                <a:off x="2655295" y="2453448"/>
                <a:ext cx="180911" cy="36630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Elbow Connector 217">
                <a:extLst>
                  <a:ext uri="{FF2B5EF4-FFF2-40B4-BE49-F238E27FC236}">
                    <a16:creationId xmlns:a16="http://schemas.microsoft.com/office/drawing/2014/main" id="{A596F785-FA51-F649-ACC5-7DD566D0B80B}"/>
                  </a:ext>
                </a:extLst>
              </p:cNvPr>
              <p:cNvCxnSpPr>
                <a:cxnSpLocks/>
                <a:stCxn id="208" idx="1"/>
                <a:endCxn id="202" idx="0"/>
              </p:cNvCxnSpPr>
              <p:nvPr/>
            </p:nvCxnSpPr>
            <p:spPr>
              <a:xfrm rot="5400000">
                <a:off x="2753699" y="2453447"/>
                <a:ext cx="180911" cy="3663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Elbow Connector 221">
                <a:extLst>
                  <a:ext uri="{FF2B5EF4-FFF2-40B4-BE49-F238E27FC236}">
                    <a16:creationId xmlns:a16="http://schemas.microsoft.com/office/drawing/2014/main" id="{F0780ED4-60FE-A847-BEE6-D73961E1FDEE}"/>
                  </a:ext>
                </a:extLst>
              </p:cNvPr>
              <p:cNvCxnSpPr>
                <a:cxnSpLocks/>
                <a:stCxn id="209" idx="1"/>
                <a:endCxn id="203" idx="0"/>
              </p:cNvCxnSpPr>
              <p:nvPr/>
            </p:nvCxnSpPr>
            <p:spPr>
              <a:xfrm rot="5400000">
                <a:off x="2852104" y="2416816"/>
                <a:ext cx="180911" cy="10989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C8044CBD-043E-064B-8A5C-59D00B9476B1}"/>
                  </a:ext>
                </a:extLst>
              </p:cNvPr>
              <p:cNvCxnSpPr>
                <a:cxnSpLocks/>
                <a:stCxn id="344" idx="2"/>
                <a:endCxn id="410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78C5ED9-4390-FD47-8F37-FAEEC83CA71E}"/>
                  </a:ext>
                </a:extLst>
              </p:cNvPr>
              <p:cNvGrpSpPr/>
              <p:nvPr/>
            </p:nvGrpSpPr>
            <p:grpSpPr>
              <a:xfrm>
                <a:off x="2617476" y="2562219"/>
                <a:ext cx="354952" cy="140575"/>
                <a:chOff x="2614284" y="2672119"/>
                <a:chExt cx="354952" cy="140575"/>
              </a:xfrm>
            </p:grpSpPr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8D12C339-FD1A-2A47-A1E6-47E359C32DC2}"/>
                    </a:ext>
                  </a:extLst>
                </p:cNvPr>
                <p:cNvSpPr/>
                <p:nvPr/>
              </p:nvSpPr>
              <p:spPr>
                <a:xfrm>
                  <a:off x="2614284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6C1CD2A9-8258-874B-9FB6-764EE57BEE81}"/>
                    </a:ext>
                  </a:extLst>
                </p:cNvPr>
                <p:cNvSpPr/>
                <p:nvPr/>
              </p:nvSpPr>
              <p:spPr>
                <a:xfrm>
                  <a:off x="2676057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3E349DAA-AD87-7F42-933F-902DB1955728}"/>
                    </a:ext>
                  </a:extLst>
                </p:cNvPr>
                <p:cNvSpPr/>
                <p:nvPr/>
              </p:nvSpPr>
              <p:spPr>
                <a:xfrm>
                  <a:off x="2737830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1F5C7448-9341-A14A-BEF3-224482FCEF74}"/>
                    </a:ext>
                  </a:extLst>
                </p:cNvPr>
                <p:cNvSpPr/>
                <p:nvPr/>
              </p:nvSpPr>
              <p:spPr>
                <a:xfrm>
                  <a:off x="2799604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8" name="Trapezoid 197">
                <a:extLst>
                  <a:ext uri="{FF2B5EF4-FFF2-40B4-BE49-F238E27FC236}">
                    <a16:creationId xmlns:a16="http://schemas.microsoft.com/office/drawing/2014/main" id="{0B3F7828-06F5-1B4B-8E54-A9699AEBD232}"/>
                  </a:ext>
                </a:extLst>
              </p:cNvPr>
              <p:cNvSpPr/>
              <p:nvPr/>
            </p:nvSpPr>
            <p:spPr>
              <a:xfrm rot="10800000" flipH="1">
                <a:off x="2508862" y="2558756"/>
                <a:ext cx="572182" cy="157302"/>
              </a:xfrm>
              <a:prstGeom prst="trapezoid">
                <a:avLst>
                  <a:gd name="adj" fmla="val 66568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8A1D36F-2E74-884E-9C56-CECF2C382BA9}"/>
              </a:ext>
            </a:extLst>
          </p:cNvPr>
          <p:cNvGrpSpPr/>
          <p:nvPr/>
        </p:nvGrpSpPr>
        <p:grpSpPr>
          <a:xfrm>
            <a:off x="3524771" y="1580875"/>
            <a:ext cx="572182" cy="1978874"/>
            <a:chOff x="3336742" y="735900"/>
            <a:chExt cx="572182" cy="1978874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ABC4257E-9730-B64A-9D4A-ED3322848657}"/>
                </a:ext>
              </a:extLst>
            </p:cNvPr>
            <p:cNvSpPr/>
            <p:nvPr/>
          </p:nvSpPr>
          <p:spPr>
            <a:xfrm>
              <a:off x="3348690" y="735900"/>
              <a:ext cx="544187" cy="13704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BD7FEC3-699A-B540-AE5D-329C8F003F1A}"/>
                </a:ext>
              </a:extLst>
            </p:cNvPr>
            <p:cNvGrpSpPr/>
            <p:nvPr/>
          </p:nvGrpSpPr>
          <p:grpSpPr>
            <a:xfrm>
              <a:off x="3336742" y="2105078"/>
              <a:ext cx="572182" cy="609696"/>
              <a:chOff x="2508862" y="2106362"/>
              <a:chExt cx="572182" cy="609696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7CD2D301-1980-F94C-9CFF-FC5109B596A4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74823E84-E430-FD42-B1F0-0170B0DF498E}"/>
                  </a:ext>
                </a:extLst>
              </p:cNvPr>
              <p:cNvGrpSpPr/>
              <p:nvPr/>
            </p:nvGrpSpPr>
            <p:grpSpPr>
              <a:xfrm>
                <a:off x="2524185" y="2325194"/>
                <a:ext cx="541535" cy="56114"/>
                <a:chOff x="2524702" y="2325194"/>
                <a:chExt cx="611992" cy="65511"/>
              </a:xfrm>
            </p:grpSpPr>
            <p:sp>
              <p:nvSpPr>
                <p:cNvPr id="252" name="Left Brace 251">
                  <a:extLst>
                    <a:ext uri="{FF2B5EF4-FFF2-40B4-BE49-F238E27FC236}">
                      <a16:creationId xmlns:a16="http://schemas.microsoft.com/office/drawing/2014/main" id="{A2FC4AE8-1442-644A-AEFC-4A46CADF6FA2}"/>
                    </a:ext>
                  </a:extLst>
                </p:cNvPr>
                <p:cNvSpPr/>
                <p:nvPr/>
              </p:nvSpPr>
              <p:spPr>
                <a:xfrm rot="16200000">
                  <a:off x="2569035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Left Brace 252">
                  <a:extLst>
                    <a:ext uri="{FF2B5EF4-FFF2-40B4-BE49-F238E27FC236}">
                      <a16:creationId xmlns:a16="http://schemas.microsoft.com/office/drawing/2014/main" id="{C4F77C5B-8DB2-FC42-98F6-93115842D84F}"/>
                    </a:ext>
                  </a:extLst>
                </p:cNvPr>
                <p:cNvSpPr/>
                <p:nvPr/>
              </p:nvSpPr>
              <p:spPr>
                <a:xfrm rot="16200000">
                  <a:off x="2721640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Left Brace 253">
                  <a:extLst>
                    <a:ext uri="{FF2B5EF4-FFF2-40B4-BE49-F238E27FC236}">
                      <a16:creationId xmlns:a16="http://schemas.microsoft.com/office/drawing/2014/main" id="{56845E28-3161-1D4E-A367-3586FD7A4652}"/>
                    </a:ext>
                  </a:extLst>
                </p:cNvPr>
                <p:cNvSpPr/>
                <p:nvPr/>
              </p:nvSpPr>
              <p:spPr>
                <a:xfrm rot="16200000">
                  <a:off x="2874245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Left Brace 254">
                  <a:extLst>
                    <a:ext uri="{FF2B5EF4-FFF2-40B4-BE49-F238E27FC236}">
                      <a16:creationId xmlns:a16="http://schemas.microsoft.com/office/drawing/2014/main" id="{0DF98237-8C1C-3340-8133-BE4DB5206293}"/>
                    </a:ext>
                  </a:extLst>
                </p:cNvPr>
                <p:cNvSpPr/>
                <p:nvPr/>
              </p:nvSpPr>
              <p:spPr>
                <a:xfrm rot="16200000">
                  <a:off x="3026849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1" name="Elbow Connector 240">
                <a:extLst>
                  <a:ext uri="{FF2B5EF4-FFF2-40B4-BE49-F238E27FC236}">
                    <a16:creationId xmlns:a16="http://schemas.microsoft.com/office/drawing/2014/main" id="{88B38C16-B0FD-6C42-B5AA-BFE8811CC855}"/>
                  </a:ext>
                </a:extLst>
              </p:cNvPr>
              <p:cNvCxnSpPr>
                <a:stCxn id="252" idx="1"/>
                <a:endCxn id="248" idx="0"/>
              </p:cNvCxnSpPr>
              <p:nvPr/>
            </p:nvCxnSpPr>
            <p:spPr>
              <a:xfrm rot="16200000" flipH="1">
                <a:off x="2556890" y="2416816"/>
                <a:ext cx="180911" cy="109893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>
                <a:extLst>
                  <a:ext uri="{FF2B5EF4-FFF2-40B4-BE49-F238E27FC236}">
                    <a16:creationId xmlns:a16="http://schemas.microsoft.com/office/drawing/2014/main" id="{85C74F87-60B7-EE43-9C77-100AABFB03EE}"/>
                  </a:ext>
                </a:extLst>
              </p:cNvPr>
              <p:cNvCxnSpPr>
                <a:cxnSpLocks/>
                <a:stCxn id="253" idx="1"/>
                <a:endCxn id="249" idx="0"/>
              </p:cNvCxnSpPr>
              <p:nvPr/>
            </p:nvCxnSpPr>
            <p:spPr>
              <a:xfrm rot="16200000" flipH="1">
                <a:off x="2655295" y="2453448"/>
                <a:ext cx="180911" cy="36630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Elbow Connector 242">
                <a:extLst>
                  <a:ext uri="{FF2B5EF4-FFF2-40B4-BE49-F238E27FC236}">
                    <a16:creationId xmlns:a16="http://schemas.microsoft.com/office/drawing/2014/main" id="{3C387361-9324-7C4D-BF5D-612A1262B5DC}"/>
                  </a:ext>
                </a:extLst>
              </p:cNvPr>
              <p:cNvCxnSpPr>
                <a:cxnSpLocks/>
                <a:stCxn id="254" idx="1"/>
                <a:endCxn id="250" idx="0"/>
              </p:cNvCxnSpPr>
              <p:nvPr/>
            </p:nvCxnSpPr>
            <p:spPr>
              <a:xfrm rot="5400000">
                <a:off x="2753699" y="2453447"/>
                <a:ext cx="180911" cy="3663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Elbow Connector 243">
                <a:extLst>
                  <a:ext uri="{FF2B5EF4-FFF2-40B4-BE49-F238E27FC236}">
                    <a16:creationId xmlns:a16="http://schemas.microsoft.com/office/drawing/2014/main" id="{F0EBA9B8-3DFC-F64B-B998-3A32BF5F4C9A}"/>
                  </a:ext>
                </a:extLst>
              </p:cNvPr>
              <p:cNvCxnSpPr>
                <a:cxnSpLocks/>
                <a:stCxn id="255" idx="1"/>
                <a:endCxn id="251" idx="0"/>
              </p:cNvCxnSpPr>
              <p:nvPr/>
            </p:nvCxnSpPr>
            <p:spPr>
              <a:xfrm rot="5400000">
                <a:off x="2852104" y="2416816"/>
                <a:ext cx="180911" cy="10989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B49BA597-5F46-6747-AB56-AB9E3F00B7A0}"/>
                  </a:ext>
                </a:extLst>
              </p:cNvPr>
              <p:cNvCxnSpPr>
                <a:endCxn id="239" idx="0"/>
              </p:cNvCxnSpPr>
              <p:nvPr/>
            </p:nvCxnSpPr>
            <p:spPr>
              <a:xfrm>
                <a:off x="2794953" y="2106362"/>
                <a:ext cx="0" cy="1171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17C1F7B7-78AF-BD4D-9959-6FC97A394DA9}"/>
                  </a:ext>
                </a:extLst>
              </p:cNvPr>
              <p:cNvGrpSpPr/>
              <p:nvPr/>
            </p:nvGrpSpPr>
            <p:grpSpPr>
              <a:xfrm>
                <a:off x="2617476" y="2562219"/>
                <a:ext cx="354952" cy="140575"/>
                <a:chOff x="2614284" y="2672119"/>
                <a:chExt cx="354952" cy="140575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C4896B6F-24F2-614E-A152-63D8C431FE03}"/>
                    </a:ext>
                  </a:extLst>
                </p:cNvPr>
                <p:cNvSpPr/>
                <p:nvPr/>
              </p:nvSpPr>
              <p:spPr>
                <a:xfrm>
                  <a:off x="2614284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CBC7C4D0-74EE-2A4B-B94D-36F276682A5E}"/>
                    </a:ext>
                  </a:extLst>
                </p:cNvPr>
                <p:cNvSpPr/>
                <p:nvPr/>
              </p:nvSpPr>
              <p:spPr>
                <a:xfrm>
                  <a:off x="2676057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E5BD8C41-E7FA-6D49-97F6-A1E11E2F9EEC}"/>
                    </a:ext>
                  </a:extLst>
                </p:cNvPr>
                <p:cNvSpPr/>
                <p:nvPr/>
              </p:nvSpPr>
              <p:spPr>
                <a:xfrm>
                  <a:off x="2737830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AC5213B1-3173-9943-B6B7-C6F2D7CED332}"/>
                    </a:ext>
                  </a:extLst>
                </p:cNvPr>
                <p:cNvSpPr/>
                <p:nvPr/>
              </p:nvSpPr>
              <p:spPr>
                <a:xfrm>
                  <a:off x="2799604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7" name="Trapezoid 246">
                <a:extLst>
                  <a:ext uri="{FF2B5EF4-FFF2-40B4-BE49-F238E27FC236}">
                    <a16:creationId xmlns:a16="http://schemas.microsoft.com/office/drawing/2014/main" id="{72D74EAE-7848-294C-83C7-F2DF77F4B997}"/>
                  </a:ext>
                </a:extLst>
              </p:cNvPr>
              <p:cNvSpPr/>
              <p:nvPr/>
            </p:nvSpPr>
            <p:spPr>
              <a:xfrm rot="10800000" flipH="1">
                <a:off x="2508862" y="2558756"/>
                <a:ext cx="572182" cy="157302"/>
              </a:xfrm>
              <a:prstGeom prst="trapezoid">
                <a:avLst>
                  <a:gd name="adj" fmla="val 66568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31C10CF-7DD4-AD47-BEA6-601885F7254A}"/>
              </a:ext>
            </a:extLst>
          </p:cNvPr>
          <p:cNvGrpSpPr/>
          <p:nvPr/>
        </p:nvGrpSpPr>
        <p:grpSpPr>
          <a:xfrm>
            <a:off x="4352650" y="1580875"/>
            <a:ext cx="572182" cy="1977513"/>
            <a:chOff x="4164621" y="735900"/>
            <a:chExt cx="572182" cy="1977513"/>
          </a:xfrm>
        </p:grpSpPr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76C8EB69-6982-B64E-A158-CD0B599D171A}"/>
                </a:ext>
              </a:extLst>
            </p:cNvPr>
            <p:cNvSpPr/>
            <p:nvPr/>
          </p:nvSpPr>
          <p:spPr>
            <a:xfrm>
              <a:off x="4175330" y="735900"/>
              <a:ext cx="544187" cy="13704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4BCA14C5-F255-7445-A0F3-14D7039FBCD6}"/>
                </a:ext>
              </a:extLst>
            </p:cNvPr>
            <p:cNvGrpSpPr/>
            <p:nvPr/>
          </p:nvGrpSpPr>
          <p:grpSpPr>
            <a:xfrm>
              <a:off x="4164621" y="2103717"/>
              <a:ext cx="572182" cy="609696"/>
              <a:chOff x="2508862" y="2106362"/>
              <a:chExt cx="572182" cy="609696"/>
            </a:xfrm>
          </p:grpSpPr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DF44FBD0-278E-B945-8995-C0262A05F123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3F51BFE9-31B2-1F46-A4D0-42B80BAD3AE8}"/>
                  </a:ext>
                </a:extLst>
              </p:cNvPr>
              <p:cNvGrpSpPr/>
              <p:nvPr/>
            </p:nvGrpSpPr>
            <p:grpSpPr>
              <a:xfrm>
                <a:off x="2524185" y="2325194"/>
                <a:ext cx="541535" cy="56114"/>
                <a:chOff x="2524702" y="2325194"/>
                <a:chExt cx="611992" cy="65511"/>
              </a:xfrm>
            </p:grpSpPr>
            <p:sp>
              <p:nvSpPr>
                <p:cNvPr id="270" name="Left Brace 269">
                  <a:extLst>
                    <a:ext uri="{FF2B5EF4-FFF2-40B4-BE49-F238E27FC236}">
                      <a16:creationId xmlns:a16="http://schemas.microsoft.com/office/drawing/2014/main" id="{3C398E28-D1A3-D141-BD77-E048A7C10B53}"/>
                    </a:ext>
                  </a:extLst>
                </p:cNvPr>
                <p:cNvSpPr/>
                <p:nvPr/>
              </p:nvSpPr>
              <p:spPr>
                <a:xfrm rot="16200000">
                  <a:off x="2569035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Left Brace 270">
                  <a:extLst>
                    <a:ext uri="{FF2B5EF4-FFF2-40B4-BE49-F238E27FC236}">
                      <a16:creationId xmlns:a16="http://schemas.microsoft.com/office/drawing/2014/main" id="{7C5220F0-7424-2A4A-AA32-55790CF62391}"/>
                    </a:ext>
                  </a:extLst>
                </p:cNvPr>
                <p:cNvSpPr/>
                <p:nvPr/>
              </p:nvSpPr>
              <p:spPr>
                <a:xfrm rot="16200000">
                  <a:off x="2721640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Left Brace 271">
                  <a:extLst>
                    <a:ext uri="{FF2B5EF4-FFF2-40B4-BE49-F238E27FC236}">
                      <a16:creationId xmlns:a16="http://schemas.microsoft.com/office/drawing/2014/main" id="{859F9CE7-D6A7-624D-8A11-ED1929C418C9}"/>
                    </a:ext>
                  </a:extLst>
                </p:cNvPr>
                <p:cNvSpPr/>
                <p:nvPr/>
              </p:nvSpPr>
              <p:spPr>
                <a:xfrm rot="16200000">
                  <a:off x="2874245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Left Brace 272">
                  <a:extLst>
                    <a:ext uri="{FF2B5EF4-FFF2-40B4-BE49-F238E27FC236}">
                      <a16:creationId xmlns:a16="http://schemas.microsoft.com/office/drawing/2014/main" id="{D14950E2-56B7-B840-8122-A4C62A543904}"/>
                    </a:ext>
                  </a:extLst>
                </p:cNvPr>
                <p:cNvSpPr/>
                <p:nvPr/>
              </p:nvSpPr>
              <p:spPr>
                <a:xfrm rot="16200000">
                  <a:off x="3026849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59" name="Elbow Connector 258">
                <a:extLst>
                  <a:ext uri="{FF2B5EF4-FFF2-40B4-BE49-F238E27FC236}">
                    <a16:creationId xmlns:a16="http://schemas.microsoft.com/office/drawing/2014/main" id="{35386137-A0C7-FD42-999B-F623767EF209}"/>
                  </a:ext>
                </a:extLst>
              </p:cNvPr>
              <p:cNvCxnSpPr>
                <a:stCxn id="270" idx="1"/>
                <a:endCxn id="266" idx="0"/>
              </p:cNvCxnSpPr>
              <p:nvPr/>
            </p:nvCxnSpPr>
            <p:spPr>
              <a:xfrm rot="16200000" flipH="1">
                <a:off x="2556890" y="2416816"/>
                <a:ext cx="180911" cy="109893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Elbow Connector 259">
                <a:extLst>
                  <a:ext uri="{FF2B5EF4-FFF2-40B4-BE49-F238E27FC236}">
                    <a16:creationId xmlns:a16="http://schemas.microsoft.com/office/drawing/2014/main" id="{0D3E9311-C6EB-0144-9E99-2F545A57E9A9}"/>
                  </a:ext>
                </a:extLst>
              </p:cNvPr>
              <p:cNvCxnSpPr>
                <a:cxnSpLocks/>
                <a:stCxn id="271" idx="1"/>
                <a:endCxn id="267" idx="0"/>
              </p:cNvCxnSpPr>
              <p:nvPr/>
            </p:nvCxnSpPr>
            <p:spPr>
              <a:xfrm rot="16200000" flipH="1">
                <a:off x="2655295" y="2453448"/>
                <a:ext cx="180911" cy="36630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Elbow Connector 260">
                <a:extLst>
                  <a:ext uri="{FF2B5EF4-FFF2-40B4-BE49-F238E27FC236}">
                    <a16:creationId xmlns:a16="http://schemas.microsoft.com/office/drawing/2014/main" id="{7D9E909F-CDAA-FF47-9F71-FA0612CD0BD5}"/>
                  </a:ext>
                </a:extLst>
              </p:cNvPr>
              <p:cNvCxnSpPr>
                <a:cxnSpLocks/>
                <a:stCxn id="272" idx="1"/>
                <a:endCxn id="268" idx="0"/>
              </p:cNvCxnSpPr>
              <p:nvPr/>
            </p:nvCxnSpPr>
            <p:spPr>
              <a:xfrm rot="5400000">
                <a:off x="2753699" y="2453447"/>
                <a:ext cx="180911" cy="3663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Elbow Connector 261">
                <a:extLst>
                  <a:ext uri="{FF2B5EF4-FFF2-40B4-BE49-F238E27FC236}">
                    <a16:creationId xmlns:a16="http://schemas.microsoft.com/office/drawing/2014/main" id="{F5321593-0EEA-044B-AE8C-BAA50D4C9BBC}"/>
                  </a:ext>
                </a:extLst>
              </p:cNvPr>
              <p:cNvCxnSpPr>
                <a:cxnSpLocks/>
                <a:stCxn id="273" idx="1"/>
                <a:endCxn id="269" idx="0"/>
              </p:cNvCxnSpPr>
              <p:nvPr/>
            </p:nvCxnSpPr>
            <p:spPr>
              <a:xfrm rot="5400000">
                <a:off x="2852104" y="2416816"/>
                <a:ext cx="180911" cy="10989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A168EF1C-7249-2249-BC7F-D9D7640BF95A}"/>
                  </a:ext>
                </a:extLst>
              </p:cNvPr>
              <p:cNvCxnSpPr>
                <a:endCxn id="257" idx="0"/>
              </p:cNvCxnSpPr>
              <p:nvPr/>
            </p:nvCxnSpPr>
            <p:spPr>
              <a:xfrm>
                <a:off x="2794953" y="2106362"/>
                <a:ext cx="0" cy="1171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CB273137-E703-3D4D-9960-B6D7578B07DE}"/>
                  </a:ext>
                </a:extLst>
              </p:cNvPr>
              <p:cNvGrpSpPr/>
              <p:nvPr/>
            </p:nvGrpSpPr>
            <p:grpSpPr>
              <a:xfrm>
                <a:off x="2617476" y="2562219"/>
                <a:ext cx="354952" cy="140575"/>
                <a:chOff x="2614284" y="2672119"/>
                <a:chExt cx="354952" cy="140575"/>
              </a:xfrm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53B5AAE1-0077-9D42-A552-651F68420062}"/>
                    </a:ext>
                  </a:extLst>
                </p:cNvPr>
                <p:cNvSpPr/>
                <p:nvPr/>
              </p:nvSpPr>
              <p:spPr>
                <a:xfrm>
                  <a:off x="2614284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A614046F-FD34-E94E-A8C8-E6828FE3FC42}"/>
                    </a:ext>
                  </a:extLst>
                </p:cNvPr>
                <p:cNvSpPr/>
                <p:nvPr/>
              </p:nvSpPr>
              <p:spPr>
                <a:xfrm>
                  <a:off x="2676057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BDD53154-9D36-9D43-ACB9-5BE19D4E0F38}"/>
                    </a:ext>
                  </a:extLst>
                </p:cNvPr>
                <p:cNvSpPr/>
                <p:nvPr/>
              </p:nvSpPr>
              <p:spPr>
                <a:xfrm>
                  <a:off x="2737830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5929F477-5C42-DF46-B31B-FFED8A630B9D}"/>
                    </a:ext>
                  </a:extLst>
                </p:cNvPr>
                <p:cNvSpPr/>
                <p:nvPr/>
              </p:nvSpPr>
              <p:spPr>
                <a:xfrm>
                  <a:off x="2799604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5" name="Trapezoid 264">
                <a:extLst>
                  <a:ext uri="{FF2B5EF4-FFF2-40B4-BE49-F238E27FC236}">
                    <a16:creationId xmlns:a16="http://schemas.microsoft.com/office/drawing/2014/main" id="{A1BA50DE-2693-F146-8694-A8A7B615A65B}"/>
                  </a:ext>
                </a:extLst>
              </p:cNvPr>
              <p:cNvSpPr/>
              <p:nvPr/>
            </p:nvSpPr>
            <p:spPr>
              <a:xfrm rot="10800000" flipH="1">
                <a:off x="2508862" y="2558756"/>
                <a:ext cx="572182" cy="157302"/>
              </a:xfrm>
              <a:prstGeom prst="trapezoid">
                <a:avLst>
                  <a:gd name="adj" fmla="val 66568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FCAC785-6512-FE4A-9E78-D3B228E85187}"/>
              </a:ext>
            </a:extLst>
          </p:cNvPr>
          <p:cNvGrpSpPr/>
          <p:nvPr/>
        </p:nvGrpSpPr>
        <p:grpSpPr>
          <a:xfrm>
            <a:off x="5176002" y="1580875"/>
            <a:ext cx="572182" cy="1981409"/>
            <a:chOff x="4987973" y="735900"/>
            <a:chExt cx="572182" cy="1981409"/>
          </a:xfrm>
        </p:grpSpPr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4B998DE6-4643-7C45-B69E-20A40F5E1FE4}"/>
                </a:ext>
              </a:extLst>
            </p:cNvPr>
            <p:cNvSpPr/>
            <p:nvPr/>
          </p:nvSpPr>
          <p:spPr>
            <a:xfrm>
              <a:off x="5001971" y="735900"/>
              <a:ext cx="544187" cy="13704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0B602F82-773A-F746-AAC4-49A53BDC679E}"/>
                </a:ext>
              </a:extLst>
            </p:cNvPr>
            <p:cNvGrpSpPr/>
            <p:nvPr/>
          </p:nvGrpSpPr>
          <p:grpSpPr>
            <a:xfrm>
              <a:off x="4987973" y="2106362"/>
              <a:ext cx="572182" cy="610947"/>
              <a:chOff x="2508862" y="2105111"/>
              <a:chExt cx="572182" cy="610947"/>
            </a:xfrm>
          </p:grpSpPr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D681B226-6A99-EB48-8AAE-4C2E679EDC64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59ABCF12-0DE9-5C4C-9FAF-7D37030C1849}"/>
                  </a:ext>
                </a:extLst>
              </p:cNvPr>
              <p:cNvGrpSpPr/>
              <p:nvPr/>
            </p:nvGrpSpPr>
            <p:grpSpPr>
              <a:xfrm>
                <a:off x="2524185" y="2325194"/>
                <a:ext cx="541535" cy="56114"/>
                <a:chOff x="2524702" y="2325194"/>
                <a:chExt cx="611992" cy="65511"/>
              </a:xfrm>
            </p:grpSpPr>
            <p:sp>
              <p:nvSpPr>
                <p:cNvPr id="288" name="Left Brace 287">
                  <a:extLst>
                    <a:ext uri="{FF2B5EF4-FFF2-40B4-BE49-F238E27FC236}">
                      <a16:creationId xmlns:a16="http://schemas.microsoft.com/office/drawing/2014/main" id="{EA6435D6-F66E-1A4C-80C3-355C2DA39905}"/>
                    </a:ext>
                  </a:extLst>
                </p:cNvPr>
                <p:cNvSpPr/>
                <p:nvPr/>
              </p:nvSpPr>
              <p:spPr>
                <a:xfrm rot="16200000">
                  <a:off x="2569035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Left Brace 288">
                  <a:extLst>
                    <a:ext uri="{FF2B5EF4-FFF2-40B4-BE49-F238E27FC236}">
                      <a16:creationId xmlns:a16="http://schemas.microsoft.com/office/drawing/2014/main" id="{298A7D9D-48CA-FB40-AE74-7CA4730F3E21}"/>
                    </a:ext>
                  </a:extLst>
                </p:cNvPr>
                <p:cNvSpPr/>
                <p:nvPr/>
              </p:nvSpPr>
              <p:spPr>
                <a:xfrm rot="16200000">
                  <a:off x="2721640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Left Brace 289">
                  <a:extLst>
                    <a:ext uri="{FF2B5EF4-FFF2-40B4-BE49-F238E27FC236}">
                      <a16:creationId xmlns:a16="http://schemas.microsoft.com/office/drawing/2014/main" id="{15390DD6-1782-6543-AC11-EF422A14F186}"/>
                    </a:ext>
                  </a:extLst>
                </p:cNvPr>
                <p:cNvSpPr/>
                <p:nvPr/>
              </p:nvSpPr>
              <p:spPr>
                <a:xfrm rot="16200000">
                  <a:off x="2874245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Left Brace 290">
                  <a:extLst>
                    <a:ext uri="{FF2B5EF4-FFF2-40B4-BE49-F238E27FC236}">
                      <a16:creationId xmlns:a16="http://schemas.microsoft.com/office/drawing/2014/main" id="{2969253B-4ADC-6946-871B-FDE0E3109B40}"/>
                    </a:ext>
                  </a:extLst>
                </p:cNvPr>
                <p:cNvSpPr/>
                <p:nvPr/>
              </p:nvSpPr>
              <p:spPr>
                <a:xfrm rot="16200000">
                  <a:off x="3026849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77" name="Elbow Connector 276">
                <a:extLst>
                  <a:ext uri="{FF2B5EF4-FFF2-40B4-BE49-F238E27FC236}">
                    <a16:creationId xmlns:a16="http://schemas.microsoft.com/office/drawing/2014/main" id="{2A42323E-C3BB-7B4A-B429-B0766C12E68B}"/>
                  </a:ext>
                </a:extLst>
              </p:cNvPr>
              <p:cNvCxnSpPr>
                <a:stCxn id="288" idx="1"/>
                <a:endCxn id="284" idx="0"/>
              </p:cNvCxnSpPr>
              <p:nvPr/>
            </p:nvCxnSpPr>
            <p:spPr>
              <a:xfrm rot="16200000" flipH="1">
                <a:off x="2556890" y="2416816"/>
                <a:ext cx="180911" cy="109893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Elbow Connector 277">
                <a:extLst>
                  <a:ext uri="{FF2B5EF4-FFF2-40B4-BE49-F238E27FC236}">
                    <a16:creationId xmlns:a16="http://schemas.microsoft.com/office/drawing/2014/main" id="{36BB5DD7-B912-EE4B-BE48-5BA58983D115}"/>
                  </a:ext>
                </a:extLst>
              </p:cNvPr>
              <p:cNvCxnSpPr>
                <a:cxnSpLocks/>
                <a:stCxn id="289" idx="1"/>
                <a:endCxn id="285" idx="0"/>
              </p:cNvCxnSpPr>
              <p:nvPr/>
            </p:nvCxnSpPr>
            <p:spPr>
              <a:xfrm rot="16200000" flipH="1">
                <a:off x="2655295" y="2453448"/>
                <a:ext cx="180911" cy="36630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Elbow Connector 278">
                <a:extLst>
                  <a:ext uri="{FF2B5EF4-FFF2-40B4-BE49-F238E27FC236}">
                    <a16:creationId xmlns:a16="http://schemas.microsoft.com/office/drawing/2014/main" id="{169A9706-C05B-6346-873C-29857DEE6477}"/>
                  </a:ext>
                </a:extLst>
              </p:cNvPr>
              <p:cNvCxnSpPr>
                <a:cxnSpLocks/>
                <a:stCxn id="290" idx="1"/>
                <a:endCxn id="286" idx="0"/>
              </p:cNvCxnSpPr>
              <p:nvPr/>
            </p:nvCxnSpPr>
            <p:spPr>
              <a:xfrm rot="5400000">
                <a:off x="2753699" y="2453447"/>
                <a:ext cx="180911" cy="3663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Elbow Connector 279">
                <a:extLst>
                  <a:ext uri="{FF2B5EF4-FFF2-40B4-BE49-F238E27FC236}">
                    <a16:creationId xmlns:a16="http://schemas.microsoft.com/office/drawing/2014/main" id="{989B65F9-9365-9A4C-9B00-D7FA3744426B}"/>
                  </a:ext>
                </a:extLst>
              </p:cNvPr>
              <p:cNvCxnSpPr>
                <a:cxnSpLocks/>
                <a:stCxn id="291" idx="1"/>
                <a:endCxn id="287" idx="0"/>
              </p:cNvCxnSpPr>
              <p:nvPr/>
            </p:nvCxnSpPr>
            <p:spPr>
              <a:xfrm rot="5400000">
                <a:off x="2852104" y="2416816"/>
                <a:ext cx="180911" cy="10989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CC2E3F8C-8208-784D-A799-F968C6441FF7}"/>
                  </a:ext>
                </a:extLst>
              </p:cNvPr>
              <p:cNvCxnSpPr>
                <a:cxnSpLocks/>
                <a:stCxn id="405" idx="2"/>
                <a:endCxn id="275" idx="0"/>
              </p:cNvCxnSpPr>
              <p:nvPr/>
            </p:nvCxnSpPr>
            <p:spPr>
              <a:xfrm flipH="1">
                <a:off x="2794953" y="2105111"/>
                <a:ext cx="1" cy="1183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9B200EE2-EFBC-F748-AE43-06A9101570C1}"/>
                  </a:ext>
                </a:extLst>
              </p:cNvPr>
              <p:cNvGrpSpPr/>
              <p:nvPr/>
            </p:nvGrpSpPr>
            <p:grpSpPr>
              <a:xfrm>
                <a:off x="2617476" y="2562219"/>
                <a:ext cx="354952" cy="140575"/>
                <a:chOff x="2614284" y="2672119"/>
                <a:chExt cx="354952" cy="140575"/>
              </a:xfrm>
            </p:grpSpPr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6B154DC5-8AAB-CA4C-B6E0-EA7E674FF65B}"/>
                    </a:ext>
                  </a:extLst>
                </p:cNvPr>
                <p:cNvSpPr/>
                <p:nvPr/>
              </p:nvSpPr>
              <p:spPr>
                <a:xfrm>
                  <a:off x="2614284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DA18ED03-2B72-2449-8694-DBF674386DF8}"/>
                    </a:ext>
                  </a:extLst>
                </p:cNvPr>
                <p:cNvSpPr/>
                <p:nvPr/>
              </p:nvSpPr>
              <p:spPr>
                <a:xfrm>
                  <a:off x="2676057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551E3149-7C0A-934F-8C7D-8EA2CE496634}"/>
                    </a:ext>
                  </a:extLst>
                </p:cNvPr>
                <p:cNvSpPr/>
                <p:nvPr/>
              </p:nvSpPr>
              <p:spPr>
                <a:xfrm>
                  <a:off x="2737830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C730F841-C8BC-D544-B368-4E8EC363D782}"/>
                    </a:ext>
                  </a:extLst>
                </p:cNvPr>
                <p:cNvSpPr/>
                <p:nvPr/>
              </p:nvSpPr>
              <p:spPr>
                <a:xfrm>
                  <a:off x="2799604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3" name="Trapezoid 282">
                <a:extLst>
                  <a:ext uri="{FF2B5EF4-FFF2-40B4-BE49-F238E27FC236}">
                    <a16:creationId xmlns:a16="http://schemas.microsoft.com/office/drawing/2014/main" id="{EFAD1E37-99A0-1A4E-B472-471BFF939975}"/>
                  </a:ext>
                </a:extLst>
              </p:cNvPr>
              <p:cNvSpPr/>
              <p:nvPr/>
            </p:nvSpPr>
            <p:spPr>
              <a:xfrm rot="10800000" flipH="1">
                <a:off x="2508862" y="2558756"/>
                <a:ext cx="572182" cy="157302"/>
              </a:xfrm>
              <a:prstGeom prst="trapezoid">
                <a:avLst>
                  <a:gd name="adj" fmla="val 66568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59A87B4-9E7A-424D-8FD3-D56CA74A98E2}"/>
              </a:ext>
            </a:extLst>
          </p:cNvPr>
          <p:cNvSpPr/>
          <p:nvPr/>
        </p:nvSpPr>
        <p:spPr>
          <a:xfrm>
            <a:off x="2261555" y="4244206"/>
            <a:ext cx="553845" cy="1781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593FDF90-012B-7A40-AE0A-A5AF2E722C41}"/>
              </a:ext>
            </a:extLst>
          </p:cNvPr>
          <p:cNvSpPr/>
          <p:nvPr/>
        </p:nvSpPr>
        <p:spPr>
          <a:xfrm>
            <a:off x="3070446" y="4244206"/>
            <a:ext cx="553845" cy="1781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A97E7FDB-82A2-4945-8695-B7BED77BC744}"/>
              </a:ext>
            </a:extLst>
          </p:cNvPr>
          <p:cNvSpPr/>
          <p:nvPr/>
        </p:nvSpPr>
        <p:spPr>
          <a:xfrm>
            <a:off x="3879337" y="4244206"/>
            <a:ext cx="553845" cy="1781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43F558EA-B422-3547-850C-529556516E4B}"/>
              </a:ext>
            </a:extLst>
          </p:cNvPr>
          <p:cNvSpPr/>
          <p:nvPr/>
        </p:nvSpPr>
        <p:spPr>
          <a:xfrm>
            <a:off x="4688228" y="4244206"/>
            <a:ext cx="553845" cy="1781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9AF43D54-1E31-5049-8492-FCDC2DB3AD6A}"/>
              </a:ext>
            </a:extLst>
          </p:cNvPr>
          <p:cNvSpPr txBox="1"/>
          <p:nvPr/>
        </p:nvSpPr>
        <p:spPr>
          <a:xfrm>
            <a:off x="6387283" y="545043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1AAF039F-3D48-F242-B4FE-2461EFFCB626}"/>
              </a:ext>
            </a:extLst>
          </p:cNvPr>
          <p:cNvGrpSpPr/>
          <p:nvPr/>
        </p:nvGrpSpPr>
        <p:grpSpPr>
          <a:xfrm>
            <a:off x="7542716" y="4616762"/>
            <a:ext cx="2619485" cy="2316312"/>
            <a:chOff x="7813236" y="3657142"/>
            <a:chExt cx="2619485" cy="2430957"/>
          </a:xfrm>
        </p:grpSpPr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F7D5F93A-2E59-184E-A0AC-461563555413}"/>
                </a:ext>
              </a:extLst>
            </p:cNvPr>
            <p:cNvGrpSpPr/>
            <p:nvPr/>
          </p:nvGrpSpPr>
          <p:grpSpPr>
            <a:xfrm rot="5400000">
              <a:off x="6667276" y="4803103"/>
              <a:ext cx="2430956" cy="139035"/>
              <a:chOff x="3447050" y="2038954"/>
              <a:chExt cx="4297680" cy="200532"/>
            </a:xfrm>
          </p:grpSpPr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9A876B7B-FF63-9C4E-8A4B-5CD4B84103F0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090CA682-A993-8343-8541-AE84A803870B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C806F590-91BA-8849-80B2-E68290651435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A3ABC947-9C61-CD4C-B8CC-A4E29AAF8501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7D206C5A-800B-9F49-A9C3-402683BA6D8D}"/>
                </a:ext>
              </a:extLst>
            </p:cNvPr>
            <p:cNvGrpSpPr/>
            <p:nvPr/>
          </p:nvGrpSpPr>
          <p:grpSpPr>
            <a:xfrm rot="5400000">
              <a:off x="7494092" y="4803102"/>
              <a:ext cx="2430956" cy="139035"/>
              <a:chOff x="3447050" y="2038954"/>
              <a:chExt cx="4297680" cy="200532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6697F311-A37D-474F-A717-23C8D298F7AD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B2166EB8-7C07-7F4C-AC0E-EC122FB3C3FE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C62D63BC-0B26-B545-AA57-A40AFB1D3053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8A2CFD0E-B41F-F448-807C-F31D6B1BC7DA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E5A65157-0073-0D4B-BF1D-C423581ED9E2}"/>
                </a:ext>
              </a:extLst>
            </p:cNvPr>
            <p:cNvGrpSpPr/>
            <p:nvPr/>
          </p:nvGrpSpPr>
          <p:grpSpPr>
            <a:xfrm rot="5400000">
              <a:off x="8320909" y="4803102"/>
              <a:ext cx="2430956" cy="139035"/>
              <a:chOff x="3447050" y="2038954"/>
              <a:chExt cx="4297680" cy="200532"/>
            </a:xfrm>
          </p:grpSpPr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748E1AEF-3AEB-E943-A588-2F093B2DD4D9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3D336320-8FB4-3749-AE7B-D3D67600CFCC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931BA79B-C537-DE4E-B4DD-B2B9E6086A87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D032B062-830B-E843-B43D-A82F551F647E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4309F26C-5468-C243-A22D-EFC68FE96C30}"/>
                </a:ext>
              </a:extLst>
            </p:cNvPr>
            <p:cNvGrpSpPr/>
            <p:nvPr/>
          </p:nvGrpSpPr>
          <p:grpSpPr>
            <a:xfrm rot="5400000">
              <a:off x="9147726" y="4803102"/>
              <a:ext cx="2430956" cy="139035"/>
              <a:chOff x="3447050" y="2038954"/>
              <a:chExt cx="4297680" cy="200532"/>
            </a:xfrm>
          </p:grpSpPr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BBF4ECC2-FDF1-D841-83A9-58D76F1D11F1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72D49536-9DD2-FF43-9202-8508AF9AA63C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BD8067B5-3693-FC4F-A353-615A906B7F46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07BF5661-EFDE-F447-8E58-D4281B1D9811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A5808332-C0A3-2C46-92A0-2690DD4769EE}"/>
              </a:ext>
            </a:extLst>
          </p:cNvPr>
          <p:cNvGrpSpPr/>
          <p:nvPr/>
        </p:nvGrpSpPr>
        <p:grpSpPr>
          <a:xfrm rot="5400000">
            <a:off x="5005256" y="5705401"/>
            <a:ext cx="2316309" cy="139035"/>
            <a:chOff x="3447050" y="2038954"/>
            <a:chExt cx="4297680" cy="200532"/>
          </a:xfrm>
        </p:grpSpPr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DA6F9A7D-728F-8E4F-B37D-D07B66E6F613}"/>
                </a:ext>
              </a:extLst>
            </p:cNvPr>
            <p:cNvCxnSpPr/>
            <p:nvPr/>
          </p:nvCxnSpPr>
          <p:spPr>
            <a:xfrm>
              <a:off x="3447050" y="2038954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CCBFA9A0-7D01-594C-83E1-FD323562E2C9}"/>
                </a:ext>
              </a:extLst>
            </p:cNvPr>
            <p:cNvCxnSpPr/>
            <p:nvPr/>
          </p:nvCxnSpPr>
          <p:spPr>
            <a:xfrm>
              <a:off x="3447050" y="2239486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676FACBD-9E65-5E41-8647-A3CF5B69C6F3}"/>
                </a:ext>
              </a:extLst>
            </p:cNvPr>
            <p:cNvCxnSpPr/>
            <p:nvPr/>
          </p:nvCxnSpPr>
          <p:spPr>
            <a:xfrm>
              <a:off x="3447050" y="2105798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56021E6A-9212-2C44-9387-4869BDF679DD}"/>
                </a:ext>
              </a:extLst>
            </p:cNvPr>
            <p:cNvCxnSpPr/>
            <p:nvPr/>
          </p:nvCxnSpPr>
          <p:spPr>
            <a:xfrm>
              <a:off x="3447050" y="2172642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04978B6-A484-7747-B232-84A18ADB994A}"/>
              </a:ext>
            </a:extLst>
          </p:cNvPr>
          <p:cNvGrpSpPr/>
          <p:nvPr/>
        </p:nvGrpSpPr>
        <p:grpSpPr>
          <a:xfrm>
            <a:off x="5388616" y="5180528"/>
            <a:ext cx="4697702" cy="118686"/>
            <a:chOff x="7232344" y="4335553"/>
            <a:chExt cx="3143347" cy="118686"/>
          </a:xfrm>
        </p:grpSpPr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F0D6AF4D-500C-C74E-AD35-D65094D9E7A8}"/>
                </a:ext>
              </a:extLst>
            </p:cNvPr>
            <p:cNvCxnSpPr/>
            <p:nvPr/>
          </p:nvCxnSpPr>
          <p:spPr>
            <a:xfrm>
              <a:off x="7232344" y="4335553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E2210125-D413-644D-BA51-F9128B96F682}"/>
                </a:ext>
              </a:extLst>
            </p:cNvPr>
            <p:cNvCxnSpPr/>
            <p:nvPr/>
          </p:nvCxnSpPr>
          <p:spPr>
            <a:xfrm>
              <a:off x="7232344" y="4454239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B92998E0-CFA0-DD4F-891C-9BA821408712}"/>
                </a:ext>
              </a:extLst>
            </p:cNvPr>
            <p:cNvCxnSpPr/>
            <p:nvPr/>
          </p:nvCxnSpPr>
          <p:spPr>
            <a:xfrm>
              <a:off x="7232344" y="4375115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73D380A-56BC-6841-A478-5AAC3737D721}"/>
                </a:ext>
              </a:extLst>
            </p:cNvPr>
            <p:cNvCxnSpPr/>
            <p:nvPr/>
          </p:nvCxnSpPr>
          <p:spPr>
            <a:xfrm>
              <a:off x="7232344" y="4414677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463" name="Rectangle 462">
            <a:extLst>
              <a:ext uri="{FF2B5EF4-FFF2-40B4-BE49-F238E27FC236}">
                <a16:creationId xmlns:a16="http://schemas.microsoft.com/office/drawing/2014/main" id="{3F822C7D-DC70-6541-8077-5785EBAFFA7A}"/>
              </a:ext>
            </a:extLst>
          </p:cNvPr>
          <p:cNvSpPr/>
          <p:nvPr/>
        </p:nvSpPr>
        <p:spPr>
          <a:xfrm>
            <a:off x="8359552" y="5148229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08F2956D-902E-9F43-9D5A-F5C8CDE08D1F}"/>
              </a:ext>
            </a:extLst>
          </p:cNvPr>
          <p:cNvSpPr/>
          <p:nvPr/>
        </p:nvSpPr>
        <p:spPr>
          <a:xfrm>
            <a:off x="9185500" y="5148229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CE098226-2E2D-2940-8D6D-A0FBCF9BE60B}"/>
              </a:ext>
            </a:extLst>
          </p:cNvPr>
          <p:cNvSpPr/>
          <p:nvPr/>
        </p:nvSpPr>
        <p:spPr>
          <a:xfrm>
            <a:off x="10011449" y="5148229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96EBE51F-C0A7-4C49-A298-3B65C56AF3EC}"/>
              </a:ext>
            </a:extLst>
          </p:cNvPr>
          <p:cNvSpPr/>
          <p:nvPr/>
        </p:nvSpPr>
        <p:spPr>
          <a:xfrm>
            <a:off x="7531528" y="5148229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6A096E83-071C-5D4E-864A-85BA9E6DBAAE}"/>
              </a:ext>
            </a:extLst>
          </p:cNvPr>
          <p:cNvGrpSpPr/>
          <p:nvPr/>
        </p:nvGrpSpPr>
        <p:grpSpPr>
          <a:xfrm>
            <a:off x="6007032" y="1580875"/>
            <a:ext cx="572182" cy="1981409"/>
            <a:chOff x="4987973" y="735900"/>
            <a:chExt cx="572182" cy="1981409"/>
          </a:xfrm>
        </p:grpSpPr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8AFEF502-0919-194B-B89B-F703066A1B3A}"/>
                </a:ext>
              </a:extLst>
            </p:cNvPr>
            <p:cNvSpPr/>
            <p:nvPr/>
          </p:nvSpPr>
          <p:spPr>
            <a:xfrm>
              <a:off x="5001971" y="735900"/>
              <a:ext cx="544187" cy="13704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B0B3DDBE-9E24-734D-BE9E-CB32397307A9}"/>
                </a:ext>
              </a:extLst>
            </p:cNvPr>
            <p:cNvGrpSpPr/>
            <p:nvPr/>
          </p:nvGrpSpPr>
          <p:grpSpPr>
            <a:xfrm>
              <a:off x="4987973" y="2106362"/>
              <a:ext cx="572182" cy="610947"/>
              <a:chOff x="2508862" y="2105111"/>
              <a:chExt cx="572182" cy="610947"/>
            </a:xfrm>
          </p:grpSpPr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475F3F98-D458-1445-A68F-BD46D4DB92D0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ECE61CEF-7004-DB44-A34B-2FD1E2379835}"/>
                  </a:ext>
                </a:extLst>
              </p:cNvPr>
              <p:cNvGrpSpPr/>
              <p:nvPr/>
            </p:nvGrpSpPr>
            <p:grpSpPr>
              <a:xfrm>
                <a:off x="2524185" y="2325194"/>
                <a:ext cx="541535" cy="56114"/>
                <a:chOff x="2524702" y="2325194"/>
                <a:chExt cx="611992" cy="65511"/>
              </a:xfrm>
            </p:grpSpPr>
            <p:sp>
              <p:nvSpPr>
                <p:cNvPr id="483" name="Left Brace 482">
                  <a:extLst>
                    <a:ext uri="{FF2B5EF4-FFF2-40B4-BE49-F238E27FC236}">
                      <a16:creationId xmlns:a16="http://schemas.microsoft.com/office/drawing/2014/main" id="{54DB29B8-DA69-0747-90C9-4023A0755AF9}"/>
                    </a:ext>
                  </a:extLst>
                </p:cNvPr>
                <p:cNvSpPr/>
                <p:nvPr/>
              </p:nvSpPr>
              <p:spPr>
                <a:xfrm rot="16200000">
                  <a:off x="2569035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Left Brace 483">
                  <a:extLst>
                    <a:ext uri="{FF2B5EF4-FFF2-40B4-BE49-F238E27FC236}">
                      <a16:creationId xmlns:a16="http://schemas.microsoft.com/office/drawing/2014/main" id="{9B1EFB26-F221-514B-BA7E-2A68D01E2D10}"/>
                    </a:ext>
                  </a:extLst>
                </p:cNvPr>
                <p:cNvSpPr/>
                <p:nvPr/>
              </p:nvSpPr>
              <p:spPr>
                <a:xfrm rot="16200000">
                  <a:off x="2721640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Left Brace 484">
                  <a:extLst>
                    <a:ext uri="{FF2B5EF4-FFF2-40B4-BE49-F238E27FC236}">
                      <a16:creationId xmlns:a16="http://schemas.microsoft.com/office/drawing/2014/main" id="{B9F46CC4-8EB4-8D4D-8FA9-2912DD344B58}"/>
                    </a:ext>
                  </a:extLst>
                </p:cNvPr>
                <p:cNvSpPr/>
                <p:nvPr/>
              </p:nvSpPr>
              <p:spPr>
                <a:xfrm rot="16200000">
                  <a:off x="2874245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Left Brace 485">
                  <a:extLst>
                    <a:ext uri="{FF2B5EF4-FFF2-40B4-BE49-F238E27FC236}">
                      <a16:creationId xmlns:a16="http://schemas.microsoft.com/office/drawing/2014/main" id="{DB0B7550-13D8-5647-96C0-6AAA0829D355}"/>
                    </a:ext>
                  </a:extLst>
                </p:cNvPr>
                <p:cNvSpPr/>
                <p:nvPr/>
              </p:nvSpPr>
              <p:spPr>
                <a:xfrm rot="16200000">
                  <a:off x="3026849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2" name="Elbow Connector 471">
                <a:extLst>
                  <a:ext uri="{FF2B5EF4-FFF2-40B4-BE49-F238E27FC236}">
                    <a16:creationId xmlns:a16="http://schemas.microsoft.com/office/drawing/2014/main" id="{DB70B31A-2F31-7C48-9EAC-B0D63876E42D}"/>
                  </a:ext>
                </a:extLst>
              </p:cNvPr>
              <p:cNvCxnSpPr>
                <a:stCxn id="483" idx="1"/>
                <a:endCxn id="479" idx="0"/>
              </p:cNvCxnSpPr>
              <p:nvPr/>
            </p:nvCxnSpPr>
            <p:spPr>
              <a:xfrm rot="16200000" flipH="1">
                <a:off x="2556890" y="2416816"/>
                <a:ext cx="180911" cy="109893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Elbow Connector 472">
                <a:extLst>
                  <a:ext uri="{FF2B5EF4-FFF2-40B4-BE49-F238E27FC236}">
                    <a16:creationId xmlns:a16="http://schemas.microsoft.com/office/drawing/2014/main" id="{A0954DAD-1393-4745-B0B7-D2AA81D1AB9F}"/>
                  </a:ext>
                </a:extLst>
              </p:cNvPr>
              <p:cNvCxnSpPr>
                <a:cxnSpLocks/>
                <a:stCxn id="484" idx="1"/>
                <a:endCxn id="480" idx="0"/>
              </p:cNvCxnSpPr>
              <p:nvPr/>
            </p:nvCxnSpPr>
            <p:spPr>
              <a:xfrm rot="16200000" flipH="1">
                <a:off x="2655295" y="2453448"/>
                <a:ext cx="180911" cy="36630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Elbow Connector 473">
                <a:extLst>
                  <a:ext uri="{FF2B5EF4-FFF2-40B4-BE49-F238E27FC236}">
                    <a16:creationId xmlns:a16="http://schemas.microsoft.com/office/drawing/2014/main" id="{001B8417-8183-CB4A-8176-B78EDD27D7A1}"/>
                  </a:ext>
                </a:extLst>
              </p:cNvPr>
              <p:cNvCxnSpPr>
                <a:cxnSpLocks/>
                <a:stCxn id="485" idx="1"/>
                <a:endCxn id="481" idx="0"/>
              </p:cNvCxnSpPr>
              <p:nvPr/>
            </p:nvCxnSpPr>
            <p:spPr>
              <a:xfrm rot="5400000">
                <a:off x="2753699" y="2453447"/>
                <a:ext cx="180911" cy="3663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Elbow Connector 474">
                <a:extLst>
                  <a:ext uri="{FF2B5EF4-FFF2-40B4-BE49-F238E27FC236}">
                    <a16:creationId xmlns:a16="http://schemas.microsoft.com/office/drawing/2014/main" id="{1E2D80C3-5E4A-0547-8DEC-98689B5BCB34}"/>
                  </a:ext>
                </a:extLst>
              </p:cNvPr>
              <p:cNvCxnSpPr>
                <a:cxnSpLocks/>
                <a:stCxn id="486" idx="1"/>
                <a:endCxn id="482" idx="0"/>
              </p:cNvCxnSpPr>
              <p:nvPr/>
            </p:nvCxnSpPr>
            <p:spPr>
              <a:xfrm rot="5400000">
                <a:off x="2852104" y="2416816"/>
                <a:ext cx="180911" cy="10989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Arrow Connector 475">
                <a:extLst>
                  <a:ext uri="{FF2B5EF4-FFF2-40B4-BE49-F238E27FC236}">
                    <a16:creationId xmlns:a16="http://schemas.microsoft.com/office/drawing/2014/main" id="{C6D9E69F-90DE-7A4F-8D6F-A84140999B30}"/>
                  </a:ext>
                </a:extLst>
              </p:cNvPr>
              <p:cNvCxnSpPr>
                <a:cxnSpLocks/>
                <a:stCxn id="468" idx="2"/>
                <a:endCxn id="470" idx="0"/>
              </p:cNvCxnSpPr>
              <p:nvPr/>
            </p:nvCxnSpPr>
            <p:spPr>
              <a:xfrm flipH="1">
                <a:off x="2794953" y="2105111"/>
                <a:ext cx="1" cy="1183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71A43D09-1609-5E4A-9628-4817FA8DBABA}"/>
                  </a:ext>
                </a:extLst>
              </p:cNvPr>
              <p:cNvGrpSpPr/>
              <p:nvPr/>
            </p:nvGrpSpPr>
            <p:grpSpPr>
              <a:xfrm>
                <a:off x="2617476" y="2562219"/>
                <a:ext cx="354952" cy="140575"/>
                <a:chOff x="2614284" y="2672119"/>
                <a:chExt cx="354952" cy="140575"/>
              </a:xfrm>
            </p:grpSpPr>
            <p:sp>
              <p:nvSpPr>
                <p:cNvPr id="479" name="Rectangle 478">
                  <a:extLst>
                    <a:ext uri="{FF2B5EF4-FFF2-40B4-BE49-F238E27FC236}">
                      <a16:creationId xmlns:a16="http://schemas.microsoft.com/office/drawing/2014/main" id="{4BA8907F-4604-4648-BC4D-226D1EB82336}"/>
                    </a:ext>
                  </a:extLst>
                </p:cNvPr>
                <p:cNvSpPr/>
                <p:nvPr/>
              </p:nvSpPr>
              <p:spPr>
                <a:xfrm>
                  <a:off x="2614284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Rectangle 479">
                  <a:extLst>
                    <a:ext uri="{FF2B5EF4-FFF2-40B4-BE49-F238E27FC236}">
                      <a16:creationId xmlns:a16="http://schemas.microsoft.com/office/drawing/2014/main" id="{5E5D03B2-050F-124B-82DA-7ED447437418}"/>
                    </a:ext>
                  </a:extLst>
                </p:cNvPr>
                <p:cNvSpPr/>
                <p:nvPr/>
              </p:nvSpPr>
              <p:spPr>
                <a:xfrm>
                  <a:off x="2676057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Rectangle 480">
                  <a:extLst>
                    <a:ext uri="{FF2B5EF4-FFF2-40B4-BE49-F238E27FC236}">
                      <a16:creationId xmlns:a16="http://schemas.microsoft.com/office/drawing/2014/main" id="{D89D4784-13AC-9C4E-B86A-EDDBFE6FE477}"/>
                    </a:ext>
                  </a:extLst>
                </p:cNvPr>
                <p:cNvSpPr/>
                <p:nvPr/>
              </p:nvSpPr>
              <p:spPr>
                <a:xfrm>
                  <a:off x="2737830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9A3CC9AB-6DE7-5E4F-A37B-BB3E267EC220}"/>
                    </a:ext>
                  </a:extLst>
                </p:cNvPr>
                <p:cNvSpPr/>
                <p:nvPr/>
              </p:nvSpPr>
              <p:spPr>
                <a:xfrm>
                  <a:off x="2799604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8" name="Trapezoid 477">
                <a:extLst>
                  <a:ext uri="{FF2B5EF4-FFF2-40B4-BE49-F238E27FC236}">
                    <a16:creationId xmlns:a16="http://schemas.microsoft.com/office/drawing/2014/main" id="{1464B22E-B414-204F-9D1A-C92795B48295}"/>
                  </a:ext>
                </a:extLst>
              </p:cNvPr>
              <p:cNvSpPr/>
              <p:nvPr/>
            </p:nvSpPr>
            <p:spPr>
              <a:xfrm rot="10800000" flipH="1">
                <a:off x="2508862" y="2558756"/>
                <a:ext cx="572182" cy="157302"/>
              </a:xfrm>
              <a:prstGeom prst="trapezoid">
                <a:avLst>
                  <a:gd name="adj" fmla="val 66568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19B31181-8677-5642-91D0-2EE85DF2985D}"/>
              </a:ext>
            </a:extLst>
          </p:cNvPr>
          <p:cNvGrpSpPr/>
          <p:nvPr/>
        </p:nvGrpSpPr>
        <p:grpSpPr>
          <a:xfrm>
            <a:off x="7501412" y="1580875"/>
            <a:ext cx="572182" cy="1981409"/>
            <a:chOff x="4987973" y="735900"/>
            <a:chExt cx="572182" cy="1981409"/>
          </a:xfrm>
        </p:grpSpPr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AFB38838-9AB1-A545-86DD-F9AD665AFDB1}"/>
                </a:ext>
              </a:extLst>
            </p:cNvPr>
            <p:cNvSpPr/>
            <p:nvPr/>
          </p:nvSpPr>
          <p:spPr>
            <a:xfrm>
              <a:off x="5001971" y="735900"/>
              <a:ext cx="544187" cy="13704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28</a:t>
              </a:r>
            </a:p>
          </p:txBody>
        </p:sp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1693051B-1038-0E4C-903F-7FCA8E9EC510}"/>
                </a:ext>
              </a:extLst>
            </p:cNvPr>
            <p:cNvGrpSpPr/>
            <p:nvPr/>
          </p:nvGrpSpPr>
          <p:grpSpPr>
            <a:xfrm>
              <a:off x="4987973" y="2106362"/>
              <a:ext cx="572182" cy="610947"/>
              <a:chOff x="2508862" y="2105111"/>
              <a:chExt cx="572182" cy="610947"/>
            </a:xfrm>
          </p:grpSpPr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FF846103-FB72-7C4C-AF4B-CB6868E70837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1" name="Group 490">
                <a:extLst>
                  <a:ext uri="{FF2B5EF4-FFF2-40B4-BE49-F238E27FC236}">
                    <a16:creationId xmlns:a16="http://schemas.microsoft.com/office/drawing/2014/main" id="{DFA0F612-8A3D-984B-98AB-1C4D0D1AFF7B}"/>
                  </a:ext>
                </a:extLst>
              </p:cNvPr>
              <p:cNvGrpSpPr/>
              <p:nvPr/>
            </p:nvGrpSpPr>
            <p:grpSpPr>
              <a:xfrm>
                <a:off x="2524185" y="2325194"/>
                <a:ext cx="541535" cy="56114"/>
                <a:chOff x="2524702" y="2325194"/>
                <a:chExt cx="611992" cy="65511"/>
              </a:xfrm>
            </p:grpSpPr>
            <p:sp>
              <p:nvSpPr>
                <p:cNvPr id="503" name="Left Brace 502">
                  <a:extLst>
                    <a:ext uri="{FF2B5EF4-FFF2-40B4-BE49-F238E27FC236}">
                      <a16:creationId xmlns:a16="http://schemas.microsoft.com/office/drawing/2014/main" id="{DF875657-DD74-074A-B50E-00340B7FADB8}"/>
                    </a:ext>
                  </a:extLst>
                </p:cNvPr>
                <p:cNvSpPr/>
                <p:nvPr/>
              </p:nvSpPr>
              <p:spPr>
                <a:xfrm rot="16200000">
                  <a:off x="2569035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Left Brace 503">
                  <a:extLst>
                    <a:ext uri="{FF2B5EF4-FFF2-40B4-BE49-F238E27FC236}">
                      <a16:creationId xmlns:a16="http://schemas.microsoft.com/office/drawing/2014/main" id="{0F3B7AE4-7EC7-2949-A774-12027BE364CE}"/>
                    </a:ext>
                  </a:extLst>
                </p:cNvPr>
                <p:cNvSpPr/>
                <p:nvPr/>
              </p:nvSpPr>
              <p:spPr>
                <a:xfrm rot="16200000">
                  <a:off x="2721640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Left Brace 504">
                  <a:extLst>
                    <a:ext uri="{FF2B5EF4-FFF2-40B4-BE49-F238E27FC236}">
                      <a16:creationId xmlns:a16="http://schemas.microsoft.com/office/drawing/2014/main" id="{B72CE1DD-CD1D-1E4B-A388-8963310A401A}"/>
                    </a:ext>
                  </a:extLst>
                </p:cNvPr>
                <p:cNvSpPr/>
                <p:nvPr/>
              </p:nvSpPr>
              <p:spPr>
                <a:xfrm rot="16200000">
                  <a:off x="2874245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Left Brace 505">
                  <a:extLst>
                    <a:ext uri="{FF2B5EF4-FFF2-40B4-BE49-F238E27FC236}">
                      <a16:creationId xmlns:a16="http://schemas.microsoft.com/office/drawing/2014/main" id="{759A0689-33AC-7140-AC62-A822C8CD6465}"/>
                    </a:ext>
                  </a:extLst>
                </p:cNvPr>
                <p:cNvSpPr/>
                <p:nvPr/>
              </p:nvSpPr>
              <p:spPr>
                <a:xfrm rot="16200000">
                  <a:off x="3026849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92" name="Elbow Connector 491">
                <a:extLst>
                  <a:ext uri="{FF2B5EF4-FFF2-40B4-BE49-F238E27FC236}">
                    <a16:creationId xmlns:a16="http://schemas.microsoft.com/office/drawing/2014/main" id="{DC1A3DC7-4F85-F64E-8E3A-2FEC88B8861E}"/>
                  </a:ext>
                </a:extLst>
              </p:cNvPr>
              <p:cNvCxnSpPr>
                <a:stCxn id="503" idx="1"/>
                <a:endCxn id="499" idx="0"/>
              </p:cNvCxnSpPr>
              <p:nvPr/>
            </p:nvCxnSpPr>
            <p:spPr>
              <a:xfrm rot="16200000" flipH="1">
                <a:off x="2556890" y="2416816"/>
                <a:ext cx="180911" cy="109893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Elbow Connector 492">
                <a:extLst>
                  <a:ext uri="{FF2B5EF4-FFF2-40B4-BE49-F238E27FC236}">
                    <a16:creationId xmlns:a16="http://schemas.microsoft.com/office/drawing/2014/main" id="{F3B1F073-C9D1-1249-A10B-D148A52BA658}"/>
                  </a:ext>
                </a:extLst>
              </p:cNvPr>
              <p:cNvCxnSpPr>
                <a:cxnSpLocks/>
                <a:stCxn id="504" idx="1"/>
                <a:endCxn id="500" idx="0"/>
              </p:cNvCxnSpPr>
              <p:nvPr/>
            </p:nvCxnSpPr>
            <p:spPr>
              <a:xfrm rot="16200000" flipH="1">
                <a:off x="2655295" y="2453448"/>
                <a:ext cx="180911" cy="36630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Elbow Connector 493">
                <a:extLst>
                  <a:ext uri="{FF2B5EF4-FFF2-40B4-BE49-F238E27FC236}">
                    <a16:creationId xmlns:a16="http://schemas.microsoft.com/office/drawing/2014/main" id="{3A54541D-C3B1-8442-A32C-70245C95ACAA}"/>
                  </a:ext>
                </a:extLst>
              </p:cNvPr>
              <p:cNvCxnSpPr>
                <a:cxnSpLocks/>
                <a:stCxn id="505" idx="1"/>
                <a:endCxn id="501" idx="0"/>
              </p:cNvCxnSpPr>
              <p:nvPr/>
            </p:nvCxnSpPr>
            <p:spPr>
              <a:xfrm rot="5400000">
                <a:off x="2753699" y="2453447"/>
                <a:ext cx="180911" cy="3663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Elbow Connector 494">
                <a:extLst>
                  <a:ext uri="{FF2B5EF4-FFF2-40B4-BE49-F238E27FC236}">
                    <a16:creationId xmlns:a16="http://schemas.microsoft.com/office/drawing/2014/main" id="{996BCF44-8901-2E46-AEC6-D78F364F4491}"/>
                  </a:ext>
                </a:extLst>
              </p:cNvPr>
              <p:cNvCxnSpPr>
                <a:cxnSpLocks/>
                <a:stCxn id="506" idx="1"/>
                <a:endCxn id="502" idx="0"/>
              </p:cNvCxnSpPr>
              <p:nvPr/>
            </p:nvCxnSpPr>
            <p:spPr>
              <a:xfrm rot="5400000">
                <a:off x="2852104" y="2416816"/>
                <a:ext cx="180911" cy="10989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Arrow Connector 495">
                <a:extLst>
                  <a:ext uri="{FF2B5EF4-FFF2-40B4-BE49-F238E27FC236}">
                    <a16:creationId xmlns:a16="http://schemas.microsoft.com/office/drawing/2014/main" id="{DD25EB3E-B1E4-B646-82A7-951AD5980F4B}"/>
                  </a:ext>
                </a:extLst>
              </p:cNvPr>
              <p:cNvCxnSpPr>
                <a:cxnSpLocks/>
                <a:stCxn id="488" idx="2"/>
                <a:endCxn id="490" idx="0"/>
              </p:cNvCxnSpPr>
              <p:nvPr/>
            </p:nvCxnSpPr>
            <p:spPr>
              <a:xfrm flipH="1">
                <a:off x="2794953" y="2105111"/>
                <a:ext cx="1" cy="1183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7" name="Group 496">
                <a:extLst>
                  <a:ext uri="{FF2B5EF4-FFF2-40B4-BE49-F238E27FC236}">
                    <a16:creationId xmlns:a16="http://schemas.microsoft.com/office/drawing/2014/main" id="{49633460-9E19-1244-845E-30DFEB0BB9EA}"/>
                  </a:ext>
                </a:extLst>
              </p:cNvPr>
              <p:cNvGrpSpPr/>
              <p:nvPr/>
            </p:nvGrpSpPr>
            <p:grpSpPr>
              <a:xfrm>
                <a:off x="2617476" y="2562219"/>
                <a:ext cx="354952" cy="140575"/>
                <a:chOff x="2614284" y="2672119"/>
                <a:chExt cx="354952" cy="140575"/>
              </a:xfrm>
            </p:grpSpPr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80126286-6B81-6844-AD6C-101D99042A45}"/>
                    </a:ext>
                  </a:extLst>
                </p:cNvPr>
                <p:cNvSpPr/>
                <p:nvPr/>
              </p:nvSpPr>
              <p:spPr>
                <a:xfrm>
                  <a:off x="2614284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CF128700-F88D-EB42-8A0F-FE8C949043EF}"/>
                    </a:ext>
                  </a:extLst>
                </p:cNvPr>
                <p:cNvSpPr/>
                <p:nvPr/>
              </p:nvSpPr>
              <p:spPr>
                <a:xfrm>
                  <a:off x="2676057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F06CEA2E-9C3D-A949-9E99-0E71A882E56A}"/>
                    </a:ext>
                  </a:extLst>
                </p:cNvPr>
                <p:cNvSpPr/>
                <p:nvPr/>
              </p:nvSpPr>
              <p:spPr>
                <a:xfrm>
                  <a:off x="2737830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6F876FF2-DED3-3447-8BFD-F24914BD4C2B}"/>
                    </a:ext>
                  </a:extLst>
                </p:cNvPr>
                <p:cNvSpPr/>
                <p:nvPr/>
              </p:nvSpPr>
              <p:spPr>
                <a:xfrm>
                  <a:off x="2799604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8" name="Trapezoid 497">
                <a:extLst>
                  <a:ext uri="{FF2B5EF4-FFF2-40B4-BE49-F238E27FC236}">
                    <a16:creationId xmlns:a16="http://schemas.microsoft.com/office/drawing/2014/main" id="{F979E9FF-A6C4-384F-9E70-080086283120}"/>
                  </a:ext>
                </a:extLst>
              </p:cNvPr>
              <p:cNvSpPr/>
              <p:nvPr/>
            </p:nvSpPr>
            <p:spPr>
              <a:xfrm rot="10800000" flipH="1">
                <a:off x="2508862" y="2558756"/>
                <a:ext cx="572182" cy="157302"/>
              </a:xfrm>
              <a:prstGeom prst="trapezoid">
                <a:avLst>
                  <a:gd name="adj" fmla="val 66568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41F22B64-5FE0-3544-8BE0-0483697C5BB2}"/>
              </a:ext>
            </a:extLst>
          </p:cNvPr>
          <p:cNvGrpSpPr/>
          <p:nvPr/>
        </p:nvGrpSpPr>
        <p:grpSpPr>
          <a:xfrm>
            <a:off x="8299420" y="1580875"/>
            <a:ext cx="572182" cy="1981409"/>
            <a:chOff x="4987973" y="735900"/>
            <a:chExt cx="572182" cy="1981409"/>
          </a:xfrm>
        </p:grpSpPr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335C901E-70D8-6842-8550-C10937D9AF1A}"/>
                </a:ext>
              </a:extLst>
            </p:cNvPr>
            <p:cNvSpPr/>
            <p:nvPr/>
          </p:nvSpPr>
          <p:spPr>
            <a:xfrm>
              <a:off x="5001971" y="735900"/>
              <a:ext cx="544187" cy="13704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29</a:t>
              </a:r>
            </a:p>
          </p:txBody>
        </p:sp>
        <p:grpSp>
          <p:nvGrpSpPr>
            <p:cNvPr id="509" name="Group 508">
              <a:extLst>
                <a:ext uri="{FF2B5EF4-FFF2-40B4-BE49-F238E27FC236}">
                  <a16:creationId xmlns:a16="http://schemas.microsoft.com/office/drawing/2014/main" id="{21925D48-A8C1-9C46-B35A-60CA9408831B}"/>
                </a:ext>
              </a:extLst>
            </p:cNvPr>
            <p:cNvGrpSpPr/>
            <p:nvPr/>
          </p:nvGrpSpPr>
          <p:grpSpPr>
            <a:xfrm>
              <a:off x="4987973" y="2106362"/>
              <a:ext cx="572182" cy="610947"/>
              <a:chOff x="2508862" y="2105111"/>
              <a:chExt cx="572182" cy="610947"/>
            </a:xfrm>
          </p:grpSpPr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4F30CB94-D420-EA4B-B6D2-86CCF5245B02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AE0B29D9-27DD-B44F-8872-A3F3513FAE7E}"/>
                  </a:ext>
                </a:extLst>
              </p:cNvPr>
              <p:cNvGrpSpPr/>
              <p:nvPr/>
            </p:nvGrpSpPr>
            <p:grpSpPr>
              <a:xfrm>
                <a:off x="2524185" y="2325194"/>
                <a:ext cx="541535" cy="56114"/>
                <a:chOff x="2524702" y="2325194"/>
                <a:chExt cx="611992" cy="65511"/>
              </a:xfrm>
            </p:grpSpPr>
            <p:sp>
              <p:nvSpPr>
                <p:cNvPr id="523" name="Left Brace 522">
                  <a:extLst>
                    <a:ext uri="{FF2B5EF4-FFF2-40B4-BE49-F238E27FC236}">
                      <a16:creationId xmlns:a16="http://schemas.microsoft.com/office/drawing/2014/main" id="{EB8300D3-97A1-3B43-B197-8A37EE534C5D}"/>
                    </a:ext>
                  </a:extLst>
                </p:cNvPr>
                <p:cNvSpPr/>
                <p:nvPr/>
              </p:nvSpPr>
              <p:spPr>
                <a:xfrm rot="16200000">
                  <a:off x="2569035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Left Brace 523">
                  <a:extLst>
                    <a:ext uri="{FF2B5EF4-FFF2-40B4-BE49-F238E27FC236}">
                      <a16:creationId xmlns:a16="http://schemas.microsoft.com/office/drawing/2014/main" id="{20E40F6F-C45F-F842-917A-BEFBD560E62F}"/>
                    </a:ext>
                  </a:extLst>
                </p:cNvPr>
                <p:cNvSpPr/>
                <p:nvPr/>
              </p:nvSpPr>
              <p:spPr>
                <a:xfrm rot="16200000">
                  <a:off x="2721640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Left Brace 524">
                  <a:extLst>
                    <a:ext uri="{FF2B5EF4-FFF2-40B4-BE49-F238E27FC236}">
                      <a16:creationId xmlns:a16="http://schemas.microsoft.com/office/drawing/2014/main" id="{D893F253-42B6-8B4D-B8DC-2D85B79A0234}"/>
                    </a:ext>
                  </a:extLst>
                </p:cNvPr>
                <p:cNvSpPr/>
                <p:nvPr/>
              </p:nvSpPr>
              <p:spPr>
                <a:xfrm rot="16200000">
                  <a:off x="2874245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Left Brace 525">
                  <a:extLst>
                    <a:ext uri="{FF2B5EF4-FFF2-40B4-BE49-F238E27FC236}">
                      <a16:creationId xmlns:a16="http://schemas.microsoft.com/office/drawing/2014/main" id="{374C424E-01D5-384B-A4C2-2DC080F9A72A}"/>
                    </a:ext>
                  </a:extLst>
                </p:cNvPr>
                <p:cNvSpPr/>
                <p:nvPr/>
              </p:nvSpPr>
              <p:spPr>
                <a:xfrm rot="16200000">
                  <a:off x="3026849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12" name="Elbow Connector 511">
                <a:extLst>
                  <a:ext uri="{FF2B5EF4-FFF2-40B4-BE49-F238E27FC236}">
                    <a16:creationId xmlns:a16="http://schemas.microsoft.com/office/drawing/2014/main" id="{126E9902-0029-114E-A1AE-77F9B9A7FED0}"/>
                  </a:ext>
                </a:extLst>
              </p:cNvPr>
              <p:cNvCxnSpPr>
                <a:stCxn id="523" idx="1"/>
                <a:endCxn id="519" idx="0"/>
              </p:cNvCxnSpPr>
              <p:nvPr/>
            </p:nvCxnSpPr>
            <p:spPr>
              <a:xfrm rot="16200000" flipH="1">
                <a:off x="2556890" y="2416816"/>
                <a:ext cx="180911" cy="109893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Elbow Connector 512">
                <a:extLst>
                  <a:ext uri="{FF2B5EF4-FFF2-40B4-BE49-F238E27FC236}">
                    <a16:creationId xmlns:a16="http://schemas.microsoft.com/office/drawing/2014/main" id="{19A0743E-3366-0B4F-A6AC-78743B1BCE1C}"/>
                  </a:ext>
                </a:extLst>
              </p:cNvPr>
              <p:cNvCxnSpPr>
                <a:cxnSpLocks/>
                <a:stCxn id="524" idx="1"/>
                <a:endCxn id="520" idx="0"/>
              </p:cNvCxnSpPr>
              <p:nvPr/>
            </p:nvCxnSpPr>
            <p:spPr>
              <a:xfrm rot="16200000" flipH="1">
                <a:off x="2655295" y="2453448"/>
                <a:ext cx="180911" cy="36630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Elbow Connector 513">
                <a:extLst>
                  <a:ext uri="{FF2B5EF4-FFF2-40B4-BE49-F238E27FC236}">
                    <a16:creationId xmlns:a16="http://schemas.microsoft.com/office/drawing/2014/main" id="{2D7D39F0-AE91-884E-9860-A841410DCA05}"/>
                  </a:ext>
                </a:extLst>
              </p:cNvPr>
              <p:cNvCxnSpPr>
                <a:cxnSpLocks/>
                <a:stCxn id="525" idx="1"/>
                <a:endCxn id="521" idx="0"/>
              </p:cNvCxnSpPr>
              <p:nvPr/>
            </p:nvCxnSpPr>
            <p:spPr>
              <a:xfrm rot="5400000">
                <a:off x="2753699" y="2453447"/>
                <a:ext cx="180911" cy="3663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Elbow Connector 514">
                <a:extLst>
                  <a:ext uri="{FF2B5EF4-FFF2-40B4-BE49-F238E27FC236}">
                    <a16:creationId xmlns:a16="http://schemas.microsoft.com/office/drawing/2014/main" id="{120EC3A2-3E82-4946-98BF-3E40563A9622}"/>
                  </a:ext>
                </a:extLst>
              </p:cNvPr>
              <p:cNvCxnSpPr>
                <a:cxnSpLocks/>
                <a:stCxn id="526" idx="1"/>
                <a:endCxn id="522" idx="0"/>
              </p:cNvCxnSpPr>
              <p:nvPr/>
            </p:nvCxnSpPr>
            <p:spPr>
              <a:xfrm rot="5400000">
                <a:off x="2852104" y="2416816"/>
                <a:ext cx="180911" cy="10989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Arrow Connector 515">
                <a:extLst>
                  <a:ext uri="{FF2B5EF4-FFF2-40B4-BE49-F238E27FC236}">
                    <a16:creationId xmlns:a16="http://schemas.microsoft.com/office/drawing/2014/main" id="{34C86E08-460C-1846-838C-2B1E87C44746}"/>
                  </a:ext>
                </a:extLst>
              </p:cNvPr>
              <p:cNvCxnSpPr>
                <a:cxnSpLocks/>
                <a:stCxn id="508" idx="2"/>
                <a:endCxn id="510" idx="0"/>
              </p:cNvCxnSpPr>
              <p:nvPr/>
            </p:nvCxnSpPr>
            <p:spPr>
              <a:xfrm flipH="1">
                <a:off x="2794953" y="2105111"/>
                <a:ext cx="1" cy="1183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7" name="Group 516">
                <a:extLst>
                  <a:ext uri="{FF2B5EF4-FFF2-40B4-BE49-F238E27FC236}">
                    <a16:creationId xmlns:a16="http://schemas.microsoft.com/office/drawing/2014/main" id="{D12555E3-2831-6B4F-96D0-34191A439147}"/>
                  </a:ext>
                </a:extLst>
              </p:cNvPr>
              <p:cNvGrpSpPr/>
              <p:nvPr/>
            </p:nvGrpSpPr>
            <p:grpSpPr>
              <a:xfrm>
                <a:off x="2617476" y="2562219"/>
                <a:ext cx="354952" cy="140575"/>
                <a:chOff x="2614284" y="2672119"/>
                <a:chExt cx="354952" cy="140575"/>
              </a:xfrm>
            </p:grpSpPr>
            <p:sp>
              <p:nvSpPr>
                <p:cNvPr id="519" name="Rectangle 518">
                  <a:extLst>
                    <a:ext uri="{FF2B5EF4-FFF2-40B4-BE49-F238E27FC236}">
                      <a16:creationId xmlns:a16="http://schemas.microsoft.com/office/drawing/2014/main" id="{F8A5256A-5432-1842-8271-63ED02ED760E}"/>
                    </a:ext>
                  </a:extLst>
                </p:cNvPr>
                <p:cNvSpPr/>
                <p:nvPr/>
              </p:nvSpPr>
              <p:spPr>
                <a:xfrm>
                  <a:off x="2614284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Rectangle 519">
                  <a:extLst>
                    <a:ext uri="{FF2B5EF4-FFF2-40B4-BE49-F238E27FC236}">
                      <a16:creationId xmlns:a16="http://schemas.microsoft.com/office/drawing/2014/main" id="{2AC1E642-8D34-D541-ABEF-4422B311EFF9}"/>
                    </a:ext>
                  </a:extLst>
                </p:cNvPr>
                <p:cNvSpPr/>
                <p:nvPr/>
              </p:nvSpPr>
              <p:spPr>
                <a:xfrm>
                  <a:off x="2676057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70DAE7CA-0894-4A45-AA43-B00E807E1DB6}"/>
                    </a:ext>
                  </a:extLst>
                </p:cNvPr>
                <p:cNvSpPr/>
                <p:nvPr/>
              </p:nvSpPr>
              <p:spPr>
                <a:xfrm>
                  <a:off x="2737830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6C378188-FD1A-F44B-899E-566095741C56}"/>
                    </a:ext>
                  </a:extLst>
                </p:cNvPr>
                <p:cNvSpPr/>
                <p:nvPr/>
              </p:nvSpPr>
              <p:spPr>
                <a:xfrm>
                  <a:off x="2799604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" name="Trapezoid 517">
                <a:extLst>
                  <a:ext uri="{FF2B5EF4-FFF2-40B4-BE49-F238E27FC236}">
                    <a16:creationId xmlns:a16="http://schemas.microsoft.com/office/drawing/2014/main" id="{34947780-F6A7-0249-BEAE-D5E9CB2DE0E2}"/>
                  </a:ext>
                </a:extLst>
              </p:cNvPr>
              <p:cNvSpPr/>
              <p:nvPr/>
            </p:nvSpPr>
            <p:spPr>
              <a:xfrm rot="10800000" flipH="1">
                <a:off x="2508862" y="2558756"/>
                <a:ext cx="572182" cy="157302"/>
              </a:xfrm>
              <a:prstGeom prst="trapezoid">
                <a:avLst>
                  <a:gd name="adj" fmla="val 66568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21D2584D-41C6-0249-BE75-CC856B5C4F53}"/>
              </a:ext>
            </a:extLst>
          </p:cNvPr>
          <p:cNvGrpSpPr/>
          <p:nvPr/>
        </p:nvGrpSpPr>
        <p:grpSpPr>
          <a:xfrm>
            <a:off x="9097182" y="1580875"/>
            <a:ext cx="572182" cy="1981409"/>
            <a:chOff x="4987973" y="735900"/>
            <a:chExt cx="572182" cy="1981409"/>
          </a:xfrm>
        </p:grpSpPr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837C779F-E36C-6542-9D0F-6C80120563F6}"/>
                </a:ext>
              </a:extLst>
            </p:cNvPr>
            <p:cNvSpPr/>
            <p:nvPr/>
          </p:nvSpPr>
          <p:spPr>
            <a:xfrm>
              <a:off x="5001971" y="735900"/>
              <a:ext cx="544187" cy="13704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0A61E731-EA8F-8C4F-B202-24D614EBD576}"/>
                </a:ext>
              </a:extLst>
            </p:cNvPr>
            <p:cNvGrpSpPr/>
            <p:nvPr/>
          </p:nvGrpSpPr>
          <p:grpSpPr>
            <a:xfrm>
              <a:off x="4987973" y="2106362"/>
              <a:ext cx="572182" cy="610947"/>
              <a:chOff x="2508862" y="2105111"/>
              <a:chExt cx="572182" cy="610947"/>
            </a:xfrm>
          </p:grpSpPr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9533EEDA-E271-4E4A-B334-0968911C6D3C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1" name="Group 530">
                <a:extLst>
                  <a:ext uri="{FF2B5EF4-FFF2-40B4-BE49-F238E27FC236}">
                    <a16:creationId xmlns:a16="http://schemas.microsoft.com/office/drawing/2014/main" id="{9A8BC206-5002-0847-B971-451E2C39BDEC}"/>
                  </a:ext>
                </a:extLst>
              </p:cNvPr>
              <p:cNvGrpSpPr/>
              <p:nvPr/>
            </p:nvGrpSpPr>
            <p:grpSpPr>
              <a:xfrm>
                <a:off x="2524185" y="2325194"/>
                <a:ext cx="541535" cy="56114"/>
                <a:chOff x="2524702" y="2325194"/>
                <a:chExt cx="611992" cy="65511"/>
              </a:xfrm>
            </p:grpSpPr>
            <p:sp>
              <p:nvSpPr>
                <p:cNvPr id="543" name="Left Brace 542">
                  <a:extLst>
                    <a:ext uri="{FF2B5EF4-FFF2-40B4-BE49-F238E27FC236}">
                      <a16:creationId xmlns:a16="http://schemas.microsoft.com/office/drawing/2014/main" id="{F42AF3B0-0F2B-0848-BAA8-75276B288B90}"/>
                    </a:ext>
                  </a:extLst>
                </p:cNvPr>
                <p:cNvSpPr/>
                <p:nvPr/>
              </p:nvSpPr>
              <p:spPr>
                <a:xfrm rot="16200000">
                  <a:off x="2569035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Left Brace 543">
                  <a:extLst>
                    <a:ext uri="{FF2B5EF4-FFF2-40B4-BE49-F238E27FC236}">
                      <a16:creationId xmlns:a16="http://schemas.microsoft.com/office/drawing/2014/main" id="{B2F3F624-267F-EC4A-80D5-0F282DC39B12}"/>
                    </a:ext>
                  </a:extLst>
                </p:cNvPr>
                <p:cNvSpPr/>
                <p:nvPr/>
              </p:nvSpPr>
              <p:spPr>
                <a:xfrm rot="16200000">
                  <a:off x="2721640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5" name="Left Brace 544">
                  <a:extLst>
                    <a:ext uri="{FF2B5EF4-FFF2-40B4-BE49-F238E27FC236}">
                      <a16:creationId xmlns:a16="http://schemas.microsoft.com/office/drawing/2014/main" id="{A49D2EA4-F3A3-2345-8AB1-554D5430A1F5}"/>
                    </a:ext>
                  </a:extLst>
                </p:cNvPr>
                <p:cNvSpPr/>
                <p:nvPr/>
              </p:nvSpPr>
              <p:spPr>
                <a:xfrm rot="16200000">
                  <a:off x="2874245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Left Brace 545">
                  <a:extLst>
                    <a:ext uri="{FF2B5EF4-FFF2-40B4-BE49-F238E27FC236}">
                      <a16:creationId xmlns:a16="http://schemas.microsoft.com/office/drawing/2014/main" id="{C0D98695-5447-FE46-AD60-2E07E748EE8C}"/>
                    </a:ext>
                  </a:extLst>
                </p:cNvPr>
                <p:cNvSpPr/>
                <p:nvPr/>
              </p:nvSpPr>
              <p:spPr>
                <a:xfrm rot="16200000">
                  <a:off x="3026849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32" name="Elbow Connector 531">
                <a:extLst>
                  <a:ext uri="{FF2B5EF4-FFF2-40B4-BE49-F238E27FC236}">
                    <a16:creationId xmlns:a16="http://schemas.microsoft.com/office/drawing/2014/main" id="{1136EA7F-ED25-C347-B489-AC614FCBAA5B}"/>
                  </a:ext>
                </a:extLst>
              </p:cNvPr>
              <p:cNvCxnSpPr>
                <a:stCxn id="543" idx="1"/>
                <a:endCxn id="539" idx="0"/>
              </p:cNvCxnSpPr>
              <p:nvPr/>
            </p:nvCxnSpPr>
            <p:spPr>
              <a:xfrm rot="16200000" flipH="1">
                <a:off x="2556890" y="2416816"/>
                <a:ext cx="180911" cy="109893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Elbow Connector 532">
                <a:extLst>
                  <a:ext uri="{FF2B5EF4-FFF2-40B4-BE49-F238E27FC236}">
                    <a16:creationId xmlns:a16="http://schemas.microsoft.com/office/drawing/2014/main" id="{0F2A946D-4B51-B04C-A291-8B051B0991F9}"/>
                  </a:ext>
                </a:extLst>
              </p:cNvPr>
              <p:cNvCxnSpPr>
                <a:cxnSpLocks/>
                <a:stCxn id="544" idx="1"/>
                <a:endCxn id="540" idx="0"/>
              </p:cNvCxnSpPr>
              <p:nvPr/>
            </p:nvCxnSpPr>
            <p:spPr>
              <a:xfrm rot="16200000" flipH="1">
                <a:off x="2655295" y="2453448"/>
                <a:ext cx="180911" cy="36630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Elbow Connector 533">
                <a:extLst>
                  <a:ext uri="{FF2B5EF4-FFF2-40B4-BE49-F238E27FC236}">
                    <a16:creationId xmlns:a16="http://schemas.microsoft.com/office/drawing/2014/main" id="{325CD6C4-DC29-034B-9E3A-A5CB8CC3DDCF}"/>
                  </a:ext>
                </a:extLst>
              </p:cNvPr>
              <p:cNvCxnSpPr>
                <a:cxnSpLocks/>
                <a:stCxn id="545" idx="1"/>
                <a:endCxn id="541" idx="0"/>
              </p:cNvCxnSpPr>
              <p:nvPr/>
            </p:nvCxnSpPr>
            <p:spPr>
              <a:xfrm rot="5400000">
                <a:off x="2753699" y="2453447"/>
                <a:ext cx="180911" cy="3663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Elbow Connector 534">
                <a:extLst>
                  <a:ext uri="{FF2B5EF4-FFF2-40B4-BE49-F238E27FC236}">
                    <a16:creationId xmlns:a16="http://schemas.microsoft.com/office/drawing/2014/main" id="{98765703-D160-F24F-A34E-C03251F1EA08}"/>
                  </a:ext>
                </a:extLst>
              </p:cNvPr>
              <p:cNvCxnSpPr>
                <a:cxnSpLocks/>
                <a:stCxn id="546" idx="1"/>
                <a:endCxn id="542" idx="0"/>
              </p:cNvCxnSpPr>
              <p:nvPr/>
            </p:nvCxnSpPr>
            <p:spPr>
              <a:xfrm rot="5400000">
                <a:off x="2852104" y="2416816"/>
                <a:ext cx="180911" cy="10989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Arrow Connector 535">
                <a:extLst>
                  <a:ext uri="{FF2B5EF4-FFF2-40B4-BE49-F238E27FC236}">
                    <a16:creationId xmlns:a16="http://schemas.microsoft.com/office/drawing/2014/main" id="{75FA5403-C947-6640-BAE8-34F073D21AA4}"/>
                  </a:ext>
                </a:extLst>
              </p:cNvPr>
              <p:cNvCxnSpPr>
                <a:cxnSpLocks/>
                <a:stCxn id="528" idx="2"/>
                <a:endCxn id="530" idx="0"/>
              </p:cNvCxnSpPr>
              <p:nvPr/>
            </p:nvCxnSpPr>
            <p:spPr>
              <a:xfrm flipH="1">
                <a:off x="2794953" y="2105111"/>
                <a:ext cx="1" cy="1183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7" name="Group 536">
                <a:extLst>
                  <a:ext uri="{FF2B5EF4-FFF2-40B4-BE49-F238E27FC236}">
                    <a16:creationId xmlns:a16="http://schemas.microsoft.com/office/drawing/2014/main" id="{A431CD10-8D82-6C48-BCED-1D319E5F9B98}"/>
                  </a:ext>
                </a:extLst>
              </p:cNvPr>
              <p:cNvGrpSpPr/>
              <p:nvPr/>
            </p:nvGrpSpPr>
            <p:grpSpPr>
              <a:xfrm>
                <a:off x="2617476" y="2562219"/>
                <a:ext cx="354952" cy="140575"/>
                <a:chOff x="2614284" y="2672119"/>
                <a:chExt cx="354952" cy="140575"/>
              </a:xfrm>
            </p:grpSpPr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341233B9-745F-BA4E-96B5-49EDF42DAD88}"/>
                    </a:ext>
                  </a:extLst>
                </p:cNvPr>
                <p:cNvSpPr/>
                <p:nvPr/>
              </p:nvSpPr>
              <p:spPr>
                <a:xfrm>
                  <a:off x="2614284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68B24C38-AE20-DB49-8FE5-0FBE636CF928}"/>
                    </a:ext>
                  </a:extLst>
                </p:cNvPr>
                <p:cNvSpPr/>
                <p:nvPr/>
              </p:nvSpPr>
              <p:spPr>
                <a:xfrm>
                  <a:off x="2676057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E66DD3D4-02C0-E44E-8A19-F9B5053D0634}"/>
                    </a:ext>
                  </a:extLst>
                </p:cNvPr>
                <p:cNvSpPr/>
                <p:nvPr/>
              </p:nvSpPr>
              <p:spPr>
                <a:xfrm>
                  <a:off x="2737830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29243269-5C29-E747-982F-B5E99DE0AC23}"/>
                    </a:ext>
                  </a:extLst>
                </p:cNvPr>
                <p:cNvSpPr/>
                <p:nvPr/>
              </p:nvSpPr>
              <p:spPr>
                <a:xfrm>
                  <a:off x="2799604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8" name="Trapezoid 537">
                <a:extLst>
                  <a:ext uri="{FF2B5EF4-FFF2-40B4-BE49-F238E27FC236}">
                    <a16:creationId xmlns:a16="http://schemas.microsoft.com/office/drawing/2014/main" id="{FBE20A3B-F76A-454A-B90A-7F2279108381}"/>
                  </a:ext>
                </a:extLst>
              </p:cNvPr>
              <p:cNvSpPr/>
              <p:nvPr/>
            </p:nvSpPr>
            <p:spPr>
              <a:xfrm rot="10800000" flipH="1">
                <a:off x="2508862" y="2558756"/>
                <a:ext cx="572182" cy="157302"/>
              </a:xfrm>
              <a:prstGeom prst="trapezoid">
                <a:avLst>
                  <a:gd name="adj" fmla="val 66568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F3079062-7F64-5247-BE87-FEC0151AE9A1}"/>
              </a:ext>
            </a:extLst>
          </p:cNvPr>
          <p:cNvGrpSpPr/>
          <p:nvPr/>
        </p:nvGrpSpPr>
        <p:grpSpPr>
          <a:xfrm>
            <a:off x="9916331" y="1580875"/>
            <a:ext cx="572182" cy="1981409"/>
            <a:chOff x="4987973" y="735900"/>
            <a:chExt cx="572182" cy="1981409"/>
          </a:xfrm>
        </p:grpSpPr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1BBD31C0-F6B0-A846-B7AE-5624E9E8C090}"/>
                </a:ext>
              </a:extLst>
            </p:cNvPr>
            <p:cNvSpPr/>
            <p:nvPr/>
          </p:nvSpPr>
          <p:spPr>
            <a:xfrm>
              <a:off x="5001971" y="735900"/>
              <a:ext cx="544187" cy="13704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31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916402F6-3321-384D-995E-255D49937CA0}"/>
                </a:ext>
              </a:extLst>
            </p:cNvPr>
            <p:cNvGrpSpPr/>
            <p:nvPr/>
          </p:nvGrpSpPr>
          <p:grpSpPr>
            <a:xfrm>
              <a:off x="4987973" y="2106362"/>
              <a:ext cx="572182" cy="610947"/>
              <a:chOff x="2508862" y="2105111"/>
              <a:chExt cx="572182" cy="610947"/>
            </a:xfrm>
          </p:grpSpPr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23EB3768-1018-634C-8ABB-725CE11705C2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1" name="Group 550">
                <a:extLst>
                  <a:ext uri="{FF2B5EF4-FFF2-40B4-BE49-F238E27FC236}">
                    <a16:creationId xmlns:a16="http://schemas.microsoft.com/office/drawing/2014/main" id="{C973A644-05A4-9448-A478-F91AC9CB30A6}"/>
                  </a:ext>
                </a:extLst>
              </p:cNvPr>
              <p:cNvGrpSpPr/>
              <p:nvPr/>
            </p:nvGrpSpPr>
            <p:grpSpPr>
              <a:xfrm>
                <a:off x="2524185" y="2325194"/>
                <a:ext cx="541535" cy="56114"/>
                <a:chOff x="2524702" y="2325194"/>
                <a:chExt cx="611992" cy="65511"/>
              </a:xfrm>
            </p:grpSpPr>
            <p:sp>
              <p:nvSpPr>
                <p:cNvPr id="563" name="Left Brace 562">
                  <a:extLst>
                    <a:ext uri="{FF2B5EF4-FFF2-40B4-BE49-F238E27FC236}">
                      <a16:creationId xmlns:a16="http://schemas.microsoft.com/office/drawing/2014/main" id="{A755F8A8-DCEE-6B4E-AE9B-AE6A51FDCA5E}"/>
                    </a:ext>
                  </a:extLst>
                </p:cNvPr>
                <p:cNvSpPr/>
                <p:nvPr/>
              </p:nvSpPr>
              <p:spPr>
                <a:xfrm rot="16200000">
                  <a:off x="2569035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Left Brace 563">
                  <a:extLst>
                    <a:ext uri="{FF2B5EF4-FFF2-40B4-BE49-F238E27FC236}">
                      <a16:creationId xmlns:a16="http://schemas.microsoft.com/office/drawing/2014/main" id="{74816F16-51A3-DC41-8CFE-4B7FBC71105F}"/>
                    </a:ext>
                  </a:extLst>
                </p:cNvPr>
                <p:cNvSpPr/>
                <p:nvPr/>
              </p:nvSpPr>
              <p:spPr>
                <a:xfrm rot="16200000">
                  <a:off x="2721640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Left Brace 564">
                  <a:extLst>
                    <a:ext uri="{FF2B5EF4-FFF2-40B4-BE49-F238E27FC236}">
                      <a16:creationId xmlns:a16="http://schemas.microsoft.com/office/drawing/2014/main" id="{8280B20F-F279-3549-B2DE-15293BD62DA7}"/>
                    </a:ext>
                  </a:extLst>
                </p:cNvPr>
                <p:cNvSpPr/>
                <p:nvPr/>
              </p:nvSpPr>
              <p:spPr>
                <a:xfrm rot="16200000">
                  <a:off x="2874245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Left Brace 565">
                  <a:extLst>
                    <a:ext uri="{FF2B5EF4-FFF2-40B4-BE49-F238E27FC236}">
                      <a16:creationId xmlns:a16="http://schemas.microsoft.com/office/drawing/2014/main" id="{61CB7C09-4282-384A-8DAC-69072D9E8066}"/>
                    </a:ext>
                  </a:extLst>
                </p:cNvPr>
                <p:cNvSpPr/>
                <p:nvPr/>
              </p:nvSpPr>
              <p:spPr>
                <a:xfrm rot="16200000">
                  <a:off x="3026849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52" name="Elbow Connector 551">
                <a:extLst>
                  <a:ext uri="{FF2B5EF4-FFF2-40B4-BE49-F238E27FC236}">
                    <a16:creationId xmlns:a16="http://schemas.microsoft.com/office/drawing/2014/main" id="{29FF5EFB-2540-1043-9EF1-D3D8F598A3AA}"/>
                  </a:ext>
                </a:extLst>
              </p:cNvPr>
              <p:cNvCxnSpPr>
                <a:stCxn id="563" idx="1"/>
                <a:endCxn id="559" idx="0"/>
              </p:cNvCxnSpPr>
              <p:nvPr/>
            </p:nvCxnSpPr>
            <p:spPr>
              <a:xfrm rot="16200000" flipH="1">
                <a:off x="2556890" y="2416816"/>
                <a:ext cx="180911" cy="109893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Elbow Connector 552">
                <a:extLst>
                  <a:ext uri="{FF2B5EF4-FFF2-40B4-BE49-F238E27FC236}">
                    <a16:creationId xmlns:a16="http://schemas.microsoft.com/office/drawing/2014/main" id="{F53EEEE2-FD88-C340-9D34-17B130961675}"/>
                  </a:ext>
                </a:extLst>
              </p:cNvPr>
              <p:cNvCxnSpPr>
                <a:cxnSpLocks/>
                <a:stCxn id="564" idx="1"/>
                <a:endCxn id="560" idx="0"/>
              </p:cNvCxnSpPr>
              <p:nvPr/>
            </p:nvCxnSpPr>
            <p:spPr>
              <a:xfrm rot="16200000" flipH="1">
                <a:off x="2655295" y="2453448"/>
                <a:ext cx="180911" cy="36630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Elbow Connector 553">
                <a:extLst>
                  <a:ext uri="{FF2B5EF4-FFF2-40B4-BE49-F238E27FC236}">
                    <a16:creationId xmlns:a16="http://schemas.microsoft.com/office/drawing/2014/main" id="{13E0EDA8-74B3-C64D-AA7B-746CF76DB5F4}"/>
                  </a:ext>
                </a:extLst>
              </p:cNvPr>
              <p:cNvCxnSpPr>
                <a:cxnSpLocks/>
                <a:stCxn id="565" idx="1"/>
                <a:endCxn id="561" idx="0"/>
              </p:cNvCxnSpPr>
              <p:nvPr/>
            </p:nvCxnSpPr>
            <p:spPr>
              <a:xfrm rot="5400000">
                <a:off x="2753699" y="2453447"/>
                <a:ext cx="180911" cy="3663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Elbow Connector 554">
                <a:extLst>
                  <a:ext uri="{FF2B5EF4-FFF2-40B4-BE49-F238E27FC236}">
                    <a16:creationId xmlns:a16="http://schemas.microsoft.com/office/drawing/2014/main" id="{8906E97E-2333-0F42-BAE8-048E6C287A7D}"/>
                  </a:ext>
                </a:extLst>
              </p:cNvPr>
              <p:cNvCxnSpPr>
                <a:cxnSpLocks/>
                <a:stCxn id="566" idx="1"/>
                <a:endCxn id="562" idx="0"/>
              </p:cNvCxnSpPr>
              <p:nvPr/>
            </p:nvCxnSpPr>
            <p:spPr>
              <a:xfrm rot="5400000">
                <a:off x="2852104" y="2416816"/>
                <a:ext cx="180911" cy="10989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Arrow Connector 555">
                <a:extLst>
                  <a:ext uri="{FF2B5EF4-FFF2-40B4-BE49-F238E27FC236}">
                    <a16:creationId xmlns:a16="http://schemas.microsoft.com/office/drawing/2014/main" id="{1DF5DEF6-3630-1349-AC1A-B5F60DBCB63E}"/>
                  </a:ext>
                </a:extLst>
              </p:cNvPr>
              <p:cNvCxnSpPr>
                <a:cxnSpLocks/>
                <a:stCxn id="548" idx="2"/>
                <a:endCxn id="550" idx="0"/>
              </p:cNvCxnSpPr>
              <p:nvPr/>
            </p:nvCxnSpPr>
            <p:spPr>
              <a:xfrm flipH="1">
                <a:off x="2794953" y="2105111"/>
                <a:ext cx="1" cy="1183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7" name="Group 556">
                <a:extLst>
                  <a:ext uri="{FF2B5EF4-FFF2-40B4-BE49-F238E27FC236}">
                    <a16:creationId xmlns:a16="http://schemas.microsoft.com/office/drawing/2014/main" id="{13EFFD51-CA30-0446-91D3-55D15C87F151}"/>
                  </a:ext>
                </a:extLst>
              </p:cNvPr>
              <p:cNvGrpSpPr/>
              <p:nvPr/>
            </p:nvGrpSpPr>
            <p:grpSpPr>
              <a:xfrm>
                <a:off x="2617476" y="2562219"/>
                <a:ext cx="354952" cy="140575"/>
                <a:chOff x="2614284" y="2672119"/>
                <a:chExt cx="354952" cy="140575"/>
              </a:xfrm>
            </p:grpSpPr>
            <p:sp>
              <p:nvSpPr>
                <p:cNvPr id="559" name="Rectangle 558">
                  <a:extLst>
                    <a:ext uri="{FF2B5EF4-FFF2-40B4-BE49-F238E27FC236}">
                      <a16:creationId xmlns:a16="http://schemas.microsoft.com/office/drawing/2014/main" id="{C4D33280-4392-1D46-B12A-D501C0B448F5}"/>
                    </a:ext>
                  </a:extLst>
                </p:cNvPr>
                <p:cNvSpPr/>
                <p:nvPr/>
              </p:nvSpPr>
              <p:spPr>
                <a:xfrm>
                  <a:off x="2614284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Rectangle 559">
                  <a:extLst>
                    <a:ext uri="{FF2B5EF4-FFF2-40B4-BE49-F238E27FC236}">
                      <a16:creationId xmlns:a16="http://schemas.microsoft.com/office/drawing/2014/main" id="{C3B9F464-18A2-0F4D-A130-F00CC8116668}"/>
                    </a:ext>
                  </a:extLst>
                </p:cNvPr>
                <p:cNvSpPr/>
                <p:nvPr/>
              </p:nvSpPr>
              <p:spPr>
                <a:xfrm>
                  <a:off x="2676057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id="{7E9F30FA-5295-FA48-B66F-ED31B1F9B374}"/>
                    </a:ext>
                  </a:extLst>
                </p:cNvPr>
                <p:cNvSpPr/>
                <p:nvPr/>
              </p:nvSpPr>
              <p:spPr>
                <a:xfrm>
                  <a:off x="2737830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Rectangle 561">
                  <a:extLst>
                    <a:ext uri="{FF2B5EF4-FFF2-40B4-BE49-F238E27FC236}">
                      <a16:creationId xmlns:a16="http://schemas.microsoft.com/office/drawing/2014/main" id="{23849D1C-39B8-824C-B207-D7C40376F21C}"/>
                    </a:ext>
                  </a:extLst>
                </p:cNvPr>
                <p:cNvSpPr/>
                <p:nvPr/>
              </p:nvSpPr>
              <p:spPr>
                <a:xfrm>
                  <a:off x="2799604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8" name="Trapezoid 557">
                <a:extLst>
                  <a:ext uri="{FF2B5EF4-FFF2-40B4-BE49-F238E27FC236}">
                    <a16:creationId xmlns:a16="http://schemas.microsoft.com/office/drawing/2014/main" id="{911AA7C6-FE4D-F74A-A882-734F6CA810D9}"/>
                  </a:ext>
                </a:extLst>
              </p:cNvPr>
              <p:cNvSpPr/>
              <p:nvPr/>
            </p:nvSpPr>
            <p:spPr>
              <a:xfrm rot="10800000" flipH="1">
                <a:off x="2508862" y="2558756"/>
                <a:ext cx="572182" cy="157302"/>
              </a:xfrm>
              <a:prstGeom prst="trapezoid">
                <a:avLst>
                  <a:gd name="adj" fmla="val 66568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75" name="Rectangle 574">
            <a:extLst>
              <a:ext uri="{FF2B5EF4-FFF2-40B4-BE49-F238E27FC236}">
                <a16:creationId xmlns:a16="http://schemas.microsoft.com/office/drawing/2014/main" id="{D8CDF6E1-DC66-2347-BF45-D334FFDD7EAC}"/>
              </a:ext>
            </a:extLst>
          </p:cNvPr>
          <p:cNvSpPr/>
          <p:nvPr/>
        </p:nvSpPr>
        <p:spPr>
          <a:xfrm>
            <a:off x="7002363" y="4248273"/>
            <a:ext cx="553845" cy="1781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B6DC324B-1320-1C46-9453-9470B4EFCDBC}"/>
              </a:ext>
            </a:extLst>
          </p:cNvPr>
          <p:cNvSpPr/>
          <p:nvPr/>
        </p:nvSpPr>
        <p:spPr>
          <a:xfrm>
            <a:off x="7838178" y="4239395"/>
            <a:ext cx="553845" cy="1781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31D28417-2C61-A245-9EB5-6B4A2C945085}"/>
              </a:ext>
            </a:extLst>
          </p:cNvPr>
          <p:cNvSpPr/>
          <p:nvPr/>
        </p:nvSpPr>
        <p:spPr>
          <a:xfrm>
            <a:off x="8647069" y="4239395"/>
            <a:ext cx="553845" cy="1781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D233C39A-019C-E54A-AE56-BC9FF2BB1F38}"/>
              </a:ext>
            </a:extLst>
          </p:cNvPr>
          <p:cNvSpPr/>
          <p:nvPr/>
        </p:nvSpPr>
        <p:spPr>
          <a:xfrm>
            <a:off x="9455960" y="4239395"/>
            <a:ext cx="553845" cy="1781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753AC9DE-299C-5D40-915C-1E9086200367}"/>
              </a:ext>
            </a:extLst>
          </p:cNvPr>
          <p:cNvSpPr/>
          <p:nvPr/>
        </p:nvSpPr>
        <p:spPr>
          <a:xfrm>
            <a:off x="5542516" y="4249999"/>
            <a:ext cx="553845" cy="1781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1F74F8D8-07C3-CE4D-9AC0-6EE2973D0B48}"/>
              </a:ext>
            </a:extLst>
          </p:cNvPr>
          <p:cNvGrpSpPr/>
          <p:nvPr/>
        </p:nvGrpSpPr>
        <p:grpSpPr>
          <a:xfrm>
            <a:off x="2181153" y="5148229"/>
            <a:ext cx="3238966" cy="175528"/>
            <a:chOff x="2477679" y="5123221"/>
            <a:chExt cx="3238966" cy="175528"/>
          </a:xfrm>
        </p:grpSpPr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07065C0-4A7B-8943-82B8-92151EC84098}"/>
                </a:ext>
              </a:extLst>
            </p:cNvPr>
            <p:cNvCxnSpPr/>
            <p:nvPr/>
          </p:nvCxnSpPr>
          <p:spPr>
            <a:xfrm>
              <a:off x="2477679" y="5155520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A7BCA036-6564-554E-867F-5588C06BC025}"/>
                </a:ext>
              </a:extLst>
            </p:cNvPr>
            <p:cNvCxnSpPr/>
            <p:nvPr/>
          </p:nvCxnSpPr>
          <p:spPr>
            <a:xfrm>
              <a:off x="2477679" y="5274206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6ECEA88D-AB4A-EC4E-9524-581D8B4F2FC9}"/>
                </a:ext>
              </a:extLst>
            </p:cNvPr>
            <p:cNvCxnSpPr/>
            <p:nvPr/>
          </p:nvCxnSpPr>
          <p:spPr>
            <a:xfrm>
              <a:off x="2477679" y="5195082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C9150E1-0E6A-0349-A625-F0A7B98B62E3}"/>
                </a:ext>
              </a:extLst>
            </p:cNvPr>
            <p:cNvCxnSpPr/>
            <p:nvPr/>
          </p:nvCxnSpPr>
          <p:spPr>
            <a:xfrm>
              <a:off x="2477679" y="5234644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468F774F-E156-AC42-97FC-8E3A743CC941}"/>
                </a:ext>
              </a:extLst>
            </p:cNvPr>
            <p:cNvSpPr/>
            <p:nvPr/>
          </p:nvSpPr>
          <p:spPr>
            <a:xfrm>
              <a:off x="3894261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03D7DF52-B5D0-BE47-A786-38C4E5AB7773}"/>
                </a:ext>
              </a:extLst>
            </p:cNvPr>
            <p:cNvSpPr/>
            <p:nvPr/>
          </p:nvSpPr>
          <p:spPr>
            <a:xfrm>
              <a:off x="4720209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224FEE0D-54C3-EF4C-B9FB-984B28D859F4}"/>
                </a:ext>
              </a:extLst>
            </p:cNvPr>
            <p:cNvSpPr/>
            <p:nvPr/>
          </p:nvSpPr>
          <p:spPr>
            <a:xfrm>
              <a:off x="5546158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FA4E2799-7683-B043-890B-96F9E38F038B}"/>
                </a:ext>
              </a:extLst>
            </p:cNvPr>
            <p:cNvSpPr/>
            <p:nvPr/>
          </p:nvSpPr>
          <p:spPr>
            <a:xfrm>
              <a:off x="3066237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DCEB4B22-7C0D-3245-BB69-6AFE200D9CC6}"/>
              </a:ext>
            </a:extLst>
          </p:cNvPr>
          <p:cNvCxnSpPr>
            <a:cxnSpLocks/>
            <a:stCxn id="579" idx="2"/>
          </p:cNvCxnSpPr>
          <p:nvPr/>
        </p:nvCxnSpPr>
        <p:spPr>
          <a:xfrm>
            <a:off x="5819439" y="4428117"/>
            <a:ext cx="0" cy="4848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04123DA6-813B-A546-AD8B-235622ABE974}"/>
              </a:ext>
            </a:extLst>
          </p:cNvPr>
          <p:cNvCxnSpPr>
            <a:cxnSpLocks/>
          </p:cNvCxnSpPr>
          <p:nvPr/>
        </p:nvCxnSpPr>
        <p:spPr>
          <a:xfrm>
            <a:off x="5815721" y="4912988"/>
            <a:ext cx="241280" cy="234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6878D3-DBC7-794A-B82C-8A9DF959A2E9}"/>
              </a:ext>
            </a:extLst>
          </p:cNvPr>
          <p:cNvCxnSpPr>
            <a:cxnSpLocks/>
          </p:cNvCxnSpPr>
          <p:nvPr/>
        </p:nvCxnSpPr>
        <p:spPr>
          <a:xfrm>
            <a:off x="2541652" y="4928764"/>
            <a:ext cx="235211" cy="219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2" name="Rectangle 591">
            <a:extLst>
              <a:ext uri="{FF2B5EF4-FFF2-40B4-BE49-F238E27FC236}">
                <a16:creationId xmlns:a16="http://schemas.microsoft.com/office/drawing/2014/main" id="{B87F0776-BC55-0646-B98A-A22C2F92721A}"/>
              </a:ext>
            </a:extLst>
          </p:cNvPr>
          <p:cNvSpPr/>
          <p:nvPr/>
        </p:nvSpPr>
        <p:spPr>
          <a:xfrm>
            <a:off x="6075580" y="5148229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05" name="Straight Connector 604">
            <a:extLst>
              <a:ext uri="{FF2B5EF4-FFF2-40B4-BE49-F238E27FC236}">
                <a16:creationId xmlns:a16="http://schemas.microsoft.com/office/drawing/2014/main" id="{7DAC555C-2787-FB48-B0BB-523C08306320}"/>
              </a:ext>
            </a:extLst>
          </p:cNvPr>
          <p:cNvCxnSpPr>
            <a:cxnSpLocks/>
          </p:cNvCxnSpPr>
          <p:nvPr/>
        </p:nvCxnSpPr>
        <p:spPr>
          <a:xfrm>
            <a:off x="7275727" y="4428399"/>
            <a:ext cx="0" cy="4848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3F88DF40-7FBE-0140-95FD-2FA0924CE6CB}"/>
              </a:ext>
            </a:extLst>
          </p:cNvPr>
          <p:cNvCxnSpPr>
            <a:cxnSpLocks/>
          </p:cNvCxnSpPr>
          <p:nvPr/>
        </p:nvCxnSpPr>
        <p:spPr>
          <a:xfrm>
            <a:off x="7272009" y="4913270"/>
            <a:ext cx="241280" cy="234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F67546D2-12A6-9E49-900C-097E0824278C}"/>
              </a:ext>
            </a:extLst>
          </p:cNvPr>
          <p:cNvCxnSpPr>
            <a:cxnSpLocks/>
            <a:endCxn id="575" idx="0"/>
          </p:cNvCxnSpPr>
          <p:nvPr/>
        </p:nvCxnSpPr>
        <p:spPr>
          <a:xfrm>
            <a:off x="7279286" y="3764934"/>
            <a:ext cx="0" cy="48333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7992E1D0-2BE5-A344-A623-78633D34ACE2}"/>
              </a:ext>
            </a:extLst>
          </p:cNvPr>
          <p:cNvGrpSpPr/>
          <p:nvPr/>
        </p:nvGrpSpPr>
        <p:grpSpPr>
          <a:xfrm>
            <a:off x="8179674" y="4569636"/>
            <a:ext cx="340746" cy="314800"/>
            <a:chOff x="4378885" y="2194147"/>
            <a:chExt cx="440379" cy="482626"/>
          </a:xfrm>
        </p:grpSpPr>
        <p:sp>
          <p:nvSpPr>
            <p:cNvPr id="612" name="Trapezoid 611">
              <a:extLst>
                <a:ext uri="{FF2B5EF4-FFF2-40B4-BE49-F238E27FC236}">
                  <a16:creationId xmlns:a16="http://schemas.microsoft.com/office/drawing/2014/main" id="{D5BC2F8D-63CE-DB49-BA41-F175E1A2A876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3" name="Group 612">
              <a:extLst>
                <a:ext uri="{FF2B5EF4-FFF2-40B4-BE49-F238E27FC236}">
                  <a16:creationId xmlns:a16="http://schemas.microsoft.com/office/drawing/2014/main" id="{3200A0BB-6ABC-034C-9E4A-F0D31D06C6AB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EC58185E-C6FA-1F42-89C9-7282A55D95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>
                <a:extLst>
                  <a:ext uri="{FF2B5EF4-FFF2-40B4-BE49-F238E27FC236}">
                    <a16:creationId xmlns:a16="http://schemas.microsoft.com/office/drawing/2014/main" id="{2FE9ACA6-979D-EA40-848A-D8062849C6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B6AFA1AD-4DD2-1448-A90D-237A71099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7B5FF744-098E-F24F-BA62-5912EDC183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C3B77510-6BAF-5649-AF02-3F2457CFA780}"/>
              </a:ext>
            </a:extLst>
          </p:cNvPr>
          <p:cNvGrpSpPr/>
          <p:nvPr/>
        </p:nvGrpSpPr>
        <p:grpSpPr>
          <a:xfrm>
            <a:off x="9013528" y="4569637"/>
            <a:ext cx="340746" cy="314800"/>
            <a:chOff x="4378885" y="2194147"/>
            <a:chExt cx="440379" cy="482626"/>
          </a:xfrm>
        </p:grpSpPr>
        <p:sp>
          <p:nvSpPr>
            <p:cNvPr id="619" name="Trapezoid 618">
              <a:extLst>
                <a:ext uri="{FF2B5EF4-FFF2-40B4-BE49-F238E27FC236}">
                  <a16:creationId xmlns:a16="http://schemas.microsoft.com/office/drawing/2014/main" id="{F3303E97-17B5-CE45-8971-8857277CD930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0" name="Group 619">
              <a:extLst>
                <a:ext uri="{FF2B5EF4-FFF2-40B4-BE49-F238E27FC236}">
                  <a16:creationId xmlns:a16="http://schemas.microsoft.com/office/drawing/2014/main" id="{931E6458-C107-304F-84B7-A4A5EFED54F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621" name="Straight Connector 620">
                <a:extLst>
                  <a:ext uri="{FF2B5EF4-FFF2-40B4-BE49-F238E27FC236}">
                    <a16:creationId xmlns:a16="http://schemas.microsoft.com/office/drawing/2014/main" id="{72325A03-138A-F946-9149-826BC6F33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2" name="Straight Connector 621">
                <a:extLst>
                  <a:ext uri="{FF2B5EF4-FFF2-40B4-BE49-F238E27FC236}">
                    <a16:creationId xmlns:a16="http://schemas.microsoft.com/office/drawing/2014/main" id="{D32E1F16-A853-C745-9E8E-5931A00108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>
                <a:extLst>
                  <a:ext uri="{FF2B5EF4-FFF2-40B4-BE49-F238E27FC236}">
                    <a16:creationId xmlns:a16="http://schemas.microsoft.com/office/drawing/2014/main" id="{5020DBE5-FDD7-0742-8B10-05CA1468F1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96E6CF9C-33A5-DA46-911C-AED81FEBF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5" name="Group 624">
            <a:extLst>
              <a:ext uri="{FF2B5EF4-FFF2-40B4-BE49-F238E27FC236}">
                <a16:creationId xmlns:a16="http://schemas.microsoft.com/office/drawing/2014/main" id="{1F305E02-2D84-F64A-84B4-F1CCDBCA36AC}"/>
              </a:ext>
            </a:extLst>
          </p:cNvPr>
          <p:cNvGrpSpPr/>
          <p:nvPr/>
        </p:nvGrpSpPr>
        <p:grpSpPr>
          <a:xfrm>
            <a:off x="9831558" y="4573915"/>
            <a:ext cx="340746" cy="314800"/>
            <a:chOff x="4378885" y="2194147"/>
            <a:chExt cx="440379" cy="482626"/>
          </a:xfrm>
        </p:grpSpPr>
        <p:sp>
          <p:nvSpPr>
            <p:cNvPr id="626" name="Trapezoid 625">
              <a:extLst>
                <a:ext uri="{FF2B5EF4-FFF2-40B4-BE49-F238E27FC236}">
                  <a16:creationId xmlns:a16="http://schemas.microsoft.com/office/drawing/2014/main" id="{50EE3A90-2C63-8A44-8D11-F458C286F0D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B2367914-D641-DC4A-A7F4-806492FB20F6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628" name="Straight Connector 627">
                <a:extLst>
                  <a:ext uri="{FF2B5EF4-FFF2-40B4-BE49-F238E27FC236}">
                    <a16:creationId xmlns:a16="http://schemas.microsoft.com/office/drawing/2014/main" id="{8294E3E6-E041-C14F-9213-0EDA441F9C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>
                <a:extLst>
                  <a:ext uri="{FF2B5EF4-FFF2-40B4-BE49-F238E27FC236}">
                    <a16:creationId xmlns:a16="http://schemas.microsoft.com/office/drawing/2014/main" id="{CF797EB3-994C-DA4E-B61E-AB02C1E39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BE089A60-2286-7440-8C5A-28855CB703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>
                <a:extLst>
                  <a:ext uri="{FF2B5EF4-FFF2-40B4-BE49-F238E27FC236}">
                    <a16:creationId xmlns:a16="http://schemas.microsoft.com/office/drawing/2014/main" id="{FE6250D2-E0CF-AF48-9F20-13DF2A34D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2" name="Elbow Connector 631">
            <a:extLst>
              <a:ext uri="{FF2B5EF4-FFF2-40B4-BE49-F238E27FC236}">
                <a16:creationId xmlns:a16="http://schemas.microsoft.com/office/drawing/2014/main" id="{B73887E0-B2F5-3840-93C6-C1A4147BB984}"/>
              </a:ext>
            </a:extLst>
          </p:cNvPr>
          <p:cNvCxnSpPr>
            <a:cxnSpLocks/>
            <a:stCxn id="626" idx="0"/>
          </p:cNvCxnSpPr>
          <p:nvPr/>
        </p:nvCxnSpPr>
        <p:spPr>
          <a:xfrm rot="10800000">
            <a:off x="9727372" y="4414986"/>
            <a:ext cx="104186" cy="3163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3" name="Elbow Connector 632">
            <a:extLst>
              <a:ext uri="{FF2B5EF4-FFF2-40B4-BE49-F238E27FC236}">
                <a16:creationId xmlns:a16="http://schemas.microsoft.com/office/drawing/2014/main" id="{C8A5DE7E-AEBB-B044-AAB5-8340207E794F}"/>
              </a:ext>
            </a:extLst>
          </p:cNvPr>
          <p:cNvCxnSpPr>
            <a:cxnSpLocks/>
            <a:stCxn id="619" idx="0"/>
          </p:cNvCxnSpPr>
          <p:nvPr/>
        </p:nvCxnSpPr>
        <p:spPr>
          <a:xfrm rot="10800000">
            <a:off x="8918482" y="4414986"/>
            <a:ext cx="95047" cy="3120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4" name="Elbow Connector 633">
            <a:extLst>
              <a:ext uri="{FF2B5EF4-FFF2-40B4-BE49-F238E27FC236}">
                <a16:creationId xmlns:a16="http://schemas.microsoft.com/office/drawing/2014/main" id="{EF39547E-5F32-AF4A-8C8A-BFB166C3AEA9}"/>
              </a:ext>
            </a:extLst>
          </p:cNvPr>
          <p:cNvCxnSpPr>
            <a:cxnSpLocks/>
            <a:stCxn id="612" idx="0"/>
          </p:cNvCxnSpPr>
          <p:nvPr/>
        </p:nvCxnSpPr>
        <p:spPr>
          <a:xfrm rot="10800000">
            <a:off x="8109590" y="4414987"/>
            <a:ext cx="70084" cy="312051"/>
          </a:xfrm>
          <a:prstGeom prst="bentConnector4">
            <a:avLst>
              <a:gd name="adj1" fmla="val 99666"/>
              <a:gd name="adj2" fmla="val 6105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5" name="TextBox 634">
            <a:extLst>
              <a:ext uri="{FF2B5EF4-FFF2-40B4-BE49-F238E27FC236}">
                <a16:creationId xmlns:a16="http://schemas.microsoft.com/office/drawing/2014/main" id="{30BE079E-5C19-9D43-8361-3B7B2376C040}"/>
              </a:ext>
            </a:extLst>
          </p:cNvPr>
          <p:cNvSpPr txBox="1"/>
          <p:nvPr/>
        </p:nvSpPr>
        <p:spPr>
          <a:xfrm>
            <a:off x="2097070" y="480638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</a:t>
            </a:r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F569A3B6-F979-774B-BFD0-8988A373ED5E}"/>
              </a:ext>
            </a:extLst>
          </p:cNvPr>
          <p:cNvSpPr txBox="1"/>
          <p:nvPr/>
        </p:nvSpPr>
        <p:spPr>
          <a:xfrm>
            <a:off x="2924902" y="480638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7C9CBF9B-5828-324D-9E16-BCF145CD22F0}"/>
              </a:ext>
            </a:extLst>
          </p:cNvPr>
          <p:cNvSpPr txBox="1"/>
          <p:nvPr/>
        </p:nvSpPr>
        <p:spPr>
          <a:xfrm>
            <a:off x="3746833" y="480638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8ACE3DE8-9088-9547-8323-F9CE14EEAE35}"/>
              </a:ext>
            </a:extLst>
          </p:cNvPr>
          <p:cNvSpPr txBox="1"/>
          <p:nvPr/>
        </p:nvSpPr>
        <p:spPr>
          <a:xfrm>
            <a:off x="4557656" y="480638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dout</a:t>
            </a:r>
            <a:endParaRPr lang="en-US" dirty="0"/>
          </a:p>
        </p:txBody>
      </p:sp>
      <p:sp>
        <p:nvSpPr>
          <p:cNvPr id="640" name="Rectangle 639">
            <a:extLst>
              <a:ext uri="{FF2B5EF4-FFF2-40B4-BE49-F238E27FC236}">
                <a16:creationId xmlns:a16="http://schemas.microsoft.com/office/drawing/2014/main" id="{05032E0D-B045-BB4D-9D27-25CEFBCDBDC1}"/>
              </a:ext>
            </a:extLst>
          </p:cNvPr>
          <p:cNvSpPr/>
          <p:nvPr/>
        </p:nvSpPr>
        <p:spPr>
          <a:xfrm rot="16200000" flipH="1">
            <a:off x="1166704" y="3215221"/>
            <a:ext cx="217424" cy="219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C5B3A2C2-92F0-304F-9514-7246494D107B}"/>
              </a:ext>
            </a:extLst>
          </p:cNvPr>
          <p:cNvCxnSpPr>
            <a:cxnSpLocks/>
            <a:endCxn id="400" idx="2"/>
          </p:cNvCxnSpPr>
          <p:nvPr/>
        </p:nvCxnSpPr>
        <p:spPr>
          <a:xfrm flipV="1">
            <a:off x="1275417" y="2950494"/>
            <a:ext cx="0" cy="25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5B3A248-D919-2841-A707-579AA7F1EA0A}"/>
              </a:ext>
            </a:extLst>
          </p:cNvPr>
          <p:cNvGrpSpPr/>
          <p:nvPr/>
        </p:nvGrpSpPr>
        <p:grpSpPr>
          <a:xfrm>
            <a:off x="5308255" y="6000495"/>
            <a:ext cx="4766140" cy="118686"/>
            <a:chOff x="7220421" y="5155520"/>
            <a:chExt cx="3143347" cy="118686"/>
          </a:xfrm>
        </p:grpSpPr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53D3FBB3-324A-8345-9591-33B9C153529B}"/>
                </a:ext>
              </a:extLst>
            </p:cNvPr>
            <p:cNvCxnSpPr/>
            <p:nvPr/>
          </p:nvCxnSpPr>
          <p:spPr>
            <a:xfrm>
              <a:off x="7220421" y="5155520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5ECF5001-B04E-B44B-9200-39F158B32CDC}"/>
                </a:ext>
              </a:extLst>
            </p:cNvPr>
            <p:cNvCxnSpPr/>
            <p:nvPr/>
          </p:nvCxnSpPr>
          <p:spPr>
            <a:xfrm>
              <a:off x="7220421" y="5274206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3678DA61-3117-4843-B824-215DFE02DE5A}"/>
                </a:ext>
              </a:extLst>
            </p:cNvPr>
            <p:cNvCxnSpPr/>
            <p:nvPr/>
          </p:nvCxnSpPr>
          <p:spPr>
            <a:xfrm>
              <a:off x="7220421" y="5195082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56DE8BE7-FB9E-0448-B31F-C0B71E048B8A}"/>
                </a:ext>
              </a:extLst>
            </p:cNvPr>
            <p:cNvCxnSpPr/>
            <p:nvPr/>
          </p:nvCxnSpPr>
          <p:spPr>
            <a:xfrm>
              <a:off x="7220421" y="5234644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646" name="Rectangle 645">
            <a:extLst>
              <a:ext uri="{FF2B5EF4-FFF2-40B4-BE49-F238E27FC236}">
                <a16:creationId xmlns:a16="http://schemas.microsoft.com/office/drawing/2014/main" id="{2CD70258-22F7-2C4F-B06D-C6A27AFE995B}"/>
              </a:ext>
            </a:extLst>
          </p:cNvPr>
          <p:cNvSpPr/>
          <p:nvPr/>
        </p:nvSpPr>
        <p:spPr>
          <a:xfrm>
            <a:off x="8347629" y="5968196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E7201250-39E2-1141-9E1A-9163E1095C67}"/>
              </a:ext>
            </a:extLst>
          </p:cNvPr>
          <p:cNvSpPr/>
          <p:nvPr/>
        </p:nvSpPr>
        <p:spPr>
          <a:xfrm>
            <a:off x="9173577" y="5968196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3098E3CF-1971-2642-AA26-A986D6E03B37}"/>
              </a:ext>
            </a:extLst>
          </p:cNvPr>
          <p:cNvSpPr/>
          <p:nvPr/>
        </p:nvSpPr>
        <p:spPr>
          <a:xfrm>
            <a:off x="9999526" y="5968196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34A46F56-8F2F-AA4D-8AC6-9C821F4F8BFB}"/>
              </a:ext>
            </a:extLst>
          </p:cNvPr>
          <p:cNvSpPr/>
          <p:nvPr/>
        </p:nvSpPr>
        <p:spPr>
          <a:xfrm>
            <a:off x="7519605" y="5968196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EDA2B899-6B82-3540-B9F2-16B4149593D7}"/>
              </a:ext>
            </a:extLst>
          </p:cNvPr>
          <p:cNvGrpSpPr/>
          <p:nvPr/>
        </p:nvGrpSpPr>
        <p:grpSpPr>
          <a:xfrm>
            <a:off x="2188305" y="5968196"/>
            <a:ext cx="3238966" cy="175528"/>
            <a:chOff x="2477679" y="5123221"/>
            <a:chExt cx="3238966" cy="17552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EC65073-837A-8845-B62F-26472A58A6DE}"/>
                </a:ext>
              </a:extLst>
            </p:cNvPr>
            <p:cNvCxnSpPr/>
            <p:nvPr/>
          </p:nvCxnSpPr>
          <p:spPr>
            <a:xfrm>
              <a:off x="2477679" y="5155520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75FB13C-FC08-7A46-A239-3AD3F200AED2}"/>
                </a:ext>
              </a:extLst>
            </p:cNvPr>
            <p:cNvCxnSpPr/>
            <p:nvPr/>
          </p:nvCxnSpPr>
          <p:spPr>
            <a:xfrm>
              <a:off x="2477679" y="5274206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1AF6DE4-0EA5-8C4D-AC88-E5264916C321}"/>
                </a:ext>
              </a:extLst>
            </p:cNvPr>
            <p:cNvCxnSpPr/>
            <p:nvPr/>
          </p:nvCxnSpPr>
          <p:spPr>
            <a:xfrm>
              <a:off x="2477679" y="5195082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83686E-ABBA-BC42-9881-045DC32104F8}"/>
                </a:ext>
              </a:extLst>
            </p:cNvPr>
            <p:cNvCxnSpPr/>
            <p:nvPr/>
          </p:nvCxnSpPr>
          <p:spPr>
            <a:xfrm>
              <a:off x="2477679" y="5234644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512ABD-5F29-3546-B7C7-C051ABC8E82A}"/>
                </a:ext>
              </a:extLst>
            </p:cNvPr>
            <p:cNvSpPr/>
            <p:nvPr/>
          </p:nvSpPr>
          <p:spPr>
            <a:xfrm>
              <a:off x="3894261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511FB5E-09D3-AB46-84AD-33795C1D0D9C}"/>
                </a:ext>
              </a:extLst>
            </p:cNvPr>
            <p:cNvSpPr/>
            <p:nvPr/>
          </p:nvSpPr>
          <p:spPr>
            <a:xfrm>
              <a:off x="4720209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6C86CBB-6446-C54D-B557-FE7720A61D76}"/>
                </a:ext>
              </a:extLst>
            </p:cNvPr>
            <p:cNvSpPr/>
            <p:nvPr/>
          </p:nvSpPr>
          <p:spPr>
            <a:xfrm>
              <a:off x="5546158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A699ED-0470-5449-9E80-5326BE40DEBA}"/>
                </a:ext>
              </a:extLst>
            </p:cNvPr>
            <p:cNvSpPr/>
            <p:nvPr/>
          </p:nvSpPr>
          <p:spPr>
            <a:xfrm>
              <a:off x="3066237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50" name="Rectangle 649">
            <a:extLst>
              <a:ext uri="{FF2B5EF4-FFF2-40B4-BE49-F238E27FC236}">
                <a16:creationId xmlns:a16="http://schemas.microsoft.com/office/drawing/2014/main" id="{FFD349F9-1CF9-7D42-BAE7-350F04C08014}"/>
              </a:ext>
            </a:extLst>
          </p:cNvPr>
          <p:cNvSpPr/>
          <p:nvPr/>
        </p:nvSpPr>
        <p:spPr>
          <a:xfrm>
            <a:off x="6062441" y="5968196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2" name="Title 211">
            <a:extLst>
              <a:ext uri="{FF2B5EF4-FFF2-40B4-BE49-F238E27FC236}">
                <a16:creationId xmlns:a16="http://schemas.microsoft.com/office/drawing/2014/main" id="{D3C6B407-9F34-FA49-AB73-68E11681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Highly banked and configurable global buffer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FF590D8-8AAF-384C-B410-6FAC185C5D7D}"/>
              </a:ext>
            </a:extLst>
          </p:cNvPr>
          <p:cNvSpPr txBox="1"/>
          <p:nvPr/>
        </p:nvSpPr>
        <p:spPr>
          <a:xfrm>
            <a:off x="247134" y="5370335"/>
            <a:ext cx="1994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Configurable in modes, number of types, capacity, bandwidth for different data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00CAE89-F698-6F4E-BA38-85B54C4B592C}"/>
              </a:ext>
            </a:extLst>
          </p:cNvPr>
          <p:cNvSpPr txBox="1"/>
          <p:nvPr/>
        </p:nvSpPr>
        <p:spPr>
          <a:xfrm>
            <a:off x="6804095" y="237497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D52DD91D-9EBB-5342-8D2B-5C24A9D549A2}"/>
              </a:ext>
            </a:extLst>
          </p:cNvPr>
          <p:cNvSpPr txBox="1"/>
          <p:nvPr/>
        </p:nvSpPr>
        <p:spPr>
          <a:xfrm>
            <a:off x="6375198" y="393642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1951B9-D1FE-CC41-A7FE-04453BCA9925}"/>
              </a:ext>
            </a:extLst>
          </p:cNvPr>
          <p:cNvSpPr/>
          <p:nvPr/>
        </p:nvSpPr>
        <p:spPr>
          <a:xfrm>
            <a:off x="6925648" y="4134267"/>
            <a:ext cx="3160670" cy="38693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5447F618-7C15-1944-AA32-13051B3B756E}"/>
              </a:ext>
            </a:extLst>
          </p:cNvPr>
          <p:cNvSpPr txBox="1"/>
          <p:nvPr/>
        </p:nvSpPr>
        <p:spPr>
          <a:xfrm>
            <a:off x="10407455" y="399576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I/O tile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44125B-AA71-6044-B458-528D517DDA3B}"/>
              </a:ext>
            </a:extLst>
          </p:cNvPr>
          <p:cNvCxnSpPr>
            <a:endCxn id="2" idx="3"/>
          </p:cNvCxnSpPr>
          <p:nvPr/>
        </p:nvCxnSpPr>
        <p:spPr>
          <a:xfrm flipH="1">
            <a:off x="10086318" y="4228809"/>
            <a:ext cx="321137" cy="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" name="Rectangle 378">
            <a:extLst>
              <a:ext uri="{FF2B5EF4-FFF2-40B4-BE49-F238E27FC236}">
                <a16:creationId xmlns:a16="http://schemas.microsoft.com/office/drawing/2014/main" id="{33AEA60E-BCE3-7C49-A435-1F88A99BD22C}"/>
              </a:ext>
            </a:extLst>
          </p:cNvPr>
          <p:cNvSpPr/>
          <p:nvPr/>
        </p:nvSpPr>
        <p:spPr>
          <a:xfrm>
            <a:off x="2172491" y="4136057"/>
            <a:ext cx="3160670" cy="38693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BDB795F7-9420-864C-AD4B-016C36CE58E3}"/>
              </a:ext>
            </a:extLst>
          </p:cNvPr>
          <p:cNvCxnSpPr>
            <a:cxnSpLocks/>
          </p:cNvCxnSpPr>
          <p:nvPr/>
        </p:nvCxnSpPr>
        <p:spPr>
          <a:xfrm flipH="1">
            <a:off x="2538478" y="3755745"/>
            <a:ext cx="76639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BF26960-E79D-EC4E-B715-BE5C79B096A7}"/>
              </a:ext>
            </a:extLst>
          </p:cNvPr>
          <p:cNvCxnSpPr>
            <a:cxnSpLocks/>
            <a:stCxn id="558" idx="0"/>
          </p:cNvCxnSpPr>
          <p:nvPr/>
        </p:nvCxnSpPr>
        <p:spPr>
          <a:xfrm>
            <a:off x="10202422" y="3562284"/>
            <a:ext cx="0" cy="187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1C944A4-2316-B744-B354-E884A254DF1C}"/>
              </a:ext>
            </a:extLst>
          </p:cNvPr>
          <p:cNvGrpSpPr/>
          <p:nvPr/>
        </p:nvGrpSpPr>
        <p:grpSpPr>
          <a:xfrm>
            <a:off x="8942048" y="3558799"/>
            <a:ext cx="441254" cy="522802"/>
            <a:chOff x="8417580" y="3558799"/>
            <a:chExt cx="441254" cy="522802"/>
          </a:xfrm>
        </p:grpSpPr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A443FA9E-335A-F748-A798-66DC2CC32740}"/>
                </a:ext>
              </a:extLst>
            </p:cNvPr>
            <p:cNvSpPr/>
            <p:nvPr/>
          </p:nvSpPr>
          <p:spPr>
            <a:xfrm flipV="1">
              <a:off x="8470198" y="3950198"/>
              <a:ext cx="130541" cy="1314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317AF7F0-D7E9-8B49-A82E-E9B8F4620138}"/>
                </a:ext>
              </a:extLst>
            </p:cNvPr>
            <p:cNvCxnSpPr>
              <a:cxnSpLocks/>
              <a:stCxn id="392" idx="2"/>
              <a:endCxn id="391" idx="3"/>
            </p:cNvCxnSpPr>
            <p:nvPr/>
          </p:nvCxnSpPr>
          <p:spPr>
            <a:xfrm flipV="1">
              <a:off x="8535469" y="3826138"/>
              <a:ext cx="0" cy="1240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896543D2-27CF-7B4C-97DF-8069939DA4CA}"/>
                </a:ext>
              </a:extLst>
            </p:cNvPr>
            <p:cNvCxnSpPr>
              <a:cxnSpLocks/>
            </p:cNvCxnSpPr>
            <p:nvPr/>
          </p:nvCxnSpPr>
          <p:spPr>
            <a:xfrm>
              <a:off x="8858834" y="3562284"/>
              <a:ext cx="0" cy="69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10962E8A-B5F1-8E49-83AA-FA4A8C81BA86}"/>
                </a:ext>
              </a:extLst>
            </p:cNvPr>
            <p:cNvCxnSpPr>
              <a:cxnSpLocks/>
            </p:cNvCxnSpPr>
            <p:nvPr/>
          </p:nvCxnSpPr>
          <p:spPr>
            <a:xfrm>
              <a:off x="8518116" y="3632200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Trapezoid 390">
              <a:extLst>
                <a:ext uri="{FF2B5EF4-FFF2-40B4-BE49-F238E27FC236}">
                  <a16:creationId xmlns:a16="http://schemas.microsoft.com/office/drawing/2014/main" id="{FE88E8C5-BF59-0E46-96CE-D45CD87C307D}"/>
                </a:ext>
              </a:extLst>
            </p:cNvPr>
            <p:cNvSpPr/>
            <p:nvPr/>
          </p:nvSpPr>
          <p:spPr>
            <a:xfrm rot="14760869" flipH="1">
              <a:off x="8329154" y="3647225"/>
              <a:ext cx="314800" cy="137947"/>
            </a:xfrm>
            <a:prstGeom prst="trapezoid">
              <a:avLst>
                <a:gd name="adj" fmla="val 53745"/>
              </a:avLst>
            </a:prstGeom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FF831F5F-1CCB-A448-94FA-EF11C252615F}"/>
              </a:ext>
            </a:extLst>
          </p:cNvPr>
          <p:cNvGrpSpPr/>
          <p:nvPr/>
        </p:nvGrpSpPr>
        <p:grpSpPr>
          <a:xfrm>
            <a:off x="8155115" y="3563025"/>
            <a:ext cx="441225" cy="522802"/>
            <a:chOff x="8417580" y="3558799"/>
            <a:chExt cx="441225" cy="522802"/>
          </a:xfrm>
        </p:grpSpPr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ED3FC50E-244D-624B-9A86-DE731495C0E7}"/>
                </a:ext>
              </a:extLst>
            </p:cNvPr>
            <p:cNvSpPr/>
            <p:nvPr/>
          </p:nvSpPr>
          <p:spPr>
            <a:xfrm flipV="1">
              <a:off x="8470198" y="3950198"/>
              <a:ext cx="130541" cy="1314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9" name="Straight Arrow Connector 398">
              <a:extLst>
                <a:ext uri="{FF2B5EF4-FFF2-40B4-BE49-F238E27FC236}">
                  <a16:creationId xmlns:a16="http://schemas.microsoft.com/office/drawing/2014/main" id="{E27240FC-BC89-BF40-91D1-BA9D81F38D36}"/>
                </a:ext>
              </a:extLst>
            </p:cNvPr>
            <p:cNvCxnSpPr>
              <a:cxnSpLocks/>
              <a:stCxn id="398" idx="2"/>
              <a:endCxn id="407" idx="3"/>
            </p:cNvCxnSpPr>
            <p:nvPr/>
          </p:nvCxnSpPr>
          <p:spPr>
            <a:xfrm flipV="1">
              <a:off x="8535469" y="3826138"/>
              <a:ext cx="0" cy="1240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5D85C5B3-F028-4E4A-B605-47B596BA1FBE}"/>
                </a:ext>
              </a:extLst>
            </p:cNvPr>
            <p:cNvCxnSpPr>
              <a:cxnSpLocks/>
            </p:cNvCxnSpPr>
            <p:nvPr/>
          </p:nvCxnSpPr>
          <p:spPr>
            <a:xfrm>
              <a:off x="8858805" y="3562284"/>
              <a:ext cx="0" cy="69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2F894FF7-3980-5F4D-B98B-C6027E808E33}"/>
                </a:ext>
              </a:extLst>
            </p:cNvPr>
            <p:cNvCxnSpPr>
              <a:cxnSpLocks/>
            </p:cNvCxnSpPr>
            <p:nvPr/>
          </p:nvCxnSpPr>
          <p:spPr>
            <a:xfrm>
              <a:off x="8518116" y="3632200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Trapezoid 406">
              <a:extLst>
                <a:ext uri="{FF2B5EF4-FFF2-40B4-BE49-F238E27FC236}">
                  <a16:creationId xmlns:a16="http://schemas.microsoft.com/office/drawing/2014/main" id="{A82CC562-9FA2-1F49-8C4F-9089B415E88A}"/>
                </a:ext>
              </a:extLst>
            </p:cNvPr>
            <p:cNvSpPr/>
            <p:nvPr/>
          </p:nvSpPr>
          <p:spPr>
            <a:xfrm rot="14760869" flipH="1">
              <a:off x="8329154" y="3647225"/>
              <a:ext cx="314800" cy="137947"/>
            </a:xfrm>
            <a:prstGeom prst="trapezoid">
              <a:avLst>
                <a:gd name="adj" fmla="val 53745"/>
              </a:avLst>
            </a:prstGeom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175D4880-ACB4-8F40-9BAD-32B32DBB4787}"/>
              </a:ext>
            </a:extLst>
          </p:cNvPr>
          <p:cNvGrpSpPr/>
          <p:nvPr/>
        </p:nvGrpSpPr>
        <p:grpSpPr>
          <a:xfrm>
            <a:off x="7359347" y="3559093"/>
            <a:ext cx="441225" cy="522802"/>
            <a:chOff x="8417580" y="3558799"/>
            <a:chExt cx="441225" cy="522802"/>
          </a:xfrm>
        </p:grpSpPr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268B07D0-FC80-2B41-B91A-DAF5D5E180B8}"/>
                </a:ext>
              </a:extLst>
            </p:cNvPr>
            <p:cNvSpPr/>
            <p:nvPr/>
          </p:nvSpPr>
          <p:spPr>
            <a:xfrm flipV="1">
              <a:off x="8470198" y="3950198"/>
              <a:ext cx="130541" cy="1314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11" name="Straight Arrow Connector 410">
              <a:extLst>
                <a:ext uri="{FF2B5EF4-FFF2-40B4-BE49-F238E27FC236}">
                  <a16:creationId xmlns:a16="http://schemas.microsoft.com/office/drawing/2014/main" id="{AED09BC0-D560-094D-B52C-420F7B5EE02F}"/>
                </a:ext>
              </a:extLst>
            </p:cNvPr>
            <p:cNvCxnSpPr>
              <a:cxnSpLocks/>
              <a:stCxn id="409" idx="2"/>
              <a:endCxn id="414" idx="3"/>
            </p:cNvCxnSpPr>
            <p:nvPr/>
          </p:nvCxnSpPr>
          <p:spPr>
            <a:xfrm flipV="1">
              <a:off x="8535469" y="3826138"/>
              <a:ext cx="0" cy="1240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90B8E21D-D7C2-8C43-AA6B-59E91C31E066}"/>
                </a:ext>
              </a:extLst>
            </p:cNvPr>
            <p:cNvCxnSpPr>
              <a:cxnSpLocks/>
            </p:cNvCxnSpPr>
            <p:nvPr/>
          </p:nvCxnSpPr>
          <p:spPr>
            <a:xfrm>
              <a:off x="8858805" y="3562284"/>
              <a:ext cx="0" cy="69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DB516A8B-8718-304B-ADE4-2531D031B734}"/>
                </a:ext>
              </a:extLst>
            </p:cNvPr>
            <p:cNvCxnSpPr>
              <a:cxnSpLocks/>
            </p:cNvCxnSpPr>
            <p:nvPr/>
          </p:nvCxnSpPr>
          <p:spPr>
            <a:xfrm>
              <a:off x="8518116" y="3632200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Trapezoid 413">
              <a:extLst>
                <a:ext uri="{FF2B5EF4-FFF2-40B4-BE49-F238E27FC236}">
                  <a16:creationId xmlns:a16="http://schemas.microsoft.com/office/drawing/2014/main" id="{B264ABDD-C6C6-C840-ABAB-5F64A9A5D141}"/>
                </a:ext>
              </a:extLst>
            </p:cNvPr>
            <p:cNvSpPr/>
            <p:nvPr/>
          </p:nvSpPr>
          <p:spPr>
            <a:xfrm rot="14760869" flipH="1">
              <a:off x="8329154" y="3647225"/>
              <a:ext cx="314800" cy="137947"/>
            </a:xfrm>
            <a:prstGeom prst="trapezoid">
              <a:avLst>
                <a:gd name="adj" fmla="val 53745"/>
              </a:avLst>
            </a:prstGeom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2A789DBE-503A-3440-92C0-9053798AB026}"/>
              </a:ext>
            </a:extLst>
          </p:cNvPr>
          <p:cNvGrpSpPr/>
          <p:nvPr/>
        </p:nvGrpSpPr>
        <p:grpSpPr>
          <a:xfrm>
            <a:off x="5852750" y="3563025"/>
            <a:ext cx="441225" cy="522802"/>
            <a:chOff x="8417580" y="3558799"/>
            <a:chExt cx="441225" cy="522802"/>
          </a:xfrm>
        </p:grpSpPr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7ED43AFC-FEA8-A746-878E-3A6EEBDB3D58}"/>
                </a:ext>
              </a:extLst>
            </p:cNvPr>
            <p:cNvSpPr/>
            <p:nvPr/>
          </p:nvSpPr>
          <p:spPr>
            <a:xfrm flipV="1">
              <a:off x="8470198" y="3950198"/>
              <a:ext cx="130541" cy="1314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17" name="Straight Arrow Connector 416">
              <a:extLst>
                <a:ext uri="{FF2B5EF4-FFF2-40B4-BE49-F238E27FC236}">
                  <a16:creationId xmlns:a16="http://schemas.microsoft.com/office/drawing/2014/main" id="{3D4D5797-3DC3-044C-A8B4-21A5AF32EB19}"/>
                </a:ext>
              </a:extLst>
            </p:cNvPr>
            <p:cNvCxnSpPr>
              <a:cxnSpLocks/>
              <a:stCxn id="416" idx="2"/>
              <a:endCxn id="426" idx="3"/>
            </p:cNvCxnSpPr>
            <p:nvPr/>
          </p:nvCxnSpPr>
          <p:spPr>
            <a:xfrm flipV="1">
              <a:off x="8535469" y="3826138"/>
              <a:ext cx="0" cy="1240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BE12356C-96FB-3440-8D1E-82B33F0C2B1C}"/>
                </a:ext>
              </a:extLst>
            </p:cNvPr>
            <p:cNvCxnSpPr>
              <a:cxnSpLocks/>
            </p:cNvCxnSpPr>
            <p:nvPr/>
          </p:nvCxnSpPr>
          <p:spPr>
            <a:xfrm>
              <a:off x="8858805" y="3562284"/>
              <a:ext cx="0" cy="69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261AB219-77FD-1C46-82AB-1B446161D3E9}"/>
                </a:ext>
              </a:extLst>
            </p:cNvPr>
            <p:cNvCxnSpPr>
              <a:cxnSpLocks/>
            </p:cNvCxnSpPr>
            <p:nvPr/>
          </p:nvCxnSpPr>
          <p:spPr>
            <a:xfrm>
              <a:off x="8518116" y="3632200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Trapezoid 425">
              <a:extLst>
                <a:ext uri="{FF2B5EF4-FFF2-40B4-BE49-F238E27FC236}">
                  <a16:creationId xmlns:a16="http://schemas.microsoft.com/office/drawing/2014/main" id="{922CDBAD-2A4B-A94C-A7FD-B2A4AA677AB6}"/>
                </a:ext>
              </a:extLst>
            </p:cNvPr>
            <p:cNvSpPr/>
            <p:nvPr/>
          </p:nvSpPr>
          <p:spPr>
            <a:xfrm rot="14760869" flipH="1">
              <a:off x="8329154" y="3647225"/>
              <a:ext cx="314800" cy="137947"/>
            </a:xfrm>
            <a:prstGeom prst="trapezoid">
              <a:avLst>
                <a:gd name="adj" fmla="val 53745"/>
              </a:avLst>
            </a:prstGeom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857F1041-8C31-3640-93A1-E83B07089369}"/>
              </a:ext>
            </a:extLst>
          </p:cNvPr>
          <p:cNvGrpSpPr/>
          <p:nvPr/>
        </p:nvGrpSpPr>
        <p:grpSpPr>
          <a:xfrm>
            <a:off x="5002850" y="3560431"/>
            <a:ext cx="441225" cy="522802"/>
            <a:chOff x="8417580" y="3558799"/>
            <a:chExt cx="441225" cy="522802"/>
          </a:xfrm>
        </p:grpSpPr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4FA219BC-D50C-D648-9102-991DC1EBAF79}"/>
                </a:ext>
              </a:extLst>
            </p:cNvPr>
            <p:cNvSpPr/>
            <p:nvPr/>
          </p:nvSpPr>
          <p:spPr>
            <a:xfrm flipV="1">
              <a:off x="8470198" y="3950198"/>
              <a:ext cx="130541" cy="1314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1" name="Straight Arrow Connector 430">
              <a:extLst>
                <a:ext uri="{FF2B5EF4-FFF2-40B4-BE49-F238E27FC236}">
                  <a16:creationId xmlns:a16="http://schemas.microsoft.com/office/drawing/2014/main" id="{0EF680FE-26FE-714E-92A9-85B0515D00BB}"/>
                </a:ext>
              </a:extLst>
            </p:cNvPr>
            <p:cNvCxnSpPr>
              <a:cxnSpLocks/>
              <a:stCxn id="429" idx="2"/>
              <a:endCxn id="441" idx="3"/>
            </p:cNvCxnSpPr>
            <p:nvPr/>
          </p:nvCxnSpPr>
          <p:spPr>
            <a:xfrm flipV="1">
              <a:off x="8535469" y="3826138"/>
              <a:ext cx="0" cy="1240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65167FE4-C9C1-774C-A6C8-C38D6260533A}"/>
                </a:ext>
              </a:extLst>
            </p:cNvPr>
            <p:cNvCxnSpPr>
              <a:cxnSpLocks/>
            </p:cNvCxnSpPr>
            <p:nvPr/>
          </p:nvCxnSpPr>
          <p:spPr>
            <a:xfrm>
              <a:off x="8858805" y="3562284"/>
              <a:ext cx="0" cy="69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0438903-EEDC-3140-9D8B-726511FAC0D6}"/>
                </a:ext>
              </a:extLst>
            </p:cNvPr>
            <p:cNvCxnSpPr>
              <a:cxnSpLocks/>
            </p:cNvCxnSpPr>
            <p:nvPr/>
          </p:nvCxnSpPr>
          <p:spPr>
            <a:xfrm>
              <a:off x="8518116" y="3632200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Trapezoid 440">
              <a:extLst>
                <a:ext uri="{FF2B5EF4-FFF2-40B4-BE49-F238E27FC236}">
                  <a16:creationId xmlns:a16="http://schemas.microsoft.com/office/drawing/2014/main" id="{34A8EF1C-BE79-F64D-B452-E103A686D9B4}"/>
                </a:ext>
              </a:extLst>
            </p:cNvPr>
            <p:cNvSpPr/>
            <p:nvPr/>
          </p:nvSpPr>
          <p:spPr>
            <a:xfrm rot="14760869" flipH="1">
              <a:off x="8329154" y="3647225"/>
              <a:ext cx="314800" cy="137947"/>
            </a:xfrm>
            <a:prstGeom prst="trapezoid">
              <a:avLst>
                <a:gd name="adj" fmla="val 53745"/>
              </a:avLst>
            </a:prstGeom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D635277B-E2ED-FB40-97B5-66AFCBFA2A76}"/>
              </a:ext>
            </a:extLst>
          </p:cNvPr>
          <p:cNvGrpSpPr/>
          <p:nvPr/>
        </p:nvGrpSpPr>
        <p:grpSpPr>
          <a:xfrm>
            <a:off x="4192416" y="3558221"/>
            <a:ext cx="441225" cy="522802"/>
            <a:chOff x="8417580" y="3558799"/>
            <a:chExt cx="441225" cy="522802"/>
          </a:xfrm>
        </p:grpSpPr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37760197-7904-AD4F-AB5C-E8619C32A77E}"/>
                </a:ext>
              </a:extLst>
            </p:cNvPr>
            <p:cNvSpPr/>
            <p:nvPr/>
          </p:nvSpPr>
          <p:spPr>
            <a:xfrm flipV="1">
              <a:off x="8470198" y="3950198"/>
              <a:ext cx="130541" cy="1314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4" name="Straight Arrow Connector 443">
              <a:extLst>
                <a:ext uri="{FF2B5EF4-FFF2-40B4-BE49-F238E27FC236}">
                  <a16:creationId xmlns:a16="http://schemas.microsoft.com/office/drawing/2014/main" id="{0EA9F7DB-F5EB-BE46-9DE9-C355FAE65DE7}"/>
                </a:ext>
              </a:extLst>
            </p:cNvPr>
            <p:cNvCxnSpPr>
              <a:cxnSpLocks/>
              <a:stCxn id="443" idx="2"/>
              <a:endCxn id="568" idx="3"/>
            </p:cNvCxnSpPr>
            <p:nvPr/>
          </p:nvCxnSpPr>
          <p:spPr>
            <a:xfrm flipV="1">
              <a:off x="8535469" y="3826138"/>
              <a:ext cx="0" cy="1240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78BCA0E6-BB74-BC47-8703-7CC506758B58}"/>
                </a:ext>
              </a:extLst>
            </p:cNvPr>
            <p:cNvCxnSpPr>
              <a:cxnSpLocks/>
            </p:cNvCxnSpPr>
            <p:nvPr/>
          </p:nvCxnSpPr>
          <p:spPr>
            <a:xfrm>
              <a:off x="8858805" y="3562284"/>
              <a:ext cx="0" cy="69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2E4AE6A5-C1A5-D24A-8E4E-0C877386B071}"/>
                </a:ext>
              </a:extLst>
            </p:cNvPr>
            <p:cNvCxnSpPr>
              <a:cxnSpLocks/>
            </p:cNvCxnSpPr>
            <p:nvPr/>
          </p:nvCxnSpPr>
          <p:spPr>
            <a:xfrm>
              <a:off x="8518116" y="3632200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8" name="Trapezoid 567">
              <a:extLst>
                <a:ext uri="{FF2B5EF4-FFF2-40B4-BE49-F238E27FC236}">
                  <a16:creationId xmlns:a16="http://schemas.microsoft.com/office/drawing/2014/main" id="{B23F5996-7FA1-254D-85BA-AC0AC653F4CB}"/>
                </a:ext>
              </a:extLst>
            </p:cNvPr>
            <p:cNvSpPr/>
            <p:nvPr/>
          </p:nvSpPr>
          <p:spPr>
            <a:xfrm rot="14760869" flipH="1">
              <a:off x="8329154" y="3647225"/>
              <a:ext cx="314800" cy="137947"/>
            </a:xfrm>
            <a:prstGeom prst="trapezoid">
              <a:avLst>
                <a:gd name="adj" fmla="val 53745"/>
              </a:avLst>
            </a:prstGeom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7704B1AC-9359-EC4B-A857-3371D9646C23}"/>
              </a:ext>
            </a:extLst>
          </p:cNvPr>
          <p:cNvGrpSpPr/>
          <p:nvPr/>
        </p:nvGrpSpPr>
        <p:grpSpPr>
          <a:xfrm>
            <a:off x="3378534" y="3560588"/>
            <a:ext cx="441225" cy="522802"/>
            <a:chOff x="8417580" y="3558799"/>
            <a:chExt cx="441225" cy="522802"/>
          </a:xfrm>
        </p:grpSpPr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916B5C41-EBCB-EF43-8CFD-03D7517FF49D}"/>
                </a:ext>
              </a:extLst>
            </p:cNvPr>
            <p:cNvSpPr/>
            <p:nvPr/>
          </p:nvSpPr>
          <p:spPr>
            <a:xfrm flipV="1">
              <a:off x="8470198" y="3950198"/>
              <a:ext cx="130541" cy="1314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1" name="Straight Arrow Connector 570">
              <a:extLst>
                <a:ext uri="{FF2B5EF4-FFF2-40B4-BE49-F238E27FC236}">
                  <a16:creationId xmlns:a16="http://schemas.microsoft.com/office/drawing/2014/main" id="{643CADD5-B5A2-494C-A58F-852B710F5EAD}"/>
                </a:ext>
              </a:extLst>
            </p:cNvPr>
            <p:cNvCxnSpPr>
              <a:cxnSpLocks/>
              <a:stCxn id="570" idx="2"/>
              <a:endCxn id="583" idx="3"/>
            </p:cNvCxnSpPr>
            <p:nvPr/>
          </p:nvCxnSpPr>
          <p:spPr>
            <a:xfrm flipV="1">
              <a:off x="8535469" y="3826138"/>
              <a:ext cx="0" cy="1240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B580E59D-CBF8-D440-861F-D9771659C0D6}"/>
                </a:ext>
              </a:extLst>
            </p:cNvPr>
            <p:cNvCxnSpPr>
              <a:cxnSpLocks/>
            </p:cNvCxnSpPr>
            <p:nvPr/>
          </p:nvCxnSpPr>
          <p:spPr>
            <a:xfrm>
              <a:off x="8858805" y="3562284"/>
              <a:ext cx="0" cy="69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D8CAE75F-74B2-9844-A842-D40855B96B83}"/>
                </a:ext>
              </a:extLst>
            </p:cNvPr>
            <p:cNvCxnSpPr>
              <a:cxnSpLocks/>
            </p:cNvCxnSpPr>
            <p:nvPr/>
          </p:nvCxnSpPr>
          <p:spPr>
            <a:xfrm>
              <a:off x="8518116" y="3632200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" name="Trapezoid 582">
              <a:extLst>
                <a:ext uri="{FF2B5EF4-FFF2-40B4-BE49-F238E27FC236}">
                  <a16:creationId xmlns:a16="http://schemas.microsoft.com/office/drawing/2014/main" id="{1204A333-B650-4B43-86D3-79A64E5295E4}"/>
                </a:ext>
              </a:extLst>
            </p:cNvPr>
            <p:cNvSpPr/>
            <p:nvPr/>
          </p:nvSpPr>
          <p:spPr>
            <a:xfrm rot="14760869" flipH="1">
              <a:off x="8329154" y="3647225"/>
              <a:ext cx="314800" cy="137947"/>
            </a:xfrm>
            <a:prstGeom prst="trapezoid">
              <a:avLst>
                <a:gd name="adj" fmla="val 53745"/>
              </a:avLst>
            </a:prstGeom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4" name="Group 583">
            <a:extLst>
              <a:ext uri="{FF2B5EF4-FFF2-40B4-BE49-F238E27FC236}">
                <a16:creationId xmlns:a16="http://schemas.microsoft.com/office/drawing/2014/main" id="{EBE0F1CD-9F9A-9A4C-A070-3B27E09DCA07}"/>
              </a:ext>
            </a:extLst>
          </p:cNvPr>
          <p:cNvGrpSpPr/>
          <p:nvPr/>
        </p:nvGrpSpPr>
        <p:grpSpPr>
          <a:xfrm>
            <a:off x="2574952" y="3569181"/>
            <a:ext cx="441225" cy="522802"/>
            <a:chOff x="8417580" y="3558799"/>
            <a:chExt cx="441225" cy="522802"/>
          </a:xfrm>
        </p:grpSpPr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197E773D-1B5A-324B-A28A-1875958B662B}"/>
                </a:ext>
              </a:extLst>
            </p:cNvPr>
            <p:cNvSpPr/>
            <p:nvPr/>
          </p:nvSpPr>
          <p:spPr>
            <a:xfrm flipV="1">
              <a:off x="8470198" y="3950198"/>
              <a:ext cx="130541" cy="1314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6" name="Straight Arrow Connector 585">
              <a:extLst>
                <a:ext uri="{FF2B5EF4-FFF2-40B4-BE49-F238E27FC236}">
                  <a16:creationId xmlns:a16="http://schemas.microsoft.com/office/drawing/2014/main" id="{292F61BB-9F65-7B4B-8592-C6970DF56320}"/>
                </a:ext>
              </a:extLst>
            </p:cNvPr>
            <p:cNvCxnSpPr>
              <a:cxnSpLocks/>
              <a:stCxn id="585" idx="2"/>
              <a:endCxn id="589" idx="3"/>
            </p:cNvCxnSpPr>
            <p:nvPr/>
          </p:nvCxnSpPr>
          <p:spPr>
            <a:xfrm flipV="1">
              <a:off x="8535469" y="3826138"/>
              <a:ext cx="0" cy="1240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DF89B5DB-A10C-AF4B-8513-98C8EA741461}"/>
                </a:ext>
              </a:extLst>
            </p:cNvPr>
            <p:cNvCxnSpPr>
              <a:cxnSpLocks/>
            </p:cNvCxnSpPr>
            <p:nvPr/>
          </p:nvCxnSpPr>
          <p:spPr>
            <a:xfrm>
              <a:off x="8858805" y="3562284"/>
              <a:ext cx="0" cy="69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DF00DCE7-CBE6-B445-AD6B-EBC72E9E82B5}"/>
                </a:ext>
              </a:extLst>
            </p:cNvPr>
            <p:cNvCxnSpPr>
              <a:cxnSpLocks/>
            </p:cNvCxnSpPr>
            <p:nvPr/>
          </p:nvCxnSpPr>
          <p:spPr>
            <a:xfrm>
              <a:off x="8518116" y="3632200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9" name="Trapezoid 588">
              <a:extLst>
                <a:ext uri="{FF2B5EF4-FFF2-40B4-BE49-F238E27FC236}">
                  <a16:creationId xmlns:a16="http://schemas.microsoft.com/office/drawing/2014/main" id="{5A9204DF-4E11-E348-B356-7C7F089372A3}"/>
                </a:ext>
              </a:extLst>
            </p:cNvPr>
            <p:cNvSpPr/>
            <p:nvPr/>
          </p:nvSpPr>
          <p:spPr>
            <a:xfrm rot="14760869" flipH="1">
              <a:off x="8329154" y="3647225"/>
              <a:ext cx="314800" cy="137947"/>
            </a:xfrm>
            <a:prstGeom prst="trapezoid">
              <a:avLst>
                <a:gd name="adj" fmla="val 53745"/>
              </a:avLst>
            </a:prstGeom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9663D513-F777-3F47-9040-068FE6AE13CB}"/>
              </a:ext>
            </a:extLst>
          </p:cNvPr>
          <p:cNvCxnSpPr>
            <a:cxnSpLocks/>
          </p:cNvCxnSpPr>
          <p:nvPr/>
        </p:nvCxnSpPr>
        <p:spPr>
          <a:xfrm>
            <a:off x="5815721" y="3749486"/>
            <a:ext cx="0" cy="50607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9BA16296-8580-D64E-A15C-B4289809FCB4}"/>
              </a:ext>
            </a:extLst>
          </p:cNvPr>
          <p:cNvCxnSpPr>
            <a:cxnSpLocks/>
          </p:cNvCxnSpPr>
          <p:nvPr/>
        </p:nvCxnSpPr>
        <p:spPr>
          <a:xfrm>
            <a:off x="2545367" y="3749485"/>
            <a:ext cx="0" cy="50607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23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8A92-6A05-C847-A6C5-D86F77BD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Jade CGRA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C4831-8DDB-214E-8D9C-BD1F635E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17129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PE supports only simple integer operations</a:t>
            </a:r>
          </a:p>
          <a:p>
            <a:pPr lvl="1"/>
            <a:r>
              <a:rPr lang="en-US" dirty="0"/>
              <a:t>Porting applications that use floating point requires application expertise and manual effort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6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Rounded Rectangle 638">
            <a:extLst>
              <a:ext uri="{FF2B5EF4-FFF2-40B4-BE49-F238E27FC236}">
                <a16:creationId xmlns:a16="http://schemas.microsoft.com/office/drawing/2014/main" id="{19B5FC24-0C1D-254D-BA19-65B80FE8DDC1}"/>
              </a:ext>
            </a:extLst>
          </p:cNvPr>
          <p:cNvSpPr/>
          <p:nvPr/>
        </p:nvSpPr>
        <p:spPr>
          <a:xfrm>
            <a:off x="333629" y="1493134"/>
            <a:ext cx="11791958" cy="3853815"/>
          </a:xfrm>
          <a:prstGeom prst="roundRect">
            <a:avLst>
              <a:gd name="adj" fmla="val 5381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A64648-07C9-854D-81A4-6636716F77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88304" y="5399773"/>
          <a:ext cx="493776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9638464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3855225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98898311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5838684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500577977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521651"/>
                  </a:ext>
                </a:extLst>
              </a:tr>
            </a:tbl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733D2B2A-A439-0E42-92D5-B0344E579735}"/>
              </a:ext>
            </a:extLst>
          </p:cNvPr>
          <p:cNvGrpSpPr/>
          <p:nvPr/>
        </p:nvGrpSpPr>
        <p:grpSpPr>
          <a:xfrm>
            <a:off x="2792342" y="4635023"/>
            <a:ext cx="2619485" cy="2316312"/>
            <a:chOff x="3081716" y="3835326"/>
            <a:chExt cx="2619485" cy="188789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DBB2308-B9A9-484D-879E-2C319165584A}"/>
                </a:ext>
              </a:extLst>
            </p:cNvPr>
            <p:cNvGrpSpPr/>
            <p:nvPr/>
          </p:nvGrpSpPr>
          <p:grpSpPr>
            <a:xfrm rot="5400000">
              <a:off x="2207286" y="4709757"/>
              <a:ext cx="1887896" cy="139035"/>
              <a:chOff x="3447050" y="2038954"/>
              <a:chExt cx="4297680" cy="200532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EC76810C-4F40-C44B-BD95-36EB7B00CE6A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1D6E0B6-9898-5C40-84B9-CD8093D1A73C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7512E43-6C47-E54E-8392-51FCDC9F7F0F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FD9116D-9501-074B-BABA-49F00E361B26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BC33D58-19CC-5642-8747-83794D709F24}"/>
                </a:ext>
              </a:extLst>
            </p:cNvPr>
            <p:cNvGrpSpPr/>
            <p:nvPr/>
          </p:nvGrpSpPr>
          <p:grpSpPr>
            <a:xfrm rot="5400000">
              <a:off x="3034102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E023A69-F027-D34F-9684-0C0183BB5DFE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A9494D7-7EEC-A44E-B1A0-719F71FA250C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D339DF7-A433-534F-8FDD-CB69F8C01AB4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BD0F772-6933-E443-A859-D3D57EFF7418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FD3681-B452-3E42-853A-7364EF045448}"/>
                </a:ext>
              </a:extLst>
            </p:cNvPr>
            <p:cNvGrpSpPr/>
            <p:nvPr/>
          </p:nvGrpSpPr>
          <p:grpSpPr>
            <a:xfrm rot="5400000">
              <a:off x="3860919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8D2CCFE-2409-7442-A201-197018FA7F7C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54F2B60-0E3A-C148-851E-BBBB11AB965D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813EFE9-FA3B-2540-9003-59D44ED815D7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281672E-970C-2446-B2CB-5BB9A044B185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7098A5F-4F76-CE40-8B7F-C726117D411D}"/>
                </a:ext>
              </a:extLst>
            </p:cNvPr>
            <p:cNvGrpSpPr/>
            <p:nvPr/>
          </p:nvGrpSpPr>
          <p:grpSpPr>
            <a:xfrm rot="5400000">
              <a:off x="4687736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DD7BAB6-DA0E-544F-911E-1F5A7824E832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B6041E2-61D5-3144-832C-22A3FC770B4E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5744DFD-BF48-644C-9B1A-226A7B833136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ABD91C5-1631-C24B-B275-BEFE84811BD9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sp>
        <p:nvSpPr>
          <p:cNvPr id="346" name="TextBox 345">
            <a:extLst>
              <a:ext uri="{FF2B5EF4-FFF2-40B4-BE49-F238E27FC236}">
                <a16:creationId xmlns:a16="http://schemas.microsoft.com/office/drawing/2014/main" id="{83A32FA8-5217-8C4F-8712-BF58796603BD}"/>
              </a:ext>
            </a:extLst>
          </p:cNvPr>
          <p:cNvSpPr txBox="1"/>
          <p:nvPr/>
        </p:nvSpPr>
        <p:spPr>
          <a:xfrm>
            <a:off x="10258596" y="6000495"/>
            <a:ext cx="148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x 32 CGRA</a:t>
            </a:r>
          </a:p>
        </p:txBody>
      </p:sp>
      <p:graphicFrame>
        <p:nvGraphicFramePr>
          <p:cNvPr id="347" name="Table 346">
            <a:extLst>
              <a:ext uri="{FF2B5EF4-FFF2-40B4-BE49-F238E27FC236}">
                <a16:creationId xmlns:a16="http://schemas.microsoft.com/office/drawing/2014/main" id="{FA503F4D-D10C-D843-A759-6BB16AAF07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39861" y="5399773"/>
          <a:ext cx="329184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68824593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10765173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326901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05823761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521651"/>
                  </a:ext>
                </a:extLst>
              </a:tr>
            </a:tbl>
          </a:graphicData>
        </a:graphic>
      </p:graphicFrame>
      <p:sp>
        <p:nvSpPr>
          <p:cNvPr id="348" name="TextBox 347">
            <a:extLst>
              <a:ext uri="{FF2B5EF4-FFF2-40B4-BE49-F238E27FC236}">
                <a16:creationId xmlns:a16="http://schemas.microsoft.com/office/drawing/2014/main" id="{8A3A0176-1E35-C849-8FB2-E65137EC59CB}"/>
              </a:ext>
            </a:extLst>
          </p:cNvPr>
          <p:cNvSpPr txBox="1"/>
          <p:nvPr/>
        </p:nvSpPr>
        <p:spPr>
          <a:xfrm>
            <a:off x="6387283" y="619445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5D4CB403-CF9B-A644-9498-35DC45820D44}"/>
              </a:ext>
            </a:extLst>
          </p:cNvPr>
          <p:cNvSpPr/>
          <p:nvPr/>
        </p:nvSpPr>
        <p:spPr>
          <a:xfrm>
            <a:off x="599831" y="1993215"/>
            <a:ext cx="1351171" cy="95727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Address Generation Logic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71B5483D-36F5-994B-8F60-A2992F63DCC0}"/>
              </a:ext>
            </a:extLst>
          </p:cNvPr>
          <p:cNvSpPr txBox="1"/>
          <p:nvPr/>
        </p:nvSpPr>
        <p:spPr>
          <a:xfrm>
            <a:off x="10493922" y="1982842"/>
            <a:ext cx="16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SRAM banks</a:t>
            </a:r>
          </a:p>
          <a:p>
            <a:r>
              <a:rPr lang="en-US" dirty="0"/>
              <a:t>4 MB total</a:t>
            </a:r>
          </a:p>
          <a:p>
            <a:r>
              <a:rPr lang="en-US" dirty="0"/>
              <a:t>64 bit wide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95A2BFDA-F7A3-A44E-9930-23636928C7AB}"/>
              </a:ext>
            </a:extLst>
          </p:cNvPr>
          <p:cNvSpPr txBox="1"/>
          <p:nvPr/>
        </p:nvSpPr>
        <p:spPr>
          <a:xfrm>
            <a:off x="10489728" y="2950494"/>
            <a:ext cx="157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bit registers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3E9912E8-8839-B449-BE2A-E3DFA755A1CC}"/>
              </a:ext>
            </a:extLst>
          </p:cNvPr>
          <p:cNvSpPr txBox="1"/>
          <p:nvPr/>
        </p:nvSpPr>
        <p:spPr>
          <a:xfrm>
            <a:off x="513534" y="1580876"/>
            <a:ext cx="1595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Global Buffer</a:t>
            </a:r>
          </a:p>
        </p:txBody>
      </p: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1FB88736-0D03-3749-BB1D-7BA7F70FED3C}"/>
              </a:ext>
            </a:extLst>
          </p:cNvPr>
          <p:cNvGrpSpPr/>
          <p:nvPr/>
        </p:nvGrpSpPr>
        <p:grpSpPr>
          <a:xfrm>
            <a:off x="3417453" y="4576974"/>
            <a:ext cx="340746" cy="314800"/>
            <a:chOff x="4378885" y="2194147"/>
            <a:chExt cx="440379" cy="482626"/>
          </a:xfrm>
        </p:grpSpPr>
        <p:sp>
          <p:nvSpPr>
            <p:cNvPr id="434" name="Trapezoid 433">
              <a:extLst>
                <a:ext uri="{FF2B5EF4-FFF2-40B4-BE49-F238E27FC236}">
                  <a16:creationId xmlns:a16="http://schemas.microsoft.com/office/drawing/2014/main" id="{0713D793-B936-4644-9421-82CC82235ED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93F39099-6006-C74B-A808-104A8A9F495E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CA2381F0-6618-1943-B39C-A0FC31D62D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7E9BD927-9FC0-424E-B956-68288D57DA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B0ED368E-AD69-8C4C-A7E1-3F5F2CD5BE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A9308952-EEFE-6E4D-8CEB-C7534BDA1D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C8A4E51-6C1D-9149-BCDB-2311D1793FB2}"/>
              </a:ext>
            </a:extLst>
          </p:cNvPr>
          <p:cNvGrpSpPr/>
          <p:nvPr/>
        </p:nvGrpSpPr>
        <p:grpSpPr>
          <a:xfrm>
            <a:off x="4251307" y="4576975"/>
            <a:ext cx="340746" cy="314800"/>
            <a:chOff x="4378885" y="2194147"/>
            <a:chExt cx="440379" cy="482626"/>
          </a:xfrm>
        </p:grpSpPr>
        <p:sp>
          <p:nvSpPr>
            <p:cNvPr id="124" name="Trapezoid 123">
              <a:extLst>
                <a:ext uri="{FF2B5EF4-FFF2-40B4-BE49-F238E27FC236}">
                  <a16:creationId xmlns:a16="http://schemas.microsoft.com/office/drawing/2014/main" id="{72F74343-01AF-8F4D-A5E2-FB7B1437BD9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FF7404D6-14BA-D541-BA9B-7D64C725D873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66C542C-28B3-C14E-B3F5-616237B000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21D0B87-13AB-5347-94AC-0B33E78AF8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BBDF7ED7-9578-AE40-B759-2C5083374F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231CA92-62B3-1543-BFF9-6D492CF0C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F18CEB4-F0F0-5142-8175-2CF6338BCF3A}"/>
              </a:ext>
            </a:extLst>
          </p:cNvPr>
          <p:cNvGrpSpPr/>
          <p:nvPr/>
        </p:nvGrpSpPr>
        <p:grpSpPr>
          <a:xfrm>
            <a:off x="5069337" y="4581253"/>
            <a:ext cx="340746" cy="314800"/>
            <a:chOff x="4378885" y="2194147"/>
            <a:chExt cx="440379" cy="482626"/>
          </a:xfrm>
        </p:grpSpPr>
        <p:sp>
          <p:nvSpPr>
            <p:cNvPr id="132" name="Trapezoid 131">
              <a:extLst>
                <a:ext uri="{FF2B5EF4-FFF2-40B4-BE49-F238E27FC236}">
                  <a16:creationId xmlns:a16="http://schemas.microsoft.com/office/drawing/2014/main" id="{E0840080-9C6A-F44F-AD0E-D5CCB9A6409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EE2FE627-190E-284F-B1F6-5F0037C71AF7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586051D7-B526-E246-9EFB-97614A4DC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49CF23B9-4F05-3F4A-8D8E-B5A573A821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D07992CC-5819-9942-A69D-4FE2728804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ECF9C89E-78A6-9B49-B5A1-3EEDDD079C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062759B-26A7-E448-A26A-C2622AA29FE8}"/>
              </a:ext>
            </a:extLst>
          </p:cNvPr>
          <p:cNvCxnSpPr>
            <a:cxnSpLocks/>
            <a:stCxn id="132" idx="0"/>
            <a:endCxn id="322" idx="2"/>
          </p:cNvCxnSpPr>
          <p:nvPr/>
        </p:nvCxnSpPr>
        <p:spPr>
          <a:xfrm rot="10800000">
            <a:off x="4965151" y="4422324"/>
            <a:ext cx="104186" cy="3163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32FC5933-F888-E046-A78A-6A89539380AD}"/>
              </a:ext>
            </a:extLst>
          </p:cNvPr>
          <p:cNvCxnSpPr>
            <a:cxnSpLocks/>
            <a:stCxn id="124" idx="0"/>
            <a:endCxn id="321" idx="2"/>
          </p:cNvCxnSpPr>
          <p:nvPr/>
        </p:nvCxnSpPr>
        <p:spPr>
          <a:xfrm rot="10800000">
            <a:off x="4156261" y="4422324"/>
            <a:ext cx="95047" cy="3120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56115725-707C-D447-91F9-C176BBD09174}"/>
              </a:ext>
            </a:extLst>
          </p:cNvPr>
          <p:cNvCxnSpPr>
            <a:cxnSpLocks/>
            <a:stCxn id="434" idx="0"/>
            <a:endCxn id="320" idx="2"/>
          </p:cNvCxnSpPr>
          <p:nvPr/>
        </p:nvCxnSpPr>
        <p:spPr>
          <a:xfrm rot="10800000">
            <a:off x="3347369" y="4422325"/>
            <a:ext cx="70084" cy="312051"/>
          </a:xfrm>
          <a:prstGeom prst="bentConnector4">
            <a:avLst>
              <a:gd name="adj1" fmla="val 99666"/>
              <a:gd name="adj2" fmla="val 6105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48093E3-4B28-ED40-B027-0D6F9F7A774B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2538478" y="4422324"/>
            <a:ext cx="0" cy="5075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390F88-E1F6-C049-B853-B9E073B23940}"/>
              </a:ext>
            </a:extLst>
          </p:cNvPr>
          <p:cNvSpPr txBox="1"/>
          <p:nvPr/>
        </p:nvSpPr>
        <p:spPr>
          <a:xfrm>
            <a:off x="10407455" y="4356777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I/O tiles 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D391E6F-250F-6043-B997-7A113E0A1D98}"/>
              </a:ext>
            </a:extLst>
          </p:cNvPr>
          <p:cNvGrpSpPr/>
          <p:nvPr/>
        </p:nvGrpSpPr>
        <p:grpSpPr>
          <a:xfrm>
            <a:off x="2757927" y="3838097"/>
            <a:ext cx="517789" cy="140575"/>
            <a:chOff x="2669033" y="2993122"/>
            <a:chExt cx="517789" cy="140575"/>
          </a:xfrm>
          <a:noFill/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43C514F-6B5C-294E-B885-45ADEEC92089}"/>
                </a:ext>
              </a:extLst>
            </p:cNvPr>
            <p:cNvSpPr/>
            <p:nvPr/>
          </p:nvSpPr>
          <p:spPr>
            <a:xfrm>
              <a:off x="2669033" y="2993122"/>
              <a:ext cx="169632" cy="1405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BA945E2-3938-F04D-9B40-8BCAA8DF1ED1}"/>
                </a:ext>
              </a:extLst>
            </p:cNvPr>
            <p:cNvSpPr/>
            <p:nvPr/>
          </p:nvSpPr>
          <p:spPr>
            <a:xfrm>
              <a:off x="2727167" y="2993122"/>
              <a:ext cx="169632" cy="1405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D4E197F6-5A12-D44B-B2A2-D896BCB4AA1E}"/>
                </a:ext>
              </a:extLst>
            </p:cNvPr>
            <p:cNvSpPr/>
            <p:nvPr/>
          </p:nvSpPr>
          <p:spPr>
            <a:xfrm>
              <a:off x="2785301" y="2993122"/>
              <a:ext cx="169632" cy="1405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C075A53E-9848-8A42-BF3E-135C8DC1B9C9}"/>
                </a:ext>
              </a:extLst>
            </p:cNvPr>
            <p:cNvSpPr/>
            <p:nvPr/>
          </p:nvSpPr>
          <p:spPr>
            <a:xfrm>
              <a:off x="2843435" y="2993122"/>
              <a:ext cx="169632" cy="1405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83A4076-60AB-8542-997B-3648F3957F8B}"/>
                </a:ext>
              </a:extLst>
            </p:cNvPr>
            <p:cNvSpPr/>
            <p:nvPr/>
          </p:nvSpPr>
          <p:spPr>
            <a:xfrm>
              <a:off x="2901570" y="2993122"/>
              <a:ext cx="169632" cy="1405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8510C1E-58A4-C84E-8021-5C2465B7074A}"/>
                </a:ext>
              </a:extLst>
            </p:cNvPr>
            <p:cNvSpPr/>
            <p:nvPr/>
          </p:nvSpPr>
          <p:spPr>
            <a:xfrm>
              <a:off x="3017190" y="2993122"/>
              <a:ext cx="169632" cy="1405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A630081B-D8F5-5541-8EC5-B4E2B26F9CBB}"/>
              </a:ext>
            </a:extLst>
          </p:cNvPr>
          <p:cNvSpPr txBox="1"/>
          <p:nvPr/>
        </p:nvSpPr>
        <p:spPr>
          <a:xfrm>
            <a:off x="2799814" y="2656043"/>
            <a:ext cx="421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64b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58C868E5-80AE-0141-98EA-CF27C7ACB341}"/>
              </a:ext>
            </a:extLst>
          </p:cNvPr>
          <p:cNvGrpSpPr/>
          <p:nvPr/>
        </p:nvGrpSpPr>
        <p:grpSpPr>
          <a:xfrm>
            <a:off x="2730730" y="1580875"/>
            <a:ext cx="572182" cy="1980158"/>
            <a:chOff x="2542701" y="735900"/>
            <a:chExt cx="572182" cy="1980158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EC64FBC2-518E-EF4E-A4EC-6973944F7060}"/>
                </a:ext>
              </a:extLst>
            </p:cNvPr>
            <p:cNvSpPr/>
            <p:nvPr/>
          </p:nvSpPr>
          <p:spPr>
            <a:xfrm>
              <a:off x="2556699" y="735900"/>
              <a:ext cx="544187" cy="137046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06D6598-BA8E-7D4F-ADFF-7949B4ABA84C}"/>
                </a:ext>
              </a:extLst>
            </p:cNvPr>
            <p:cNvGrpSpPr/>
            <p:nvPr/>
          </p:nvGrpSpPr>
          <p:grpSpPr>
            <a:xfrm>
              <a:off x="2542701" y="2106361"/>
              <a:ext cx="572182" cy="609697"/>
              <a:chOff x="2508862" y="2106361"/>
              <a:chExt cx="572182" cy="609697"/>
            </a:xfrm>
          </p:grpSpPr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A62C1377-40C0-144A-89E8-1270CD9EAC6B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0B979ED7-2249-5146-9995-A956DDA9BBB0}"/>
                  </a:ext>
                </a:extLst>
              </p:cNvPr>
              <p:cNvGrpSpPr/>
              <p:nvPr/>
            </p:nvGrpSpPr>
            <p:grpSpPr>
              <a:xfrm>
                <a:off x="2524185" y="2325194"/>
                <a:ext cx="541535" cy="56114"/>
                <a:chOff x="2524702" y="2325194"/>
                <a:chExt cx="611992" cy="65511"/>
              </a:xfrm>
            </p:grpSpPr>
            <p:sp>
              <p:nvSpPr>
                <p:cNvPr id="73" name="Left Brace 72">
                  <a:extLst>
                    <a:ext uri="{FF2B5EF4-FFF2-40B4-BE49-F238E27FC236}">
                      <a16:creationId xmlns:a16="http://schemas.microsoft.com/office/drawing/2014/main" id="{B75EEFCD-4CC5-4047-9100-23C52F00C2E5}"/>
                    </a:ext>
                  </a:extLst>
                </p:cNvPr>
                <p:cNvSpPr/>
                <p:nvPr/>
              </p:nvSpPr>
              <p:spPr>
                <a:xfrm rot="16200000">
                  <a:off x="2569035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Left Brace 206">
                  <a:extLst>
                    <a:ext uri="{FF2B5EF4-FFF2-40B4-BE49-F238E27FC236}">
                      <a16:creationId xmlns:a16="http://schemas.microsoft.com/office/drawing/2014/main" id="{9B0967D7-5CA0-3249-B82D-D2BBC3202A54}"/>
                    </a:ext>
                  </a:extLst>
                </p:cNvPr>
                <p:cNvSpPr/>
                <p:nvPr/>
              </p:nvSpPr>
              <p:spPr>
                <a:xfrm rot="16200000">
                  <a:off x="2721640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Left Brace 207">
                  <a:extLst>
                    <a:ext uri="{FF2B5EF4-FFF2-40B4-BE49-F238E27FC236}">
                      <a16:creationId xmlns:a16="http://schemas.microsoft.com/office/drawing/2014/main" id="{781E945A-D67C-3649-996A-3CE6B231D858}"/>
                    </a:ext>
                  </a:extLst>
                </p:cNvPr>
                <p:cNvSpPr/>
                <p:nvPr/>
              </p:nvSpPr>
              <p:spPr>
                <a:xfrm rot="16200000">
                  <a:off x="2874245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Left Brace 208">
                  <a:extLst>
                    <a:ext uri="{FF2B5EF4-FFF2-40B4-BE49-F238E27FC236}">
                      <a16:creationId xmlns:a16="http://schemas.microsoft.com/office/drawing/2014/main" id="{F24BFBEA-2012-8341-9066-28DFE9850212}"/>
                    </a:ext>
                  </a:extLst>
                </p:cNvPr>
                <p:cNvSpPr/>
                <p:nvPr/>
              </p:nvSpPr>
              <p:spPr>
                <a:xfrm rot="16200000">
                  <a:off x="3026849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7" name="Elbow Connector 76">
                <a:extLst>
                  <a:ext uri="{FF2B5EF4-FFF2-40B4-BE49-F238E27FC236}">
                    <a16:creationId xmlns:a16="http://schemas.microsoft.com/office/drawing/2014/main" id="{953A6EB4-BFE4-8942-8D1B-BD2E05847608}"/>
                  </a:ext>
                </a:extLst>
              </p:cNvPr>
              <p:cNvCxnSpPr>
                <a:stCxn id="73" idx="1"/>
                <a:endCxn id="200" idx="0"/>
              </p:cNvCxnSpPr>
              <p:nvPr/>
            </p:nvCxnSpPr>
            <p:spPr>
              <a:xfrm rot="16200000" flipH="1">
                <a:off x="2556890" y="2416816"/>
                <a:ext cx="180911" cy="109893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Elbow Connector 213">
                <a:extLst>
                  <a:ext uri="{FF2B5EF4-FFF2-40B4-BE49-F238E27FC236}">
                    <a16:creationId xmlns:a16="http://schemas.microsoft.com/office/drawing/2014/main" id="{7C0A98FB-94C8-984C-9CE6-C7CDF3994A09}"/>
                  </a:ext>
                </a:extLst>
              </p:cNvPr>
              <p:cNvCxnSpPr>
                <a:cxnSpLocks/>
                <a:stCxn id="207" idx="1"/>
                <a:endCxn id="201" idx="0"/>
              </p:cNvCxnSpPr>
              <p:nvPr/>
            </p:nvCxnSpPr>
            <p:spPr>
              <a:xfrm rot="16200000" flipH="1">
                <a:off x="2655295" y="2453448"/>
                <a:ext cx="180911" cy="36630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Elbow Connector 217">
                <a:extLst>
                  <a:ext uri="{FF2B5EF4-FFF2-40B4-BE49-F238E27FC236}">
                    <a16:creationId xmlns:a16="http://schemas.microsoft.com/office/drawing/2014/main" id="{A596F785-FA51-F649-ACC5-7DD566D0B80B}"/>
                  </a:ext>
                </a:extLst>
              </p:cNvPr>
              <p:cNvCxnSpPr>
                <a:cxnSpLocks/>
                <a:stCxn id="208" idx="1"/>
                <a:endCxn id="202" idx="0"/>
              </p:cNvCxnSpPr>
              <p:nvPr/>
            </p:nvCxnSpPr>
            <p:spPr>
              <a:xfrm rot="5400000">
                <a:off x="2753699" y="2453447"/>
                <a:ext cx="180911" cy="3663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Elbow Connector 221">
                <a:extLst>
                  <a:ext uri="{FF2B5EF4-FFF2-40B4-BE49-F238E27FC236}">
                    <a16:creationId xmlns:a16="http://schemas.microsoft.com/office/drawing/2014/main" id="{F0780ED4-60FE-A847-BEE6-D73961E1FDEE}"/>
                  </a:ext>
                </a:extLst>
              </p:cNvPr>
              <p:cNvCxnSpPr>
                <a:cxnSpLocks/>
                <a:stCxn id="209" idx="1"/>
                <a:endCxn id="203" idx="0"/>
              </p:cNvCxnSpPr>
              <p:nvPr/>
            </p:nvCxnSpPr>
            <p:spPr>
              <a:xfrm rot="5400000">
                <a:off x="2852104" y="2416816"/>
                <a:ext cx="180911" cy="10989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C8044CBD-043E-064B-8A5C-59D00B9476B1}"/>
                  </a:ext>
                </a:extLst>
              </p:cNvPr>
              <p:cNvCxnSpPr>
                <a:cxnSpLocks/>
                <a:stCxn id="344" idx="2"/>
                <a:endCxn id="410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78C5ED9-4390-FD47-8F37-FAEEC83CA71E}"/>
                  </a:ext>
                </a:extLst>
              </p:cNvPr>
              <p:cNvGrpSpPr/>
              <p:nvPr/>
            </p:nvGrpSpPr>
            <p:grpSpPr>
              <a:xfrm>
                <a:off x="2617476" y="2562219"/>
                <a:ext cx="354952" cy="140575"/>
                <a:chOff x="2614284" y="2672119"/>
                <a:chExt cx="354952" cy="140575"/>
              </a:xfrm>
            </p:grpSpPr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8D12C339-FD1A-2A47-A1E6-47E359C32DC2}"/>
                    </a:ext>
                  </a:extLst>
                </p:cNvPr>
                <p:cNvSpPr/>
                <p:nvPr/>
              </p:nvSpPr>
              <p:spPr>
                <a:xfrm>
                  <a:off x="2614284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6C1CD2A9-8258-874B-9FB6-764EE57BEE81}"/>
                    </a:ext>
                  </a:extLst>
                </p:cNvPr>
                <p:cNvSpPr/>
                <p:nvPr/>
              </p:nvSpPr>
              <p:spPr>
                <a:xfrm>
                  <a:off x="2676057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3E349DAA-AD87-7F42-933F-902DB1955728}"/>
                    </a:ext>
                  </a:extLst>
                </p:cNvPr>
                <p:cNvSpPr/>
                <p:nvPr/>
              </p:nvSpPr>
              <p:spPr>
                <a:xfrm>
                  <a:off x="2737830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1F5C7448-9341-A14A-BEF3-224482FCEF74}"/>
                    </a:ext>
                  </a:extLst>
                </p:cNvPr>
                <p:cNvSpPr/>
                <p:nvPr/>
              </p:nvSpPr>
              <p:spPr>
                <a:xfrm>
                  <a:off x="2799604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8" name="Trapezoid 197">
                <a:extLst>
                  <a:ext uri="{FF2B5EF4-FFF2-40B4-BE49-F238E27FC236}">
                    <a16:creationId xmlns:a16="http://schemas.microsoft.com/office/drawing/2014/main" id="{0B3F7828-06F5-1B4B-8E54-A9699AEBD232}"/>
                  </a:ext>
                </a:extLst>
              </p:cNvPr>
              <p:cNvSpPr/>
              <p:nvPr/>
            </p:nvSpPr>
            <p:spPr>
              <a:xfrm rot="10800000" flipH="1">
                <a:off x="2508862" y="2558756"/>
                <a:ext cx="572182" cy="157302"/>
              </a:xfrm>
              <a:prstGeom prst="trapezoid">
                <a:avLst>
                  <a:gd name="adj" fmla="val 66568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8A1D36F-2E74-884E-9C56-CECF2C382BA9}"/>
              </a:ext>
            </a:extLst>
          </p:cNvPr>
          <p:cNvGrpSpPr/>
          <p:nvPr/>
        </p:nvGrpSpPr>
        <p:grpSpPr>
          <a:xfrm>
            <a:off x="3524771" y="1580875"/>
            <a:ext cx="572182" cy="1978874"/>
            <a:chOff x="3336742" y="735900"/>
            <a:chExt cx="572182" cy="1978874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ABC4257E-9730-B64A-9D4A-ED3322848657}"/>
                </a:ext>
              </a:extLst>
            </p:cNvPr>
            <p:cNvSpPr/>
            <p:nvPr/>
          </p:nvSpPr>
          <p:spPr>
            <a:xfrm>
              <a:off x="3348690" y="735900"/>
              <a:ext cx="544187" cy="13704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BD7FEC3-699A-B540-AE5D-329C8F003F1A}"/>
                </a:ext>
              </a:extLst>
            </p:cNvPr>
            <p:cNvGrpSpPr/>
            <p:nvPr/>
          </p:nvGrpSpPr>
          <p:grpSpPr>
            <a:xfrm>
              <a:off x="3336742" y="2105078"/>
              <a:ext cx="572182" cy="609696"/>
              <a:chOff x="2508862" y="2106362"/>
              <a:chExt cx="572182" cy="609696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7CD2D301-1980-F94C-9CFF-FC5109B596A4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74823E84-E430-FD42-B1F0-0170B0DF498E}"/>
                  </a:ext>
                </a:extLst>
              </p:cNvPr>
              <p:cNvGrpSpPr/>
              <p:nvPr/>
            </p:nvGrpSpPr>
            <p:grpSpPr>
              <a:xfrm>
                <a:off x="2524185" y="2325194"/>
                <a:ext cx="541535" cy="56114"/>
                <a:chOff x="2524702" y="2325194"/>
                <a:chExt cx="611992" cy="65511"/>
              </a:xfrm>
            </p:grpSpPr>
            <p:sp>
              <p:nvSpPr>
                <p:cNvPr id="252" name="Left Brace 251">
                  <a:extLst>
                    <a:ext uri="{FF2B5EF4-FFF2-40B4-BE49-F238E27FC236}">
                      <a16:creationId xmlns:a16="http://schemas.microsoft.com/office/drawing/2014/main" id="{A2FC4AE8-1442-644A-AEFC-4A46CADF6FA2}"/>
                    </a:ext>
                  </a:extLst>
                </p:cNvPr>
                <p:cNvSpPr/>
                <p:nvPr/>
              </p:nvSpPr>
              <p:spPr>
                <a:xfrm rot="16200000">
                  <a:off x="2569035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Left Brace 252">
                  <a:extLst>
                    <a:ext uri="{FF2B5EF4-FFF2-40B4-BE49-F238E27FC236}">
                      <a16:creationId xmlns:a16="http://schemas.microsoft.com/office/drawing/2014/main" id="{C4F77C5B-8DB2-FC42-98F6-93115842D84F}"/>
                    </a:ext>
                  </a:extLst>
                </p:cNvPr>
                <p:cNvSpPr/>
                <p:nvPr/>
              </p:nvSpPr>
              <p:spPr>
                <a:xfrm rot="16200000">
                  <a:off x="2721640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Left Brace 253">
                  <a:extLst>
                    <a:ext uri="{FF2B5EF4-FFF2-40B4-BE49-F238E27FC236}">
                      <a16:creationId xmlns:a16="http://schemas.microsoft.com/office/drawing/2014/main" id="{56845E28-3161-1D4E-A367-3586FD7A4652}"/>
                    </a:ext>
                  </a:extLst>
                </p:cNvPr>
                <p:cNvSpPr/>
                <p:nvPr/>
              </p:nvSpPr>
              <p:spPr>
                <a:xfrm rot="16200000">
                  <a:off x="2874245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Left Brace 254">
                  <a:extLst>
                    <a:ext uri="{FF2B5EF4-FFF2-40B4-BE49-F238E27FC236}">
                      <a16:creationId xmlns:a16="http://schemas.microsoft.com/office/drawing/2014/main" id="{0DF98237-8C1C-3340-8133-BE4DB5206293}"/>
                    </a:ext>
                  </a:extLst>
                </p:cNvPr>
                <p:cNvSpPr/>
                <p:nvPr/>
              </p:nvSpPr>
              <p:spPr>
                <a:xfrm rot="16200000">
                  <a:off x="3026849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1" name="Elbow Connector 240">
                <a:extLst>
                  <a:ext uri="{FF2B5EF4-FFF2-40B4-BE49-F238E27FC236}">
                    <a16:creationId xmlns:a16="http://schemas.microsoft.com/office/drawing/2014/main" id="{88B38C16-B0FD-6C42-B5AA-BFE8811CC855}"/>
                  </a:ext>
                </a:extLst>
              </p:cNvPr>
              <p:cNvCxnSpPr>
                <a:stCxn id="252" idx="1"/>
                <a:endCxn id="248" idx="0"/>
              </p:cNvCxnSpPr>
              <p:nvPr/>
            </p:nvCxnSpPr>
            <p:spPr>
              <a:xfrm rot="16200000" flipH="1">
                <a:off x="2556890" y="2416816"/>
                <a:ext cx="180911" cy="109893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>
                <a:extLst>
                  <a:ext uri="{FF2B5EF4-FFF2-40B4-BE49-F238E27FC236}">
                    <a16:creationId xmlns:a16="http://schemas.microsoft.com/office/drawing/2014/main" id="{85C74F87-60B7-EE43-9C77-100AABFB03EE}"/>
                  </a:ext>
                </a:extLst>
              </p:cNvPr>
              <p:cNvCxnSpPr>
                <a:cxnSpLocks/>
                <a:stCxn id="253" idx="1"/>
                <a:endCxn id="249" idx="0"/>
              </p:cNvCxnSpPr>
              <p:nvPr/>
            </p:nvCxnSpPr>
            <p:spPr>
              <a:xfrm rot="16200000" flipH="1">
                <a:off x="2655295" y="2453448"/>
                <a:ext cx="180911" cy="36630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Elbow Connector 242">
                <a:extLst>
                  <a:ext uri="{FF2B5EF4-FFF2-40B4-BE49-F238E27FC236}">
                    <a16:creationId xmlns:a16="http://schemas.microsoft.com/office/drawing/2014/main" id="{3C387361-9324-7C4D-BF5D-612A1262B5DC}"/>
                  </a:ext>
                </a:extLst>
              </p:cNvPr>
              <p:cNvCxnSpPr>
                <a:cxnSpLocks/>
                <a:stCxn id="254" idx="1"/>
                <a:endCxn id="250" idx="0"/>
              </p:cNvCxnSpPr>
              <p:nvPr/>
            </p:nvCxnSpPr>
            <p:spPr>
              <a:xfrm rot="5400000">
                <a:off x="2753699" y="2453447"/>
                <a:ext cx="180911" cy="3663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Elbow Connector 243">
                <a:extLst>
                  <a:ext uri="{FF2B5EF4-FFF2-40B4-BE49-F238E27FC236}">
                    <a16:creationId xmlns:a16="http://schemas.microsoft.com/office/drawing/2014/main" id="{F0EBA9B8-3DFC-F64B-B998-3A32BF5F4C9A}"/>
                  </a:ext>
                </a:extLst>
              </p:cNvPr>
              <p:cNvCxnSpPr>
                <a:cxnSpLocks/>
                <a:stCxn id="255" idx="1"/>
                <a:endCxn id="251" idx="0"/>
              </p:cNvCxnSpPr>
              <p:nvPr/>
            </p:nvCxnSpPr>
            <p:spPr>
              <a:xfrm rot="5400000">
                <a:off x="2852104" y="2416816"/>
                <a:ext cx="180911" cy="10989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B49BA597-5F46-6747-AB56-AB9E3F00B7A0}"/>
                  </a:ext>
                </a:extLst>
              </p:cNvPr>
              <p:cNvCxnSpPr>
                <a:endCxn id="239" idx="0"/>
              </p:cNvCxnSpPr>
              <p:nvPr/>
            </p:nvCxnSpPr>
            <p:spPr>
              <a:xfrm>
                <a:off x="2794953" y="2106362"/>
                <a:ext cx="0" cy="1171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17C1F7B7-78AF-BD4D-9959-6FC97A394DA9}"/>
                  </a:ext>
                </a:extLst>
              </p:cNvPr>
              <p:cNvGrpSpPr/>
              <p:nvPr/>
            </p:nvGrpSpPr>
            <p:grpSpPr>
              <a:xfrm>
                <a:off x="2617476" y="2562219"/>
                <a:ext cx="354952" cy="140575"/>
                <a:chOff x="2614284" y="2672119"/>
                <a:chExt cx="354952" cy="140575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C4896B6F-24F2-614E-A152-63D8C431FE03}"/>
                    </a:ext>
                  </a:extLst>
                </p:cNvPr>
                <p:cNvSpPr/>
                <p:nvPr/>
              </p:nvSpPr>
              <p:spPr>
                <a:xfrm>
                  <a:off x="2614284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CBC7C4D0-74EE-2A4B-B94D-36F276682A5E}"/>
                    </a:ext>
                  </a:extLst>
                </p:cNvPr>
                <p:cNvSpPr/>
                <p:nvPr/>
              </p:nvSpPr>
              <p:spPr>
                <a:xfrm>
                  <a:off x="2676057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E5BD8C41-E7FA-6D49-97F6-A1E11E2F9EEC}"/>
                    </a:ext>
                  </a:extLst>
                </p:cNvPr>
                <p:cNvSpPr/>
                <p:nvPr/>
              </p:nvSpPr>
              <p:spPr>
                <a:xfrm>
                  <a:off x="2737830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AC5213B1-3173-9943-B6B7-C6F2D7CED332}"/>
                    </a:ext>
                  </a:extLst>
                </p:cNvPr>
                <p:cNvSpPr/>
                <p:nvPr/>
              </p:nvSpPr>
              <p:spPr>
                <a:xfrm>
                  <a:off x="2799604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7" name="Trapezoid 246">
                <a:extLst>
                  <a:ext uri="{FF2B5EF4-FFF2-40B4-BE49-F238E27FC236}">
                    <a16:creationId xmlns:a16="http://schemas.microsoft.com/office/drawing/2014/main" id="{72D74EAE-7848-294C-83C7-F2DF77F4B997}"/>
                  </a:ext>
                </a:extLst>
              </p:cNvPr>
              <p:cNvSpPr/>
              <p:nvPr/>
            </p:nvSpPr>
            <p:spPr>
              <a:xfrm rot="10800000" flipH="1">
                <a:off x="2508862" y="2558756"/>
                <a:ext cx="572182" cy="157302"/>
              </a:xfrm>
              <a:prstGeom prst="trapezoid">
                <a:avLst>
                  <a:gd name="adj" fmla="val 66568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31C10CF-7DD4-AD47-BEA6-601885F7254A}"/>
              </a:ext>
            </a:extLst>
          </p:cNvPr>
          <p:cNvGrpSpPr/>
          <p:nvPr/>
        </p:nvGrpSpPr>
        <p:grpSpPr>
          <a:xfrm>
            <a:off x="4352650" y="1580875"/>
            <a:ext cx="572182" cy="1977513"/>
            <a:chOff x="4164621" y="735900"/>
            <a:chExt cx="572182" cy="1977513"/>
          </a:xfrm>
        </p:grpSpPr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76C8EB69-6982-B64E-A158-CD0B599D171A}"/>
                </a:ext>
              </a:extLst>
            </p:cNvPr>
            <p:cNvSpPr/>
            <p:nvPr/>
          </p:nvSpPr>
          <p:spPr>
            <a:xfrm>
              <a:off x="4175330" y="735900"/>
              <a:ext cx="544187" cy="13704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4BCA14C5-F255-7445-A0F3-14D7039FBCD6}"/>
                </a:ext>
              </a:extLst>
            </p:cNvPr>
            <p:cNvGrpSpPr/>
            <p:nvPr/>
          </p:nvGrpSpPr>
          <p:grpSpPr>
            <a:xfrm>
              <a:off x="4164621" y="2103717"/>
              <a:ext cx="572182" cy="609696"/>
              <a:chOff x="2508862" y="2106362"/>
              <a:chExt cx="572182" cy="609696"/>
            </a:xfrm>
          </p:grpSpPr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DF44FBD0-278E-B945-8995-C0262A05F123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3F51BFE9-31B2-1F46-A4D0-42B80BAD3AE8}"/>
                  </a:ext>
                </a:extLst>
              </p:cNvPr>
              <p:cNvGrpSpPr/>
              <p:nvPr/>
            </p:nvGrpSpPr>
            <p:grpSpPr>
              <a:xfrm>
                <a:off x="2524185" y="2325194"/>
                <a:ext cx="541535" cy="56114"/>
                <a:chOff x="2524702" y="2325194"/>
                <a:chExt cx="611992" cy="65511"/>
              </a:xfrm>
            </p:grpSpPr>
            <p:sp>
              <p:nvSpPr>
                <p:cNvPr id="270" name="Left Brace 269">
                  <a:extLst>
                    <a:ext uri="{FF2B5EF4-FFF2-40B4-BE49-F238E27FC236}">
                      <a16:creationId xmlns:a16="http://schemas.microsoft.com/office/drawing/2014/main" id="{3C398E28-D1A3-D141-BD77-E048A7C10B53}"/>
                    </a:ext>
                  </a:extLst>
                </p:cNvPr>
                <p:cNvSpPr/>
                <p:nvPr/>
              </p:nvSpPr>
              <p:spPr>
                <a:xfrm rot="16200000">
                  <a:off x="2569035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Left Brace 270">
                  <a:extLst>
                    <a:ext uri="{FF2B5EF4-FFF2-40B4-BE49-F238E27FC236}">
                      <a16:creationId xmlns:a16="http://schemas.microsoft.com/office/drawing/2014/main" id="{7C5220F0-7424-2A4A-AA32-55790CF62391}"/>
                    </a:ext>
                  </a:extLst>
                </p:cNvPr>
                <p:cNvSpPr/>
                <p:nvPr/>
              </p:nvSpPr>
              <p:spPr>
                <a:xfrm rot="16200000">
                  <a:off x="2721640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Left Brace 271">
                  <a:extLst>
                    <a:ext uri="{FF2B5EF4-FFF2-40B4-BE49-F238E27FC236}">
                      <a16:creationId xmlns:a16="http://schemas.microsoft.com/office/drawing/2014/main" id="{859F9CE7-D6A7-624D-8A11-ED1929C418C9}"/>
                    </a:ext>
                  </a:extLst>
                </p:cNvPr>
                <p:cNvSpPr/>
                <p:nvPr/>
              </p:nvSpPr>
              <p:spPr>
                <a:xfrm rot="16200000">
                  <a:off x="2874245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Left Brace 272">
                  <a:extLst>
                    <a:ext uri="{FF2B5EF4-FFF2-40B4-BE49-F238E27FC236}">
                      <a16:creationId xmlns:a16="http://schemas.microsoft.com/office/drawing/2014/main" id="{D14950E2-56B7-B840-8122-A4C62A543904}"/>
                    </a:ext>
                  </a:extLst>
                </p:cNvPr>
                <p:cNvSpPr/>
                <p:nvPr/>
              </p:nvSpPr>
              <p:spPr>
                <a:xfrm rot="16200000">
                  <a:off x="3026849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59" name="Elbow Connector 258">
                <a:extLst>
                  <a:ext uri="{FF2B5EF4-FFF2-40B4-BE49-F238E27FC236}">
                    <a16:creationId xmlns:a16="http://schemas.microsoft.com/office/drawing/2014/main" id="{35386137-A0C7-FD42-999B-F623767EF209}"/>
                  </a:ext>
                </a:extLst>
              </p:cNvPr>
              <p:cNvCxnSpPr>
                <a:stCxn id="270" idx="1"/>
                <a:endCxn id="266" idx="0"/>
              </p:cNvCxnSpPr>
              <p:nvPr/>
            </p:nvCxnSpPr>
            <p:spPr>
              <a:xfrm rot="16200000" flipH="1">
                <a:off x="2556890" y="2416816"/>
                <a:ext cx="180911" cy="109893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Elbow Connector 259">
                <a:extLst>
                  <a:ext uri="{FF2B5EF4-FFF2-40B4-BE49-F238E27FC236}">
                    <a16:creationId xmlns:a16="http://schemas.microsoft.com/office/drawing/2014/main" id="{0D3E9311-C6EB-0144-9E99-2F545A57E9A9}"/>
                  </a:ext>
                </a:extLst>
              </p:cNvPr>
              <p:cNvCxnSpPr>
                <a:cxnSpLocks/>
                <a:stCxn id="271" idx="1"/>
                <a:endCxn id="267" idx="0"/>
              </p:cNvCxnSpPr>
              <p:nvPr/>
            </p:nvCxnSpPr>
            <p:spPr>
              <a:xfrm rot="16200000" flipH="1">
                <a:off x="2655295" y="2453448"/>
                <a:ext cx="180911" cy="36630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Elbow Connector 260">
                <a:extLst>
                  <a:ext uri="{FF2B5EF4-FFF2-40B4-BE49-F238E27FC236}">
                    <a16:creationId xmlns:a16="http://schemas.microsoft.com/office/drawing/2014/main" id="{7D9E909F-CDAA-FF47-9F71-FA0612CD0BD5}"/>
                  </a:ext>
                </a:extLst>
              </p:cNvPr>
              <p:cNvCxnSpPr>
                <a:cxnSpLocks/>
                <a:stCxn id="272" idx="1"/>
                <a:endCxn id="268" idx="0"/>
              </p:cNvCxnSpPr>
              <p:nvPr/>
            </p:nvCxnSpPr>
            <p:spPr>
              <a:xfrm rot="5400000">
                <a:off x="2753699" y="2453447"/>
                <a:ext cx="180911" cy="3663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Elbow Connector 261">
                <a:extLst>
                  <a:ext uri="{FF2B5EF4-FFF2-40B4-BE49-F238E27FC236}">
                    <a16:creationId xmlns:a16="http://schemas.microsoft.com/office/drawing/2014/main" id="{F5321593-0EEA-044B-AE8C-BAA50D4C9BBC}"/>
                  </a:ext>
                </a:extLst>
              </p:cNvPr>
              <p:cNvCxnSpPr>
                <a:cxnSpLocks/>
                <a:stCxn id="273" idx="1"/>
                <a:endCxn id="269" idx="0"/>
              </p:cNvCxnSpPr>
              <p:nvPr/>
            </p:nvCxnSpPr>
            <p:spPr>
              <a:xfrm rot="5400000">
                <a:off x="2852104" y="2416816"/>
                <a:ext cx="180911" cy="10989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A168EF1C-7249-2249-BC7F-D9D7640BF95A}"/>
                  </a:ext>
                </a:extLst>
              </p:cNvPr>
              <p:cNvCxnSpPr>
                <a:endCxn id="257" idx="0"/>
              </p:cNvCxnSpPr>
              <p:nvPr/>
            </p:nvCxnSpPr>
            <p:spPr>
              <a:xfrm>
                <a:off x="2794953" y="2106362"/>
                <a:ext cx="0" cy="1171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CB273137-E703-3D4D-9960-B6D7578B07DE}"/>
                  </a:ext>
                </a:extLst>
              </p:cNvPr>
              <p:cNvGrpSpPr/>
              <p:nvPr/>
            </p:nvGrpSpPr>
            <p:grpSpPr>
              <a:xfrm>
                <a:off x="2617476" y="2562219"/>
                <a:ext cx="354952" cy="140575"/>
                <a:chOff x="2614284" y="2672119"/>
                <a:chExt cx="354952" cy="140575"/>
              </a:xfrm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53B5AAE1-0077-9D42-A552-651F68420062}"/>
                    </a:ext>
                  </a:extLst>
                </p:cNvPr>
                <p:cNvSpPr/>
                <p:nvPr/>
              </p:nvSpPr>
              <p:spPr>
                <a:xfrm>
                  <a:off x="2614284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A614046F-FD34-E94E-A8C8-E6828FE3FC42}"/>
                    </a:ext>
                  </a:extLst>
                </p:cNvPr>
                <p:cNvSpPr/>
                <p:nvPr/>
              </p:nvSpPr>
              <p:spPr>
                <a:xfrm>
                  <a:off x="2676057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BDD53154-9D36-9D43-ACB9-5BE19D4E0F38}"/>
                    </a:ext>
                  </a:extLst>
                </p:cNvPr>
                <p:cNvSpPr/>
                <p:nvPr/>
              </p:nvSpPr>
              <p:spPr>
                <a:xfrm>
                  <a:off x="2737830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5929F477-5C42-DF46-B31B-FFED8A630B9D}"/>
                    </a:ext>
                  </a:extLst>
                </p:cNvPr>
                <p:cNvSpPr/>
                <p:nvPr/>
              </p:nvSpPr>
              <p:spPr>
                <a:xfrm>
                  <a:off x="2799604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5" name="Trapezoid 264">
                <a:extLst>
                  <a:ext uri="{FF2B5EF4-FFF2-40B4-BE49-F238E27FC236}">
                    <a16:creationId xmlns:a16="http://schemas.microsoft.com/office/drawing/2014/main" id="{A1BA50DE-2693-F146-8694-A8A7B615A65B}"/>
                  </a:ext>
                </a:extLst>
              </p:cNvPr>
              <p:cNvSpPr/>
              <p:nvPr/>
            </p:nvSpPr>
            <p:spPr>
              <a:xfrm rot="10800000" flipH="1">
                <a:off x="2508862" y="2558756"/>
                <a:ext cx="572182" cy="157302"/>
              </a:xfrm>
              <a:prstGeom prst="trapezoid">
                <a:avLst>
                  <a:gd name="adj" fmla="val 66568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FCAC785-6512-FE4A-9E78-D3B228E85187}"/>
              </a:ext>
            </a:extLst>
          </p:cNvPr>
          <p:cNvGrpSpPr/>
          <p:nvPr/>
        </p:nvGrpSpPr>
        <p:grpSpPr>
          <a:xfrm>
            <a:off x="5176002" y="1580875"/>
            <a:ext cx="572182" cy="1981409"/>
            <a:chOff x="4987973" y="735900"/>
            <a:chExt cx="572182" cy="1981409"/>
          </a:xfrm>
        </p:grpSpPr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4B998DE6-4643-7C45-B69E-20A40F5E1FE4}"/>
                </a:ext>
              </a:extLst>
            </p:cNvPr>
            <p:cNvSpPr/>
            <p:nvPr/>
          </p:nvSpPr>
          <p:spPr>
            <a:xfrm>
              <a:off x="5001971" y="735900"/>
              <a:ext cx="544187" cy="13704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0B602F82-773A-F746-AAC4-49A53BDC679E}"/>
                </a:ext>
              </a:extLst>
            </p:cNvPr>
            <p:cNvGrpSpPr/>
            <p:nvPr/>
          </p:nvGrpSpPr>
          <p:grpSpPr>
            <a:xfrm>
              <a:off x="4987973" y="2106362"/>
              <a:ext cx="572182" cy="610947"/>
              <a:chOff x="2508862" y="2105111"/>
              <a:chExt cx="572182" cy="610947"/>
            </a:xfrm>
          </p:grpSpPr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D681B226-6A99-EB48-8AAE-4C2E679EDC64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59ABCF12-0DE9-5C4C-9FAF-7D37030C1849}"/>
                  </a:ext>
                </a:extLst>
              </p:cNvPr>
              <p:cNvGrpSpPr/>
              <p:nvPr/>
            </p:nvGrpSpPr>
            <p:grpSpPr>
              <a:xfrm>
                <a:off x="2524185" y="2325194"/>
                <a:ext cx="541535" cy="56114"/>
                <a:chOff x="2524702" y="2325194"/>
                <a:chExt cx="611992" cy="65511"/>
              </a:xfrm>
            </p:grpSpPr>
            <p:sp>
              <p:nvSpPr>
                <p:cNvPr id="288" name="Left Brace 287">
                  <a:extLst>
                    <a:ext uri="{FF2B5EF4-FFF2-40B4-BE49-F238E27FC236}">
                      <a16:creationId xmlns:a16="http://schemas.microsoft.com/office/drawing/2014/main" id="{EA6435D6-F66E-1A4C-80C3-355C2DA39905}"/>
                    </a:ext>
                  </a:extLst>
                </p:cNvPr>
                <p:cNvSpPr/>
                <p:nvPr/>
              </p:nvSpPr>
              <p:spPr>
                <a:xfrm rot="16200000">
                  <a:off x="2569035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Left Brace 288">
                  <a:extLst>
                    <a:ext uri="{FF2B5EF4-FFF2-40B4-BE49-F238E27FC236}">
                      <a16:creationId xmlns:a16="http://schemas.microsoft.com/office/drawing/2014/main" id="{298A7D9D-48CA-FB40-AE74-7CA4730F3E21}"/>
                    </a:ext>
                  </a:extLst>
                </p:cNvPr>
                <p:cNvSpPr/>
                <p:nvPr/>
              </p:nvSpPr>
              <p:spPr>
                <a:xfrm rot="16200000">
                  <a:off x="2721640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Left Brace 289">
                  <a:extLst>
                    <a:ext uri="{FF2B5EF4-FFF2-40B4-BE49-F238E27FC236}">
                      <a16:creationId xmlns:a16="http://schemas.microsoft.com/office/drawing/2014/main" id="{15390DD6-1782-6543-AC11-EF422A14F186}"/>
                    </a:ext>
                  </a:extLst>
                </p:cNvPr>
                <p:cNvSpPr/>
                <p:nvPr/>
              </p:nvSpPr>
              <p:spPr>
                <a:xfrm rot="16200000">
                  <a:off x="2874245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Left Brace 290">
                  <a:extLst>
                    <a:ext uri="{FF2B5EF4-FFF2-40B4-BE49-F238E27FC236}">
                      <a16:creationId xmlns:a16="http://schemas.microsoft.com/office/drawing/2014/main" id="{2969253B-4ADC-6946-871B-FDE0E3109B40}"/>
                    </a:ext>
                  </a:extLst>
                </p:cNvPr>
                <p:cNvSpPr/>
                <p:nvPr/>
              </p:nvSpPr>
              <p:spPr>
                <a:xfrm rot="16200000">
                  <a:off x="3026849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77" name="Elbow Connector 276">
                <a:extLst>
                  <a:ext uri="{FF2B5EF4-FFF2-40B4-BE49-F238E27FC236}">
                    <a16:creationId xmlns:a16="http://schemas.microsoft.com/office/drawing/2014/main" id="{2A42323E-C3BB-7B4A-B429-B0766C12E68B}"/>
                  </a:ext>
                </a:extLst>
              </p:cNvPr>
              <p:cNvCxnSpPr>
                <a:stCxn id="288" idx="1"/>
                <a:endCxn id="284" idx="0"/>
              </p:cNvCxnSpPr>
              <p:nvPr/>
            </p:nvCxnSpPr>
            <p:spPr>
              <a:xfrm rot="16200000" flipH="1">
                <a:off x="2556890" y="2416816"/>
                <a:ext cx="180911" cy="109893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Elbow Connector 277">
                <a:extLst>
                  <a:ext uri="{FF2B5EF4-FFF2-40B4-BE49-F238E27FC236}">
                    <a16:creationId xmlns:a16="http://schemas.microsoft.com/office/drawing/2014/main" id="{36BB5DD7-B912-EE4B-BE48-5BA58983D115}"/>
                  </a:ext>
                </a:extLst>
              </p:cNvPr>
              <p:cNvCxnSpPr>
                <a:cxnSpLocks/>
                <a:stCxn id="289" idx="1"/>
                <a:endCxn id="285" idx="0"/>
              </p:cNvCxnSpPr>
              <p:nvPr/>
            </p:nvCxnSpPr>
            <p:spPr>
              <a:xfrm rot="16200000" flipH="1">
                <a:off x="2655295" y="2453448"/>
                <a:ext cx="180911" cy="36630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Elbow Connector 278">
                <a:extLst>
                  <a:ext uri="{FF2B5EF4-FFF2-40B4-BE49-F238E27FC236}">
                    <a16:creationId xmlns:a16="http://schemas.microsoft.com/office/drawing/2014/main" id="{169A9706-C05B-6346-873C-29857DEE6477}"/>
                  </a:ext>
                </a:extLst>
              </p:cNvPr>
              <p:cNvCxnSpPr>
                <a:cxnSpLocks/>
                <a:stCxn id="290" idx="1"/>
                <a:endCxn id="286" idx="0"/>
              </p:cNvCxnSpPr>
              <p:nvPr/>
            </p:nvCxnSpPr>
            <p:spPr>
              <a:xfrm rot="5400000">
                <a:off x="2753699" y="2453447"/>
                <a:ext cx="180911" cy="3663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Elbow Connector 279">
                <a:extLst>
                  <a:ext uri="{FF2B5EF4-FFF2-40B4-BE49-F238E27FC236}">
                    <a16:creationId xmlns:a16="http://schemas.microsoft.com/office/drawing/2014/main" id="{989B65F9-9365-9A4C-9B00-D7FA3744426B}"/>
                  </a:ext>
                </a:extLst>
              </p:cNvPr>
              <p:cNvCxnSpPr>
                <a:cxnSpLocks/>
                <a:stCxn id="291" idx="1"/>
                <a:endCxn id="287" idx="0"/>
              </p:cNvCxnSpPr>
              <p:nvPr/>
            </p:nvCxnSpPr>
            <p:spPr>
              <a:xfrm rot="5400000">
                <a:off x="2852104" y="2416816"/>
                <a:ext cx="180911" cy="10989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CC2E3F8C-8208-784D-A799-F968C6441FF7}"/>
                  </a:ext>
                </a:extLst>
              </p:cNvPr>
              <p:cNvCxnSpPr>
                <a:cxnSpLocks/>
                <a:stCxn id="405" idx="2"/>
                <a:endCxn id="275" idx="0"/>
              </p:cNvCxnSpPr>
              <p:nvPr/>
            </p:nvCxnSpPr>
            <p:spPr>
              <a:xfrm flipH="1">
                <a:off x="2794953" y="2105111"/>
                <a:ext cx="1" cy="1183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9B200EE2-EFBC-F748-AE43-06A9101570C1}"/>
                  </a:ext>
                </a:extLst>
              </p:cNvPr>
              <p:cNvGrpSpPr/>
              <p:nvPr/>
            </p:nvGrpSpPr>
            <p:grpSpPr>
              <a:xfrm>
                <a:off x="2617476" y="2562219"/>
                <a:ext cx="354952" cy="140575"/>
                <a:chOff x="2614284" y="2672119"/>
                <a:chExt cx="354952" cy="140575"/>
              </a:xfrm>
            </p:grpSpPr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6B154DC5-8AAB-CA4C-B6E0-EA7E674FF65B}"/>
                    </a:ext>
                  </a:extLst>
                </p:cNvPr>
                <p:cNvSpPr/>
                <p:nvPr/>
              </p:nvSpPr>
              <p:spPr>
                <a:xfrm>
                  <a:off x="2614284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DA18ED03-2B72-2449-8694-DBF674386DF8}"/>
                    </a:ext>
                  </a:extLst>
                </p:cNvPr>
                <p:cNvSpPr/>
                <p:nvPr/>
              </p:nvSpPr>
              <p:spPr>
                <a:xfrm>
                  <a:off x="2676057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551E3149-7C0A-934F-8C7D-8EA2CE496634}"/>
                    </a:ext>
                  </a:extLst>
                </p:cNvPr>
                <p:cNvSpPr/>
                <p:nvPr/>
              </p:nvSpPr>
              <p:spPr>
                <a:xfrm>
                  <a:off x="2737830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C730F841-C8BC-D544-B368-4E8EC363D782}"/>
                    </a:ext>
                  </a:extLst>
                </p:cNvPr>
                <p:cNvSpPr/>
                <p:nvPr/>
              </p:nvSpPr>
              <p:spPr>
                <a:xfrm>
                  <a:off x="2799604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3" name="Trapezoid 282">
                <a:extLst>
                  <a:ext uri="{FF2B5EF4-FFF2-40B4-BE49-F238E27FC236}">
                    <a16:creationId xmlns:a16="http://schemas.microsoft.com/office/drawing/2014/main" id="{EFAD1E37-99A0-1A4E-B472-471BFF939975}"/>
                  </a:ext>
                </a:extLst>
              </p:cNvPr>
              <p:cNvSpPr/>
              <p:nvPr/>
            </p:nvSpPr>
            <p:spPr>
              <a:xfrm rot="10800000" flipH="1">
                <a:off x="2508862" y="2558756"/>
                <a:ext cx="572182" cy="157302"/>
              </a:xfrm>
              <a:prstGeom prst="trapezoid">
                <a:avLst>
                  <a:gd name="adj" fmla="val 66568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59A87B4-9E7A-424D-8FD3-D56CA74A98E2}"/>
              </a:ext>
            </a:extLst>
          </p:cNvPr>
          <p:cNvSpPr/>
          <p:nvPr/>
        </p:nvSpPr>
        <p:spPr>
          <a:xfrm>
            <a:off x="2261555" y="4244206"/>
            <a:ext cx="553845" cy="1781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593FDF90-012B-7A40-AE0A-A5AF2E722C41}"/>
              </a:ext>
            </a:extLst>
          </p:cNvPr>
          <p:cNvSpPr/>
          <p:nvPr/>
        </p:nvSpPr>
        <p:spPr>
          <a:xfrm>
            <a:off x="3070446" y="4244206"/>
            <a:ext cx="553845" cy="1781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A97E7FDB-82A2-4945-8695-B7BED77BC744}"/>
              </a:ext>
            </a:extLst>
          </p:cNvPr>
          <p:cNvSpPr/>
          <p:nvPr/>
        </p:nvSpPr>
        <p:spPr>
          <a:xfrm>
            <a:off x="3879337" y="4244206"/>
            <a:ext cx="553845" cy="1781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43F558EA-B422-3547-850C-529556516E4B}"/>
              </a:ext>
            </a:extLst>
          </p:cNvPr>
          <p:cNvSpPr/>
          <p:nvPr/>
        </p:nvSpPr>
        <p:spPr>
          <a:xfrm>
            <a:off x="4688228" y="4244206"/>
            <a:ext cx="553845" cy="1781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9AF43D54-1E31-5049-8492-FCDC2DB3AD6A}"/>
              </a:ext>
            </a:extLst>
          </p:cNvPr>
          <p:cNvSpPr txBox="1"/>
          <p:nvPr/>
        </p:nvSpPr>
        <p:spPr>
          <a:xfrm>
            <a:off x="6387283" y="545043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1AAF039F-3D48-F242-B4FE-2461EFFCB626}"/>
              </a:ext>
            </a:extLst>
          </p:cNvPr>
          <p:cNvGrpSpPr/>
          <p:nvPr/>
        </p:nvGrpSpPr>
        <p:grpSpPr>
          <a:xfrm>
            <a:off x="7542716" y="4616762"/>
            <a:ext cx="2619485" cy="2316312"/>
            <a:chOff x="7813236" y="3657142"/>
            <a:chExt cx="2619485" cy="2430957"/>
          </a:xfrm>
        </p:grpSpPr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F7D5F93A-2E59-184E-A0AC-461563555413}"/>
                </a:ext>
              </a:extLst>
            </p:cNvPr>
            <p:cNvGrpSpPr/>
            <p:nvPr/>
          </p:nvGrpSpPr>
          <p:grpSpPr>
            <a:xfrm rot="5400000">
              <a:off x="6667276" y="4803103"/>
              <a:ext cx="2430956" cy="139035"/>
              <a:chOff x="3447050" y="2038954"/>
              <a:chExt cx="4297680" cy="200532"/>
            </a:xfrm>
          </p:grpSpPr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9A876B7B-FF63-9C4E-8A4B-5CD4B84103F0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090CA682-A993-8343-8541-AE84A803870B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C806F590-91BA-8849-80B2-E68290651435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A3ABC947-9C61-CD4C-B8CC-A4E29AAF8501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7D206C5A-800B-9F49-A9C3-402683BA6D8D}"/>
                </a:ext>
              </a:extLst>
            </p:cNvPr>
            <p:cNvGrpSpPr/>
            <p:nvPr/>
          </p:nvGrpSpPr>
          <p:grpSpPr>
            <a:xfrm rot="5400000">
              <a:off x="7494092" y="4803102"/>
              <a:ext cx="2430956" cy="139035"/>
              <a:chOff x="3447050" y="2038954"/>
              <a:chExt cx="4297680" cy="200532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6697F311-A37D-474F-A717-23C8D298F7AD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B2166EB8-7C07-7F4C-AC0E-EC122FB3C3FE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C62D63BC-0B26-B545-AA57-A40AFB1D3053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8A2CFD0E-B41F-F448-807C-F31D6B1BC7DA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E5A65157-0073-0D4B-BF1D-C423581ED9E2}"/>
                </a:ext>
              </a:extLst>
            </p:cNvPr>
            <p:cNvGrpSpPr/>
            <p:nvPr/>
          </p:nvGrpSpPr>
          <p:grpSpPr>
            <a:xfrm rot="5400000">
              <a:off x="8320909" y="4803102"/>
              <a:ext cx="2430956" cy="139035"/>
              <a:chOff x="3447050" y="2038954"/>
              <a:chExt cx="4297680" cy="200532"/>
            </a:xfrm>
          </p:grpSpPr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748E1AEF-3AEB-E943-A588-2F093B2DD4D9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3D336320-8FB4-3749-AE7B-D3D67600CFCC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931BA79B-C537-DE4E-B4DD-B2B9E6086A87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D032B062-830B-E843-B43D-A82F551F647E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4309F26C-5468-C243-A22D-EFC68FE96C30}"/>
                </a:ext>
              </a:extLst>
            </p:cNvPr>
            <p:cNvGrpSpPr/>
            <p:nvPr/>
          </p:nvGrpSpPr>
          <p:grpSpPr>
            <a:xfrm rot="5400000">
              <a:off x="9147726" y="4803102"/>
              <a:ext cx="2430956" cy="139035"/>
              <a:chOff x="3447050" y="2038954"/>
              <a:chExt cx="4297680" cy="200532"/>
            </a:xfrm>
          </p:grpSpPr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BBF4ECC2-FDF1-D841-83A9-58D76F1D11F1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72D49536-9DD2-FF43-9202-8508AF9AA63C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BD8067B5-3693-FC4F-A353-615A906B7F46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07BF5661-EFDE-F447-8E58-D4281B1D9811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A5808332-C0A3-2C46-92A0-2690DD4769EE}"/>
              </a:ext>
            </a:extLst>
          </p:cNvPr>
          <p:cNvGrpSpPr/>
          <p:nvPr/>
        </p:nvGrpSpPr>
        <p:grpSpPr>
          <a:xfrm rot="5400000">
            <a:off x="5005256" y="5705401"/>
            <a:ext cx="2316309" cy="139035"/>
            <a:chOff x="3447050" y="2038954"/>
            <a:chExt cx="4297680" cy="200532"/>
          </a:xfrm>
        </p:grpSpPr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DA6F9A7D-728F-8E4F-B37D-D07B66E6F613}"/>
                </a:ext>
              </a:extLst>
            </p:cNvPr>
            <p:cNvCxnSpPr/>
            <p:nvPr/>
          </p:nvCxnSpPr>
          <p:spPr>
            <a:xfrm>
              <a:off x="3447050" y="2038954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CCBFA9A0-7D01-594C-83E1-FD323562E2C9}"/>
                </a:ext>
              </a:extLst>
            </p:cNvPr>
            <p:cNvCxnSpPr/>
            <p:nvPr/>
          </p:nvCxnSpPr>
          <p:spPr>
            <a:xfrm>
              <a:off x="3447050" y="2239486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676FACBD-9E65-5E41-8647-A3CF5B69C6F3}"/>
                </a:ext>
              </a:extLst>
            </p:cNvPr>
            <p:cNvCxnSpPr/>
            <p:nvPr/>
          </p:nvCxnSpPr>
          <p:spPr>
            <a:xfrm>
              <a:off x="3447050" y="2105798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56021E6A-9212-2C44-9387-4869BDF679DD}"/>
                </a:ext>
              </a:extLst>
            </p:cNvPr>
            <p:cNvCxnSpPr/>
            <p:nvPr/>
          </p:nvCxnSpPr>
          <p:spPr>
            <a:xfrm>
              <a:off x="3447050" y="2172642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04978B6-A484-7747-B232-84A18ADB994A}"/>
              </a:ext>
            </a:extLst>
          </p:cNvPr>
          <p:cNvGrpSpPr/>
          <p:nvPr/>
        </p:nvGrpSpPr>
        <p:grpSpPr>
          <a:xfrm>
            <a:off x="5388616" y="5180528"/>
            <a:ext cx="4697702" cy="118686"/>
            <a:chOff x="7232344" y="4335553"/>
            <a:chExt cx="3143347" cy="118686"/>
          </a:xfrm>
        </p:grpSpPr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F0D6AF4D-500C-C74E-AD35-D65094D9E7A8}"/>
                </a:ext>
              </a:extLst>
            </p:cNvPr>
            <p:cNvCxnSpPr/>
            <p:nvPr/>
          </p:nvCxnSpPr>
          <p:spPr>
            <a:xfrm>
              <a:off x="7232344" y="4335553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E2210125-D413-644D-BA51-F9128B96F682}"/>
                </a:ext>
              </a:extLst>
            </p:cNvPr>
            <p:cNvCxnSpPr/>
            <p:nvPr/>
          </p:nvCxnSpPr>
          <p:spPr>
            <a:xfrm>
              <a:off x="7232344" y="4454239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B92998E0-CFA0-DD4F-891C-9BA821408712}"/>
                </a:ext>
              </a:extLst>
            </p:cNvPr>
            <p:cNvCxnSpPr/>
            <p:nvPr/>
          </p:nvCxnSpPr>
          <p:spPr>
            <a:xfrm>
              <a:off x="7232344" y="4375115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73D380A-56BC-6841-A478-5AAC3737D721}"/>
                </a:ext>
              </a:extLst>
            </p:cNvPr>
            <p:cNvCxnSpPr/>
            <p:nvPr/>
          </p:nvCxnSpPr>
          <p:spPr>
            <a:xfrm>
              <a:off x="7232344" y="4414677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463" name="Rectangle 462">
            <a:extLst>
              <a:ext uri="{FF2B5EF4-FFF2-40B4-BE49-F238E27FC236}">
                <a16:creationId xmlns:a16="http://schemas.microsoft.com/office/drawing/2014/main" id="{3F822C7D-DC70-6541-8077-5785EBAFFA7A}"/>
              </a:ext>
            </a:extLst>
          </p:cNvPr>
          <p:cNvSpPr/>
          <p:nvPr/>
        </p:nvSpPr>
        <p:spPr>
          <a:xfrm>
            <a:off x="8359552" y="5148229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08F2956D-902E-9F43-9D5A-F5C8CDE08D1F}"/>
              </a:ext>
            </a:extLst>
          </p:cNvPr>
          <p:cNvSpPr/>
          <p:nvPr/>
        </p:nvSpPr>
        <p:spPr>
          <a:xfrm>
            <a:off x="9185500" y="5148229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CE098226-2E2D-2940-8D6D-A0FBCF9BE60B}"/>
              </a:ext>
            </a:extLst>
          </p:cNvPr>
          <p:cNvSpPr/>
          <p:nvPr/>
        </p:nvSpPr>
        <p:spPr>
          <a:xfrm>
            <a:off x="10011449" y="5148229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96EBE51F-C0A7-4C49-A298-3B65C56AF3EC}"/>
              </a:ext>
            </a:extLst>
          </p:cNvPr>
          <p:cNvSpPr/>
          <p:nvPr/>
        </p:nvSpPr>
        <p:spPr>
          <a:xfrm>
            <a:off x="7531528" y="5148229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6A096E83-071C-5D4E-864A-85BA9E6DBAAE}"/>
              </a:ext>
            </a:extLst>
          </p:cNvPr>
          <p:cNvGrpSpPr/>
          <p:nvPr/>
        </p:nvGrpSpPr>
        <p:grpSpPr>
          <a:xfrm>
            <a:off x="6007032" y="1580875"/>
            <a:ext cx="572182" cy="1981409"/>
            <a:chOff x="4987973" y="735900"/>
            <a:chExt cx="572182" cy="1981409"/>
          </a:xfrm>
        </p:grpSpPr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8AFEF502-0919-194B-B89B-F703066A1B3A}"/>
                </a:ext>
              </a:extLst>
            </p:cNvPr>
            <p:cNvSpPr/>
            <p:nvPr/>
          </p:nvSpPr>
          <p:spPr>
            <a:xfrm>
              <a:off x="5001971" y="735900"/>
              <a:ext cx="544187" cy="13704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B0B3DDBE-9E24-734D-BE9E-CB32397307A9}"/>
                </a:ext>
              </a:extLst>
            </p:cNvPr>
            <p:cNvGrpSpPr/>
            <p:nvPr/>
          </p:nvGrpSpPr>
          <p:grpSpPr>
            <a:xfrm>
              <a:off x="4987973" y="2106362"/>
              <a:ext cx="572182" cy="610947"/>
              <a:chOff x="2508862" y="2105111"/>
              <a:chExt cx="572182" cy="610947"/>
            </a:xfrm>
          </p:grpSpPr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475F3F98-D458-1445-A68F-BD46D4DB92D0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ECE61CEF-7004-DB44-A34B-2FD1E2379835}"/>
                  </a:ext>
                </a:extLst>
              </p:cNvPr>
              <p:cNvGrpSpPr/>
              <p:nvPr/>
            </p:nvGrpSpPr>
            <p:grpSpPr>
              <a:xfrm>
                <a:off x="2524185" y="2325194"/>
                <a:ext cx="541535" cy="56114"/>
                <a:chOff x="2524702" y="2325194"/>
                <a:chExt cx="611992" cy="65511"/>
              </a:xfrm>
            </p:grpSpPr>
            <p:sp>
              <p:nvSpPr>
                <p:cNvPr id="483" name="Left Brace 482">
                  <a:extLst>
                    <a:ext uri="{FF2B5EF4-FFF2-40B4-BE49-F238E27FC236}">
                      <a16:creationId xmlns:a16="http://schemas.microsoft.com/office/drawing/2014/main" id="{54DB29B8-DA69-0747-90C9-4023A0755AF9}"/>
                    </a:ext>
                  </a:extLst>
                </p:cNvPr>
                <p:cNvSpPr/>
                <p:nvPr/>
              </p:nvSpPr>
              <p:spPr>
                <a:xfrm rot="16200000">
                  <a:off x="2569035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Left Brace 483">
                  <a:extLst>
                    <a:ext uri="{FF2B5EF4-FFF2-40B4-BE49-F238E27FC236}">
                      <a16:creationId xmlns:a16="http://schemas.microsoft.com/office/drawing/2014/main" id="{9B1EFB26-F221-514B-BA7E-2A68D01E2D10}"/>
                    </a:ext>
                  </a:extLst>
                </p:cNvPr>
                <p:cNvSpPr/>
                <p:nvPr/>
              </p:nvSpPr>
              <p:spPr>
                <a:xfrm rot="16200000">
                  <a:off x="2721640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Left Brace 484">
                  <a:extLst>
                    <a:ext uri="{FF2B5EF4-FFF2-40B4-BE49-F238E27FC236}">
                      <a16:creationId xmlns:a16="http://schemas.microsoft.com/office/drawing/2014/main" id="{B9F46CC4-8EB4-8D4D-8FA9-2912DD344B58}"/>
                    </a:ext>
                  </a:extLst>
                </p:cNvPr>
                <p:cNvSpPr/>
                <p:nvPr/>
              </p:nvSpPr>
              <p:spPr>
                <a:xfrm rot="16200000">
                  <a:off x="2874245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Left Brace 485">
                  <a:extLst>
                    <a:ext uri="{FF2B5EF4-FFF2-40B4-BE49-F238E27FC236}">
                      <a16:creationId xmlns:a16="http://schemas.microsoft.com/office/drawing/2014/main" id="{DB0B7550-13D8-5647-96C0-6AAA0829D355}"/>
                    </a:ext>
                  </a:extLst>
                </p:cNvPr>
                <p:cNvSpPr/>
                <p:nvPr/>
              </p:nvSpPr>
              <p:spPr>
                <a:xfrm rot="16200000">
                  <a:off x="3026849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2" name="Elbow Connector 471">
                <a:extLst>
                  <a:ext uri="{FF2B5EF4-FFF2-40B4-BE49-F238E27FC236}">
                    <a16:creationId xmlns:a16="http://schemas.microsoft.com/office/drawing/2014/main" id="{DB70B31A-2F31-7C48-9EAC-B0D63876E42D}"/>
                  </a:ext>
                </a:extLst>
              </p:cNvPr>
              <p:cNvCxnSpPr>
                <a:stCxn id="483" idx="1"/>
                <a:endCxn id="479" idx="0"/>
              </p:cNvCxnSpPr>
              <p:nvPr/>
            </p:nvCxnSpPr>
            <p:spPr>
              <a:xfrm rot="16200000" flipH="1">
                <a:off x="2556890" y="2416816"/>
                <a:ext cx="180911" cy="109893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Elbow Connector 472">
                <a:extLst>
                  <a:ext uri="{FF2B5EF4-FFF2-40B4-BE49-F238E27FC236}">
                    <a16:creationId xmlns:a16="http://schemas.microsoft.com/office/drawing/2014/main" id="{A0954DAD-1393-4745-B0B7-D2AA81D1AB9F}"/>
                  </a:ext>
                </a:extLst>
              </p:cNvPr>
              <p:cNvCxnSpPr>
                <a:cxnSpLocks/>
                <a:stCxn id="484" idx="1"/>
                <a:endCxn id="480" idx="0"/>
              </p:cNvCxnSpPr>
              <p:nvPr/>
            </p:nvCxnSpPr>
            <p:spPr>
              <a:xfrm rot="16200000" flipH="1">
                <a:off x="2655295" y="2453448"/>
                <a:ext cx="180911" cy="36630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Elbow Connector 473">
                <a:extLst>
                  <a:ext uri="{FF2B5EF4-FFF2-40B4-BE49-F238E27FC236}">
                    <a16:creationId xmlns:a16="http://schemas.microsoft.com/office/drawing/2014/main" id="{001B8417-8183-CB4A-8176-B78EDD27D7A1}"/>
                  </a:ext>
                </a:extLst>
              </p:cNvPr>
              <p:cNvCxnSpPr>
                <a:cxnSpLocks/>
                <a:stCxn id="485" idx="1"/>
                <a:endCxn id="481" idx="0"/>
              </p:cNvCxnSpPr>
              <p:nvPr/>
            </p:nvCxnSpPr>
            <p:spPr>
              <a:xfrm rot="5400000">
                <a:off x="2753699" y="2453447"/>
                <a:ext cx="180911" cy="3663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Elbow Connector 474">
                <a:extLst>
                  <a:ext uri="{FF2B5EF4-FFF2-40B4-BE49-F238E27FC236}">
                    <a16:creationId xmlns:a16="http://schemas.microsoft.com/office/drawing/2014/main" id="{1E2D80C3-5E4A-0547-8DEC-98689B5BCB34}"/>
                  </a:ext>
                </a:extLst>
              </p:cNvPr>
              <p:cNvCxnSpPr>
                <a:cxnSpLocks/>
                <a:stCxn id="486" idx="1"/>
                <a:endCxn id="482" idx="0"/>
              </p:cNvCxnSpPr>
              <p:nvPr/>
            </p:nvCxnSpPr>
            <p:spPr>
              <a:xfrm rot="5400000">
                <a:off x="2852104" y="2416816"/>
                <a:ext cx="180911" cy="10989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Arrow Connector 475">
                <a:extLst>
                  <a:ext uri="{FF2B5EF4-FFF2-40B4-BE49-F238E27FC236}">
                    <a16:creationId xmlns:a16="http://schemas.microsoft.com/office/drawing/2014/main" id="{C6D9E69F-90DE-7A4F-8D6F-A84140999B30}"/>
                  </a:ext>
                </a:extLst>
              </p:cNvPr>
              <p:cNvCxnSpPr>
                <a:cxnSpLocks/>
                <a:stCxn id="468" idx="2"/>
                <a:endCxn id="470" idx="0"/>
              </p:cNvCxnSpPr>
              <p:nvPr/>
            </p:nvCxnSpPr>
            <p:spPr>
              <a:xfrm flipH="1">
                <a:off x="2794953" y="2105111"/>
                <a:ext cx="1" cy="1183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71A43D09-1609-5E4A-9628-4817FA8DBABA}"/>
                  </a:ext>
                </a:extLst>
              </p:cNvPr>
              <p:cNvGrpSpPr/>
              <p:nvPr/>
            </p:nvGrpSpPr>
            <p:grpSpPr>
              <a:xfrm>
                <a:off x="2617476" y="2562219"/>
                <a:ext cx="354952" cy="140575"/>
                <a:chOff x="2614284" y="2672119"/>
                <a:chExt cx="354952" cy="140575"/>
              </a:xfrm>
            </p:grpSpPr>
            <p:sp>
              <p:nvSpPr>
                <p:cNvPr id="479" name="Rectangle 478">
                  <a:extLst>
                    <a:ext uri="{FF2B5EF4-FFF2-40B4-BE49-F238E27FC236}">
                      <a16:creationId xmlns:a16="http://schemas.microsoft.com/office/drawing/2014/main" id="{4BA8907F-4604-4648-BC4D-226D1EB82336}"/>
                    </a:ext>
                  </a:extLst>
                </p:cNvPr>
                <p:cNvSpPr/>
                <p:nvPr/>
              </p:nvSpPr>
              <p:spPr>
                <a:xfrm>
                  <a:off x="2614284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Rectangle 479">
                  <a:extLst>
                    <a:ext uri="{FF2B5EF4-FFF2-40B4-BE49-F238E27FC236}">
                      <a16:creationId xmlns:a16="http://schemas.microsoft.com/office/drawing/2014/main" id="{5E5D03B2-050F-124B-82DA-7ED447437418}"/>
                    </a:ext>
                  </a:extLst>
                </p:cNvPr>
                <p:cNvSpPr/>
                <p:nvPr/>
              </p:nvSpPr>
              <p:spPr>
                <a:xfrm>
                  <a:off x="2676057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Rectangle 480">
                  <a:extLst>
                    <a:ext uri="{FF2B5EF4-FFF2-40B4-BE49-F238E27FC236}">
                      <a16:creationId xmlns:a16="http://schemas.microsoft.com/office/drawing/2014/main" id="{D89D4784-13AC-9C4E-B86A-EDDBFE6FE477}"/>
                    </a:ext>
                  </a:extLst>
                </p:cNvPr>
                <p:cNvSpPr/>
                <p:nvPr/>
              </p:nvSpPr>
              <p:spPr>
                <a:xfrm>
                  <a:off x="2737830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9A3CC9AB-6DE7-5E4F-A37B-BB3E267EC220}"/>
                    </a:ext>
                  </a:extLst>
                </p:cNvPr>
                <p:cNvSpPr/>
                <p:nvPr/>
              </p:nvSpPr>
              <p:spPr>
                <a:xfrm>
                  <a:off x="2799604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8" name="Trapezoid 477">
                <a:extLst>
                  <a:ext uri="{FF2B5EF4-FFF2-40B4-BE49-F238E27FC236}">
                    <a16:creationId xmlns:a16="http://schemas.microsoft.com/office/drawing/2014/main" id="{1464B22E-B414-204F-9D1A-C92795B48295}"/>
                  </a:ext>
                </a:extLst>
              </p:cNvPr>
              <p:cNvSpPr/>
              <p:nvPr/>
            </p:nvSpPr>
            <p:spPr>
              <a:xfrm rot="10800000" flipH="1">
                <a:off x="2508862" y="2558756"/>
                <a:ext cx="572182" cy="157302"/>
              </a:xfrm>
              <a:prstGeom prst="trapezoid">
                <a:avLst>
                  <a:gd name="adj" fmla="val 66568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19B31181-8677-5642-91D0-2EE85DF2985D}"/>
              </a:ext>
            </a:extLst>
          </p:cNvPr>
          <p:cNvGrpSpPr/>
          <p:nvPr/>
        </p:nvGrpSpPr>
        <p:grpSpPr>
          <a:xfrm>
            <a:off x="7501412" y="1580875"/>
            <a:ext cx="572182" cy="1981409"/>
            <a:chOff x="4987973" y="735900"/>
            <a:chExt cx="572182" cy="1981409"/>
          </a:xfrm>
        </p:grpSpPr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AFB38838-9AB1-A545-86DD-F9AD665AFDB1}"/>
                </a:ext>
              </a:extLst>
            </p:cNvPr>
            <p:cNvSpPr/>
            <p:nvPr/>
          </p:nvSpPr>
          <p:spPr>
            <a:xfrm>
              <a:off x="5001971" y="735900"/>
              <a:ext cx="544187" cy="13704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28</a:t>
              </a:r>
            </a:p>
          </p:txBody>
        </p:sp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1693051B-1038-0E4C-903F-7FCA8E9EC510}"/>
                </a:ext>
              </a:extLst>
            </p:cNvPr>
            <p:cNvGrpSpPr/>
            <p:nvPr/>
          </p:nvGrpSpPr>
          <p:grpSpPr>
            <a:xfrm>
              <a:off x="4987973" y="2106362"/>
              <a:ext cx="572182" cy="610947"/>
              <a:chOff x="2508862" y="2105111"/>
              <a:chExt cx="572182" cy="610947"/>
            </a:xfrm>
          </p:grpSpPr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FF846103-FB72-7C4C-AF4B-CB6868E70837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1" name="Group 490">
                <a:extLst>
                  <a:ext uri="{FF2B5EF4-FFF2-40B4-BE49-F238E27FC236}">
                    <a16:creationId xmlns:a16="http://schemas.microsoft.com/office/drawing/2014/main" id="{DFA0F612-8A3D-984B-98AB-1C4D0D1AFF7B}"/>
                  </a:ext>
                </a:extLst>
              </p:cNvPr>
              <p:cNvGrpSpPr/>
              <p:nvPr/>
            </p:nvGrpSpPr>
            <p:grpSpPr>
              <a:xfrm>
                <a:off x="2524185" y="2325194"/>
                <a:ext cx="541535" cy="56114"/>
                <a:chOff x="2524702" y="2325194"/>
                <a:chExt cx="611992" cy="65511"/>
              </a:xfrm>
            </p:grpSpPr>
            <p:sp>
              <p:nvSpPr>
                <p:cNvPr id="503" name="Left Brace 502">
                  <a:extLst>
                    <a:ext uri="{FF2B5EF4-FFF2-40B4-BE49-F238E27FC236}">
                      <a16:creationId xmlns:a16="http://schemas.microsoft.com/office/drawing/2014/main" id="{DF875657-DD74-074A-B50E-00340B7FADB8}"/>
                    </a:ext>
                  </a:extLst>
                </p:cNvPr>
                <p:cNvSpPr/>
                <p:nvPr/>
              </p:nvSpPr>
              <p:spPr>
                <a:xfrm rot="16200000">
                  <a:off x="2569035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Left Brace 503">
                  <a:extLst>
                    <a:ext uri="{FF2B5EF4-FFF2-40B4-BE49-F238E27FC236}">
                      <a16:creationId xmlns:a16="http://schemas.microsoft.com/office/drawing/2014/main" id="{0F3B7AE4-7EC7-2949-A774-12027BE364CE}"/>
                    </a:ext>
                  </a:extLst>
                </p:cNvPr>
                <p:cNvSpPr/>
                <p:nvPr/>
              </p:nvSpPr>
              <p:spPr>
                <a:xfrm rot="16200000">
                  <a:off x="2721640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Left Brace 504">
                  <a:extLst>
                    <a:ext uri="{FF2B5EF4-FFF2-40B4-BE49-F238E27FC236}">
                      <a16:creationId xmlns:a16="http://schemas.microsoft.com/office/drawing/2014/main" id="{B72CE1DD-CD1D-1E4B-A388-8963310A401A}"/>
                    </a:ext>
                  </a:extLst>
                </p:cNvPr>
                <p:cNvSpPr/>
                <p:nvPr/>
              </p:nvSpPr>
              <p:spPr>
                <a:xfrm rot="16200000">
                  <a:off x="2874245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Left Brace 505">
                  <a:extLst>
                    <a:ext uri="{FF2B5EF4-FFF2-40B4-BE49-F238E27FC236}">
                      <a16:creationId xmlns:a16="http://schemas.microsoft.com/office/drawing/2014/main" id="{759A0689-33AC-7140-AC62-A822C8CD6465}"/>
                    </a:ext>
                  </a:extLst>
                </p:cNvPr>
                <p:cNvSpPr/>
                <p:nvPr/>
              </p:nvSpPr>
              <p:spPr>
                <a:xfrm rot="16200000">
                  <a:off x="3026849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92" name="Elbow Connector 491">
                <a:extLst>
                  <a:ext uri="{FF2B5EF4-FFF2-40B4-BE49-F238E27FC236}">
                    <a16:creationId xmlns:a16="http://schemas.microsoft.com/office/drawing/2014/main" id="{DC1A3DC7-4F85-F64E-8E3A-2FEC88B8861E}"/>
                  </a:ext>
                </a:extLst>
              </p:cNvPr>
              <p:cNvCxnSpPr>
                <a:stCxn id="503" idx="1"/>
                <a:endCxn id="499" idx="0"/>
              </p:cNvCxnSpPr>
              <p:nvPr/>
            </p:nvCxnSpPr>
            <p:spPr>
              <a:xfrm rot="16200000" flipH="1">
                <a:off x="2556890" y="2416816"/>
                <a:ext cx="180911" cy="109893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Elbow Connector 492">
                <a:extLst>
                  <a:ext uri="{FF2B5EF4-FFF2-40B4-BE49-F238E27FC236}">
                    <a16:creationId xmlns:a16="http://schemas.microsoft.com/office/drawing/2014/main" id="{F3B1F073-C9D1-1249-A10B-D148A52BA658}"/>
                  </a:ext>
                </a:extLst>
              </p:cNvPr>
              <p:cNvCxnSpPr>
                <a:cxnSpLocks/>
                <a:stCxn id="504" idx="1"/>
                <a:endCxn id="500" idx="0"/>
              </p:cNvCxnSpPr>
              <p:nvPr/>
            </p:nvCxnSpPr>
            <p:spPr>
              <a:xfrm rot="16200000" flipH="1">
                <a:off x="2655295" y="2453448"/>
                <a:ext cx="180911" cy="36630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Elbow Connector 493">
                <a:extLst>
                  <a:ext uri="{FF2B5EF4-FFF2-40B4-BE49-F238E27FC236}">
                    <a16:creationId xmlns:a16="http://schemas.microsoft.com/office/drawing/2014/main" id="{3A54541D-C3B1-8442-A32C-70245C95ACAA}"/>
                  </a:ext>
                </a:extLst>
              </p:cNvPr>
              <p:cNvCxnSpPr>
                <a:cxnSpLocks/>
                <a:stCxn id="505" idx="1"/>
                <a:endCxn id="501" idx="0"/>
              </p:cNvCxnSpPr>
              <p:nvPr/>
            </p:nvCxnSpPr>
            <p:spPr>
              <a:xfrm rot="5400000">
                <a:off x="2753699" y="2453447"/>
                <a:ext cx="180911" cy="3663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Elbow Connector 494">
                <a:extLst>
                  <a:ext uri="{FF2B5EF4-FFF2-40B4-BE49-F238E27FC236}">
                    <a16:creationId xmlns:a16="http://schemas.microsoft.com/office/drawing/2014/main" id="{996BCF44-8901-2E46-AEC6-D78F364F4491}"/>
                  </a:ext>
                </a:extLst>
              </p:cNvPr>
              <p:cNvCxnSpPr>
                <a:cxnSpLocks/>
                <a:stCxn id="506" idx="1"/>
                <a:endCxn id="502" idx="0"/>
              </p:cNvCxnSpPr>
              <p:nvPr/>
            </p:nvCxnSpPr>
            <p:spPr>
              <a:xfrm rot="5400000">
                <a:off x="2852104" y="2416816"/>
                <a:ext cx="180911" cy="10989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Arrow Connector 495">
                <a:extLst>
                  <a:ext uri="{FF2B5EF4-FFF2-40B4-BE49-F238E27FC236}">
                    <a16:creationId xmlns:a16="http://schemas.microsoft.com/office/drawing/2014/main" id="{DD25EB3E-B1E4-B646-82A7-951AD5980F4B}"/>
                  </a:ext>
                </a:extLst>
              </p:cNvPr>
              <p:cNvCxnSpPr>
                <a:cxnSpLocks/>
                <a:stCxn id="488" idx="2"/>
                <a:endCxn id="490" idx="0"/>
              </p:cNvCxnSpPr>
              <p:nvPr/>
            </p:nvCxnSpPr>
            <p:spPr>
              <a:xfrm flipH="1">
                <a:off x="2794953" y="2105111"/>
                <a:ext cx="1" cy="1183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7" name="Group 496">
                <a:extLst>
                  <a:ext uri="{FF2B5EF4-FFF2-40B4-BE49-F238E27FC236}">
                    <a16:creationId xmlns:a16="http://schemas.microsoft.com/office/drawing/2014/main" id="{49633460-9E19-1244-845E-30DFEB0BB9EA}"/>
                  </a:ext>
                </a:extLst>
              </p:cNvPr>
              <p:cNvGrpSpPr/>
              <p:nvPr/>
            </p:nvGrpSpPr>
            <p:grpSpPr>
              <a:xfrm>
                <a:off x="2617476" y="2562219"/>
                <a:ext cx="354952" cy="140575"/>
                <a:chOff x="2614284" y="2672119"/>
                <a:chExt cx="354952" cy="140575"/>
              </a:xfrm>
            </p:grpSpPr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80126286-6B81-6844-AD6C-101D99042A45}"/>
                    </a:ext>
                  </a:extLst>
                </p:cNvPr>
                <p:cNvSpPr/>
                <p:nvPr/>
              </p:nvSpPr>
              <p:spPr>
                <a:xfrm>
                  <a:off x="2614284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CF128700-F88D-EB42-8A0F-FE8C949043EF}"/>
                    </a:ext>
                  </a:extLst>
                </p:cNvPr>
                <p:cNvSpPr/>
                <p:nvPr/>
              </p:nvSpPr>
              <p:spPr>
                <a:xfrm>
                  <a:off x="2676057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F06CEA2E-9C3D-A949-9E99-0E71A882E56A}"/>
                    </a:ext>
                  </a:extLst>
                </p:cNvPr>
                <p:cNvSpPr/>
                <p:nvPr/>
              </p:nvSpPr>
              <p:spPr>
                <a:xfrm>
                  <a:off x="2737830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6F876FF2-DED3-3447-8BFD-F24914BD4C2B}"/>
                    </a:ext>
                  </a:extLst>
                </p:cNvPr>
                <p:cNvSpPr/>
                <p:nvPr/>
              </p:nvSpPr>
              <p:spPr>
                <a:xfrm>
                  <a:off x="2799604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8" name="Trapezoid 497">
                <a:extLst>
                  <a:ext uri="{FF2B5EF4-FFF2-40B4-BE49-F238E27FC236}">
                    <a16:creationId xmlns:a16="http://schemas.microsoft.com/office/drawing/2014/main" id="{F979E9FF-A6C4-384F-9E70-080086283120}"/>
                  </a:ext>
                </a:extLst>
              </p:cNvPr>
              <p:cNvSpPr/>
              <p:nvPr/>
            </p:nvSpPr>
            <p:spPr>
              <a:xfrm rot="10800000" flipH="1">
                <a:off x="2508862" y="2558756"/>
                <a:ext cx="572182" cy="157302"/>
              </a:xfrm>
              <a:prstGeom prst="trapezoid">
                <a:avLst>
                  <a:gd name="adj" fmla="val 66568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41F22B64-5FE0-3544-8BE0-0483697C5BB2}"/>
              </a:ext>
            </a:extLst>
          </p:cNvPr>
          <p:cNvGrpSpPr/>
          <p:nvPr/>
        </p:nvGrpSpPr>
        <p:grpSpPr>
          <a:xfrm>
            <a:off x="8299420" y="1580875"/>
            <a:ext cx="572182" cy="1981409"/>
            <a:chOff x="4987973" y="735900"/>
            <a:chExt cx="572182" cy="1981409"/>
          </a:xfrm>
        </p:grpSpPr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335C901E-70D8-6842-8550-C10937D9AF1A}"/>
                </a:ext>
              </a:extLst>
            </p:cNvPr>
            <p:cNvSpPr/>
            <p:nvPr/>
          </p:nvSpPr>
          <p:spPr>
            <a:xfrm>
              <a:off x="5001971" y="735900"/>
              <a:ext cx="544187" cy="13704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29</a:t>
              </a:r>
            </a:p>
          </p:txBody>
        </p:sp>
        <p:grpSp>
          <p:nvGrpSpPr>
            <p:cNvPr id="509" name="Group 508">
              <a:extLst>
                <a:ext uri="{FF2B5EF4-FFF2-40B4-BE49-F238E27FC236}">
                  <a16:creationId xmlns:a16="http://schemas.microsoft.com/office/drawing/2014/main" id="{21925D48-A8C1-9C46-B35A-60CA9408831B}"/>
                </a:ext>
              </a:extLst>
            </p:cNvPr>
            <p:cNvGrpSpPr/>
            <p:nvPr/>
          </p:nvGrpSpPr>
          <p:grpSpPr>
            <a:xfrm>
              <a:off x="4987973" y="2106362"/>
              <a:ext cx="572182" cy="610947"/>
              <a:chOff x="2508862" y="2105111"/>
              <a:chExt cx="572182" cy="610947"/>
            </a:xfrm>
          </p:grpSpPr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4F30CB94-D420-EA4B-B6D2-86CCF5245B02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AE0B29D9-27DD-B44F-8872-A3F3513FAE7E}"/>
                  </a:ext>
                </a:extLst>
              </p:cNvPr>
              <p:cNvGrpSpPr/>
              <p:nvPr/>
            </p:nvGrpSpPr>
            <p:grpSpPr>
              <a:xfrm>
                <a:off x="2524185" y="2325194"/>
                <a:ext cx="541535" cy="56114"/>
                <a:chOff x="2524702" y="2325194"/>
                <a:chExt cx="611992" cy="65511"/>
              </a:xfrm>
            </p:grpSpPr>
            <p:sp>
              <p:nvSpPr>
                <p:cNvPr id="523" name="Left Brace 522">
                  <a:extLst>
                    <a:ext uri="{FF2B5EF4-FFF2-40B4-BE49-F238E27FC236}">
                      <a16:creationId xmlns:a16="http://schemas.microsoft.com/office/drawing/2014/main" id="{EB8300D3-97A1-3B43-B197-8A37EE534C5D}"/>
                    </a:ext>
                  </a:extLst>
                </p:cNvPr>
                <p:cNvSpPr/>
                <p:nvPr/>
              </p:nvSpPr>
              <p:spPr>
                <a:xfrm rot="16200000">
                  <a:off x="2569035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Left Brace 523">
                  <a:extLst>
                    <a:ext uri="{FF2B5EF4-FFF2-40B4-BE49-F238E27FC236}">
                      <a16:creationId xmlns:a16="http://schemas.microsoft.com/office/drawing/2014/main" id="{20E40F6F-C45F-F842-917A-BEFBD560E62F}"/>
                    </a:ext>
                  </a:extLst>
                </p:cNvPr>
                <p:cNvSpPr/>
                <p:nvPr/>
              </p:nvSpPr>
              <p:spPr>
                <a:xfrm rot="16200000">
                  <a:off x="2721640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Left Brace 524">
                  <a:extLst>
                    <a:ext uri="{FF2B5EF4-FFF2-40B4-BE49-F238E27FC236}">
                      <a16:creationId xmlns:a16="http://schemas.microsoft.com/office/drawing/2014/main" id="{D893F253-42B6-8B4D-B8DC-2D85B79A0234}"/>
                    </a:ext>
                  </a:extLst>
                </p:cNvPr>
                <p:cNvSpPr/>
                <p:nvPr/>
              </p:nvSpPr>
              <p:spPr>
                <a:xfrm rot="16200000">
                  <a:off x="2874245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Left Brace 525">
                  <a:extLst>
                    <a:ext uri="{FF2B5EF4-FFF2-40B4-BE49-F238E27FC236}">
                      <a16:creationId xmlns:a16="http://schemas.microsoft.com/office/drawing/2014/main" id="{374C424E-01D5-384B-A4C2-2DC080F9A72A}"/>
                    </a:ext>
                  </a:extLst>
                </p:cNvPr>
                <p:cNvSpPr/>
                <p:nvPr/>
              </p:nvSpPr>
              <p:spPr>
                <a:xfrm rot="16200000">
                  <a:off x="3026849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12" name="Elbow Connector 511">
                <a:extLst>
                  <a:ext uri="{FF2B5EF4-FFF2-40B4-BE49-F238E27FC236}">
                    <a16:creationId xmlns:a16="http://schemas.microsoft.com/office/drawing/2014/main" id="{126E9902-0029-114E-A1AE-77F9B9A7FED0}"/>
                  </a:ext>
                </a:extLst>
              </p:cNvPr>
              <p:cNvCxnSpPr>
                <a:stCxn id="523" idx="1"/>
                <a:endCxn id="519" idx="0"/>
              </p:cNvCxnSpPr>
              <p:nvPr/>
            </p:nvCxnSpPr>
            <p:spPr>
              <a:xfrm rot="16200000" flipH="1">
                <a:off x="2556890" y="2416816"/>
                <a:ext cx="180911" cy="109893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Elbow Connector 512">
                <a:extLst>
                  <a:ext uri="{FF2B5EF4-FFF2-40B4-BE49-F238E27FC236}">
                    <a16:creationId xmlns:a16="http://schemas.microsoft.com/office/drawing/2014/main" id="{19A0743E-3366-0B4F-A6AC-78743B1BCE1C}"/>
                  </a:ext>
                </a:extLst>
              </p:cNvPr>
              <p:cNvCxnSpPr>
                <a:cxnSpLocks/>
                <a:stCxn id="524" idx="1"/>
                <a:endCxn id="520" idx="0"/>
              </p:cNvCxnSpPr>
              <p:nvPr/>
            </p:nvCxnSpPr>
            <p:spPr>
              <a:xfrm rot="16200000" flipH="1">
                <a:off x="2655295" y="2453448"/>
                <a:ext cx="180911" cy="36630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Elbow Connector 513">
                <a:extLst>
                  <a:ext uri="{FF2B5EF4-FFF2-40B4-BE49-F238E27FC236}">
                    <a16:creationId xmlns:a16="http://schemas.microsoft.com/office/drawing/2014/main" id="{2D7D39F0-AE91-884E-9860-A841410DCA05}"/>
                  </a:ext>
                </a:extLst>
              </p:cNvPr>
              <p:cNvCxnSpPr>
                <a:cxnSpLocks/>
                <a:stCxn id="525" idx="1"/>
                <a:endCxn id="521" idx="0"/>
              </p:cNvCxnSpPr>
              <p:nvPr/>
            </p:nvCxnSpPr>
            <p:spPr>
              <a:xfrm rot="5400000">
                <a:off x="2753699" y="2453447"/>
                <a:ext cx="180911" cy="3663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Elbow Connector 514">
                <a:extLst>
                  <a:ext uri="{FF2B5EF4-FFF2-40B4-BE49-F238E27FC236}">
                    <a16:creationId xmlns:a16="http://schemas.microsoft.com/office/drawing/2014/main" id="{120EC3A2-3E82-4946-98BF-3E40563A9622}"/>
                  </a:ext>
                </a:extLst>
              </p:cNvPr>
              <p:cNvCxnSpPr>
                <a:cxnSpLocks/>
                <a:stCxn id="526" idx="1"/>
                <a:endCxn id="522" idx="0"/>
              </p:cNvCxnSpPr>
              <p:nvPr/>
            </p:nvCxnSpPr>
            <p:spPr>
              <a:xfrm rot="5400000">
                <a:off x="2852104" y="2416816"/>
                <a:ext cx="180911" cy="10989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Arrow Connector 515">
                <a:extLst>
                  <a:ext uri="{FF2B5EF4-FFF2-40B4-BE49-F238E27FC236}">
                    <a16:creationId xmlns:a16="http://schemas.microsoft.com/office/drawing/2014/main" id="{34C86E08-460C-1846-838C-2B1E87C44746}"/>
                  </a:ext>
                </a:extLst>
              </p:cNvPr>
              <p:cNvCxnSpPr>
                <a:cxnSpLocks/>
                <a:stCxn id="508" idx="2"/>
                <a:endCxn id="510" idx="0"/>
              </p:cNvCxnSpPr>
              <p:nvPr/>
            </p:nvCxnSpPr>
            <p:spPr>
              <a:xfrm flipH="1">
                <a:off x="2794953" y="2105111"/>
                <a:ext cx="1" cy="1183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7" name="Group 516">
                <a:extLst>
                  <a:ext uri="{FF2B5EF4-FFF2-40B4-BE49-F238E27FC236}">
                    <a16:creationId xmlns:a16="http://schemas.microsoft.com/office/drawing/2014/main" id="{D12555E3-2831-6B4F-96D0-34191A439147}"/>
                  </a:ext>
                </a:extLst>
              </p:cNvPr>
              <p:cNvGrpSpPr/>
              <p:nvPr/>
            </p:nvGrpSpPr>
            <p:grpSpPr>
              <a:xfrm>
                <a:off x="2617476" y="2562219"/>
                <a:ext cx="354952" cy="140575"/>
                <a:chOff x="2614284" y="2672119"/>
                <a:chExt cx="354952" cy="140575"/>
              </a:xfrm>
            </p:grpSpPr>
            <p:sp>
              <p:nvSpPr>
                <p:cNvPr id="519" name="Rectangle 518">
                  <a:extLst>
                    <a:ext uri="{FF2B5EF4-FFF2-40B4-BE49-F238E27FC236}">
                      <a16:creationId xmlns:a16="http://schemas.microsoft.com/office/drawing/2014/main" id="{F8A5256A-5432-1842-8271-63ED02ED760E}"/>
                    </a:ext>
                  </a:extLst>
                </p:cNvPr>
                <p:cNvSpPr/>
                <p:nvPr/>
              </p:nvSpPr>
              <p:spPr>
                <a:xfrm>
                  <a:off x="2614284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Rectangle 519">
                  <a:extLst>
                    <a:ext uri="{FF2B5EF4-FFF2-40B4-BE49-F238E27FC236}">
                      <a16:creationId xmlns:a16="http://schemas.microsoft.com/office/drawing/2014/main" id="{2AC1E642-8D34-D541-ABEF-4422B311EFF9}"/>
                    </a:ext>
                  </a:extLst>
                </p:cNvPr>
                <p:cNvSpPr/>
                <p:nvPr/>
              </p:nvSpPr>
              <p:spPr>
                <a:xfrm>
                  <a:off x="2676057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70DAE7CA-0894-4A45-AA43-B00E807E1DB6}"/>
                    </a:ext>
                  </a:extLst>
                </p:cNvPr>
                <p:cNvSpPr/>
                <p:nvPr/>
              </p:nvSpPr>
              <p:spPr>
                <a:xfrm>
                  <a:off x="2737830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6C378188-FD1A-F44B-899E-566095741C56}"/>
                    </a:ext>
                  </a:extLst>
                </p:cNvPr>
                <p:cNvSpPr/>
                <p:nvPr/>
              </p:nvSpPr>
              <p:spPr>
                <a:xfrm>
                  <a:off x="2799604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" name="Trapezoid 517">
                <a:extLst>
                  <a:ext uri="{FF2B5EF4-FFF2-40B4-BE49-F238E27FC236}">
                    <a16:creationId xmlns:a16="http://schemas.microsoft.com/office/drawing/2014/main" id="{34947780-F6A7-0249-BEAE-D5E9CB2DE0E2}"/>
                  </a:ext>
                </a:extLst>
              </p:cNvPr>
              <p:cNvSpPr/>
              <p:nvPr/>
            </p:nvSpPr>
            <p:spPr>
              <a:xfrm rot="10800000" flipH="1">
                <a:off x="2508862" y="2558756"/>
                <a:ext cx="572182" cy="157302"/>
              </a:xfrm>
              <a:prstGeom prst="trapezoid">
                <a:avLst>
                  <a:gd name="adj" fmla="val 66568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21D2584D-41C6-0249-BE75-CC856B5C4F53}"/>
              </a:ext>
            </a:extLst>
          </p:cNvPr>
          <p:cNvGrpSpPr/>
          <p:nvPr/>
        </p:nvGrpSpPr>
        <p:grpSpPr>
          <a:xfrm>
            <a:off x="9097182" y="1580875"/>
            <a:ext cx="572182" cy="1981409"/>
            <a:chOff x="4987973" y="735900"/>
            <a:chExt cx="572182" cy="1981409"/>
          </a:xfrm>
        </p:grpSpPr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837C779F-E36C-6542-9D0F-6C80120563F6}"/>
                </a:ext>
              </a:extLst>
            </p:cNvPr>
            <p:cNvSpPr/>
            <p:nvPr/>
          </p:nvSpPr>
          <p:spPr>
            <a:xfrm>
              <a:off x="5001971" y="735900"/>
              <a:ext cx="544187" cy="13704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0A61E731-EA8F-8C4F-B202-24D614EBD576}"/>
                </a:ext>
              </a:extLst>
            </p:cNvPr>
            <p:cNvGrpSpPr/>
            <p:nvPr/>
          </p:nvGrpSpPr>
          <p:grpSpPr>
            <a:xfrm>
              <a:off x="4987973" y="2106362"/>
              <a:ext cx="572182" cy="610947"/>
              <a:chOff x="2508862" y="2105111"/>
              <a:chExt cx="572182" cy="610947"/>
            </a:xfrm>
          </p:grpSpPr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9533EEDA-E271-4E4A-B334-0968911C6D3C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1" name="Group 530">
                <a:extLst>
                  <a:ext uri="{FF2B5EF4-FFF2-40B4-BE49-F238E27FC236}">
                    <a16:creationId xmlns:a16="http://schemas.microsoft.com/office/drawing/2014/main" id="{9A8BC206-5002-0847-B971-451E2C39BDEC}"/>
                  </a:ext>
                </a:extLst>
              </p:cNvPr>
              <p:cNvGrpSpPr/>
              <p:nvPr/>
            </p:nvGrpSpPr>
            <p:grpSpPr>
              <a:xfrm>
                <a:off x="2524185" y="2325194"/>
                <a:ext cx="541535" cy="56114"/>
                <a:chOff x="2524702" y="2325194"/>
                <a:chExt cx="611992" cy="65511"/>
              </a:xfrm>
            </p:grpSpPr>
            <p:sp>
              <p:nvSpPr>
                <p:cNvPr id="543" name="Left Brace 542">
                  <a:extLst>
                    <a:ext uri="{FF2B5EF4-FFF2-40B4-BE49-F238E27FC236}">
                      <a16:creationId xmlns:a16="http://schemas.microsoft.com/office/drawing/2014/main" id="{F42AF3B0-0F2B-0848-BAA8-75276B288B90}"/>
                    </a:ext>
                  </a:extLst>
                </p:cNvPr>
                <p:cNvSpPr/>
                <p:nvPr/>
              </p:nvSpPr>
              <p:spPr>
                <a:xfrm rot="16200000">
                  <a:off x="2569035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Left Brace 543">
                  <a:extLst>
                    <a:ext uri="{FF2B5EF4-FFF2-40B4-BE49-F238E27FC236}">
                      <a16:creationId xmlns:a16="http://schemas.microsoft.com/office/drawing/2014/main" id="{B2F3F624-267F-EC4A-80D5-0F282DC39B12}"/>
                    </a:ext>
                  </a:extLst>
                </p:cNvPr>
                <p:cNvSpPr/>
                <p:nvPr/>
              </p:nvSpPr>
              <p:spPr>
                <a:xfrm rot="16200000">
                  <a:off x="2721640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5" name="Left Brace 544">
                  <a:extLst>
                    <a:ext uri="{FF2B5EF4-FFF2-40B4-BE49-F238E27FC236}">
                      <a16:creationId xmlns:a16="http://schemas.microsoft.com/office/drawing/2014/main" id="{A49D2EA4-F3A3-2345-8AB1-554D5430A1F5}"/>
                    </a:ext>
                  </a:extLst>
                </p:cNvPr>
                <p:cNvSpPr/>
                <p:nvPr/>
              </p:nvSpPr>
              <p:spPr>
                <a:xfrm rot="16200000">
                  <a:off x="2874245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Left Brace 545">
                  <a:extLst>
                    <a:ext uri="{FF2B5EF4-FFF2-40B4-BE49-F238E27FC236}">
                      <a16:creationId xmlns:a16="http://schemas.microsoft.com/office/drawing/2014/main" id="{C0D98695-5447-FE46-AD60-2E07E748EE8C}"/>
                    </a:ext>
                  </a:extLst>
                </p:cNvPr>
                <p:cNvSpPr/>
                <p:nvPr/>
              </p:nvSpPr>
              <p:spPr>
                <a:xfrm rot="16200000">
                  <a:off x="3026849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32" name="Elbow Connector 531">
                <a:extLst>
                  <a:ext uri="{FF2B5EF4-FFF2-40B4-BE49-F238E27FC236}">
                    <a16:creationId xmlns:a16="http://schemas.microsoft.com/office/drawing/2014/main" id="{1136EA7F-ED25-C347-B489-AC614FCBAA5B}"/>
                  </a:ext>
                </a:extLst>
              </p:cNvPr>
              <p:cNvCxnSpPr>
                <a:stCxn id="543" idx="1"/>
                <a:endCxn id="539" idx="0"/>
              </p:cNvCxnSpPr>
              <p:nvPr/>
            </p:nvCxnSpPr>
            <p:spPr>
              <a:xfrm rot="16200000" flipH="1">
                <a:off x="2556890" y="2416816"/>
                <a:ext cx="180911" cy="109893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Elbow Connector 532">
                <a:extLst>
                  <a:ext uri="{FF2B5EF4-FFF2-40B4-BE49-F238E27FC236}">
                    <a16:creationId xmlns:a16="http://schemas.microsoft.com/office/drawing/2014/main" id="{0F2A946D-4B51-B04C-A291-8B051B0991F9}"/>
                  </a:ext>
                </a:extLst>
              </p:cNvPr>
              <p:cNvCxnSpPr>
                <a:cxnSpLocks/>
                <a:stCxn id="544" idx="1"/>
                <a:endCxn id="540" idx="0"/>
              </p:cNvCxnSpPr>
              <p:nvPr/>
            </p:nvCxnSpPr>
            <p:spPr>
              <a:xfrm rot="16200000" flipH="1">
                <a:off x="2655295" y="2453448"/>
                <a:ext cx="180911" cy="36630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Elbow Connector 533">
                <a:extLst>
                  <a:ext uri="{FF2B5EF4-FFF2-40B4-BE49-F238E27FC236}">
                    <a16:creationId xmlns:a16="http://schemas.microsoft.com/office/drawing/2014/main" id="{325CD6C4-DC29-034B-9E3A-A5CB8CC3DDCF}"/>
                  </a:ext>
                </a:extLst>
              </p:cNvPr>
              <p:cNvCxnSpPr>
                <a:cxnSpLocks/>
                <a:stCxn id="545" idx="1"/>
                <a:endCxn id="541" idx="0"/>
              </p:cNvCxnSpPr>
              <p:nvPr/>
            </p:nvCxnSpPr>
            <p:spPr>
              <a:xfrm rot="5400000">
                <a:off x="2753699" y="2453447"/>
                <a:ext cx="180911" cy="3663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Elbow Connector 534">
                <a:extLst>
                  <a:ext uri="{FF2B5EF4-FFF2-40B4-BE49-F238E27FC236}">
                    <a16:creationId xmlns:a16="http://schemas.microsoft.com/office/drawing/2014/main" id="{98765703-D160-F24F-A34E-C03251F1EA08}"/>
                  </a:ext>
                </a:extLst>
              </p:cNvPr>
              <p:cNvCxnSpPr>
                <a:cxnSpLocks/>
                <a:stCxn id="546" idx="1"/>
                <a:endCxn id="542" idx="0"/>
              </p:cNvCxnSpPr>
              <p:nvPr/>
            </p:nvCxnSpPr>
            <p:spPr>
              <a:xfrm rot="5400000">
                <a:off x="2852104" y="2416816"/>
                <a:ext cx="180911" cy="10989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Arrow Connector 535">
                <a:extLst>
                  <a:ext uri="{FF2B5EF4-FFF2-40B4-BE49-F238E27FC236}">
                    <a16:creationId xmlns:a16="http://schemas.microsoft.com/office/drawing/2014/main" id="{75FA5403-C947-6640-BAE8-34F073D21AA4}"/>
                  </a:ext>
                </a:extLst>
              </p:cNvPr>
              <p:cNvCxnSpPr>
                <a:cxnSpLocks/>
                <a:stCxn id="528" idx="2"/>
                <a:endCxn id="530" idx="0"/>
              </p:cNvCxnSpPr>
              <p:nvPr/>
            </p:nvCxnSpPr>
            <p:spPr>
              <a:xfrm flipH="1">
                <a:off x="2794953" y="2105111"/>
                <a:ext cx="1" cy="1183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7" name="Group 536">
                <a:extLst>
                  <a:ext uri="{FF2B5EF4-FFF2-40B4-BE49-F238E27FC236}">
                    <a16:creationId xmlns:a16="http://schemas.microsoft.com/office/drawing/2014/main" id="{A431CD10-8D82-6C48-BCED-1D319E5F9B98}"/>
                  </a:ext>
                </a:extLst>
              </p:cNvPr>
              <p:cNvGrpSpPr/>
              <p:nvPr/>
            </p:nvGrpSpPr>
            <p:grpSpPr>
              <a:xfrm>
                <a:off x="2617476" y="2562219"/>
                <a:ext cx="354952" cy="140575"/>
                <a:chOff x="2614284" y="2672119"/>
                <a:chExt cx="354952" cy="140575"/>
              </a:xfrm>
            </p:grpSpPr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341233B9-745F-BA4E-96B5-49EDF42DAD88}"/>
                    </a:ext>
                  </a:extLst>
                </p:cNvPr>
                <p:cNvSpPr/>
                <p:nvPr/>
              </p:nvSpPr>
              <p:spPr>
                <a:xfrm>
                  <a:off x="2614284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68B24C38-AE20-DB49-8FE5-0FBE636CF928}"/>
                    </a:ext>
                  </a:extLst>
                </p:cNvPr>
                <p:cNvSpPr/>
                <p:nvPr/>
              </p:nvSpPr>
              <p:spPr>
                <a:xfrm>
                  <a:off x="2676057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E66DD3D4-02C0-E44E-8A19-F9B5053D0634}"/>
                    </a:ext>
                  </a:extLst>
                </p:cNvPr>
                <p:cNvSpPr/>
                <p:nvPr/>
              </p:nvSpPr>
              <p:spPr>
                <a:xfrm>
                  <a:off x="2737830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29243269-5C29-E747-982F-B5E99DE0AC23}"/>
                    </a:ext>
                  </a:extLst>
                </p:cNvPr>
                <p:cNvSpPr/>
                <p:nvPr/>
              </p:nvSpPr>
              <p:spPr>
                <a:xfrm>
                  <a:off x="2799604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8" name="Trapezoid 537">
                <a:extLst>
                  <a:ext uri="{FF2B5EF4-FFF2-40B4-BE49-F238E27FC236}">
                    <a16:creationId xmlns:a16="http://schemas.microsoft.com/office/drawing/2014/main" id="{FBE20A3B-F76A-454A-B90A-7F2279108381}"/>
                  </a:ext>
                </a:extLst>
              </p:cNvPr>
              <p:cNvSpPr/>
              <p:nvPr/>
            </p:nvSpPr>
            <p:spPr>
              <a:xfrm rot="10800000" flipH="1">
                <a:off x="2508862" y="2558756"/>
                <a:ext cx="572182" cy="157302"/>
              </a:xfrm>
              <a:prstGeom prst="trapezoid">
                <a:avLst>
                  <a:gd name="adj" fmla="val 66568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F3079062-7F64-5247-BE87-FEC0151AE9A1}"/>
              </a:ext>
            </a:extLst>
          </p:cNvPr>
          <p:cNvGrpSpPr/>
          <p:nvPr/>
        </p:nvGrpSpPr>
        <p:grpSpPr>
          <a:xfrm>
            <a:off x="9916331" y="1580875"/>
            <a:ext cx="572182" cy="1981409"/>
            <a:chOff x="4987973" y="735900"/>
            <a:chExt cx="572182" cy="1981409"/>
          </a:xfrm>
        </p:grpSpPr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1BBD31C0-F6B0-A846-B7AE-5624E9E8C090}"/>
                </a:ext>
              </a:extLst>
            </p:cNvPr>
            <p:cNvSpPr/>
            <p:nvPr/>
          </p:nvSpPr>
          <p:spPr>
            <a:xfrm>
              <a:off x="5001971" y="735900"/>
              <a:ext cx="544187" cy="13704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31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916402F6-3321-384D-995E-255D49937CA0}"/>
                </a:ext>
              </a:extLst>
            </p:cNvPr>
            <p:cNvGrpSpPr/>
            <p:nvPr/>
          </p:nvGrpSpPr>
          <p:grpSpPr>
            <a:xfrm>
              <a:off x="4987973" y="2106362"/>
              <a:ext cx="572182" cy="610947"/>
              <a:chOff x="2508862" y="2105111"/>
              <a:chExt cx="572182" cy="610947"/>
            </a:xfrm>
          </p:grpSpPr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23EB3768-1018-634C-8ABB-725CE11705C2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1" name="Group 550">
                <a:extLst>
                  <a:ext uri="{FF2B5EF4-FFF2-40B4-BE49-F238E27FC236}">
                    <a16:creationId xmlns:a16="http://schemas.microsoft.com/office/drawing/2014/main" id="{C973A644-05A4-9448-A478-F91AC9CB30A6}"/>
                  </a:ext>
                </a:extLst>
              </p:cNvPr>
              <p:cNvGrpSpPr/>
              <p:nvPr/>
            </p:nvGrpSpPr>
            <p:grpSpPr>
              <a:xfrm>
                <a:off x="2524185" y="2325194"/>
                <a:ext cx="541535" cy="56114"/>
                <a:chOff x="2524702" y="2325194"/>
                <a:chExt cx="611992" cy="65511"/>
              </a:xfrm>
            </p:grpSpPr>
            <p:sp>
              <p:nvSpPr>
                <p:cNvPr id="563" name="Left Brace 562">
                  <a:extLst>
                    <a:ext uri="{FF2B5EF4-FFF2-40B4-BE49-F238E27FC236}">
                      <a16:creationId xmlns:a16="http://schemas.microsoft.com/office/drawing/2014/main" id="{A755F8A8-DCEE-6B4E-AE9B-AE6A51FDCA5E}"/>
                    </a:ext>
                  </a:extLst>
                </p:cNvPr>
                <p:cNvSpPr/>
                <p:nvPr/>
              </p:nvSpPr>
              <p:spPr>
                <a:xfrm rot="16200000">
                  <a:off x="2569035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Left Brace 563">
                  <a:extLst>
                    <a:ext uri="{FF2B5EF4-FFF2-40B4-BE49-F238E27FC236}">
                      <a16:creationId xmlns:a16="http://schemas.microsoft.com/office/drawing/2014/main" id="{74816F16-51A3-DC41-8CFE-4B7FBC71105F}"/>
                    </a:ext>
                  </a:extLst>
                </p:cNvPr>
                <p:cNvSpPr/>
                <p:nvPr/>
              </p:nvSpPr>
              <p:spPr>
                <a:xfrm rot="16200000">
                  <a:off x="2721640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Left Brace 564">
                  <a:extLst>
                    <a:ext uri="{FF2B5EF4-FFF2-40B4-BE49-F238E27FC236}">
                      <a16:creationId xmlns:a16="http://schemas.microsoft.com/office/drawing/2014/main" id="{8280B20F-F279-3549-B2DE-15293BD62DA7}"/>
                    </a:ext>
                  </a:extLst>
                </p:cNvPr>
                <p:cNvSpPr/>
                <p:nvPr/>
              </p:nvSpPr>
              <p:spPr>
                <a:xfrm rot="16200000">
                  <a:off x="2874245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Left Brace 565">
                  <a:extLst>
                    <a:ext uri="{FF2B5EF4-FFF2-40B4-BE49-F238E27FC236}">
                      <a16:creationId xmlns:a16="http://schemas.microsoft.com/office/drawing/2014/main" id="{61CB7C09-4282-384A-8DAC-69072D9E8066}"/>
                    </a:ext>
                  </a:extLst>
                </p:cNvPr>
                <p:cNvSpPr/>
                <p:nvPr/>
              </p:nvSpPr>
              <p:spPr>
                <a:xfrm rot="16200000">
                  <a:off x="3026849" y="2280861"/>
                  <a:ext cx="65511" cy="15417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52" name="Elbow Connector 551">
                <a:extLst>
                  <a:ext uri="{FF2B5EF4-FFF2-40B4-BE49-F238E27FC236}">
                    <a16:creationId xmlns:a16="http://schemas.microsoft.com/office/drawing/2014/main" id="{29FF5EFB-2540-1043-9EF1-D3D8F598A3AA}"/>
                  </a:ext>
                </a:extLst>
              </p:cNvPr>
              <p:cNvCxnSpPr>
                <a:stCxn id="563" idx="1"/>
                <a:endCxn id="559" idx="0"/>
              </p:cNvCxnSpPr>
              <p:nvPr/>
            </p:nvCxnSpPr>
            <p:spPr>
              <a:xfrm rot="16200000" flipH="1">
                <a:off x="2556890" y="2416816"/>
                <a:ext cx="180911" cy="109893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Elbow Connector 552">
                <a:extLst>
                  <a:ext uri="{FF2B5EF4-FFF2-40B4-BE49-F238E27FC236}">
                    <a16:creationId xmlns:a16="http://schemas.microsoft.com/office/drawing/2014/main" id="{F53EEEE2-FD88-C340-9D34-17B130961675}"/>
                  </a:ext>
                </a:extLst>
              </p:cNvPr>
              <p:cNvCxnSpPr>
                <a:cxnSpLocks/>
                <a:stCxn id="564" idx="1"/>
                <a:endCxn id="560" idx="0"/>
              </p:cNvCxnSpPr>
              <p:nvPr/>
            </p:nvCxnSpPr>
            <p:spPr>
              <a:xfrm rot="16200000" flipH="1">
                <a:off x="2655295" y="2453448"/>
                <a:ext cx="180911" cy="36630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Elbow Connector 553">
                <a:extLst>
                  <a:ext uri="{FF2B5EF4-FFF2-40B4-BE49-F238E27FC236}">
                    <a16:creationId xmlns:a16="http://schemas.microsoft.com/office/drawing/2014/main" id="{13E0EDA8-74B3-C64D-AA7B-746CF76DB5F4}"/>
                  </a:ext>
                </a:extLst>
              </p:cNvPr>
              <p:cNvCxnSpPr>
                <a:cxnSpLocks/>
                <a:stCxn id="565" idx="1"/>
                <a:endCxn id="561" idx="0"/>
              </p:cNvCxnSpPr>
              <p:nvPr/>
            </p:nvCxnSpPr>
            <p:spPr>
              <a:xfrm rot="5400000">
                <a:off x="2753699" y="2453447"/>
                <a:ext cx="180911" cy="3663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Elbow Connector 554">
                <a:extLst>
                  <a:ext uri="{FF2B5EF4-FFF2-40B4-BE49-F238E27FC236}">
                    <a16:creationId xmlns:a16="http://schemas.microsoft.com/office/drawing/2014/main" id="{8906E97E-2333-0F42-BAE8-048E6C287A7D}"/>
                  </a:ext>
                </a:extLst>
              </p:cNvPr>
              <p:cNvCxnSpPr>
                <a:cxnSpLocks/>
                <a:stCxn id="566" idx="1"/>
                <a:endCxn id="562" idx="0"/>
              </p:cNvCxnSpPr>
              <p:nvPr/>
            </p:nvCxnSpPr>
            <p:spPr>
              <a:xfrm rot="5400000">
                <a:off x="2852104" y="2416816"/>
                <a:ext cx="180911" cy="10989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Arrow Connector 555">
                <a:extLst>
                  <a:ext uri="{FF2B5EF4-FFF2-40B4-BE49-F238E27FC236}">
                    <a16:creationId xmlns:a16="http://schemas.microsoft.com/office/drawing/2014/main" id="{1DF5DEF6-3630-1349-AC1A-B5F60DBCB63E}"/>
                  </a:ext>
                </a:extLst>
              </p:cNvPr>
              <p:cNvCxnSpPr>
                <a:cxnSpLocks/>
                <a:stCxn id="548" idx="2"/>
                <a:endCxn id="550" idx="0"/>
              </p:cNvCxnSpPr>
              <p:nvPr/>
            </p:nvCxnSpPr>
            <p:spPr>
              <a:xfrm flipH="1">
                <a:off x="2794953" y="2105111"/>
                <a:ext cx="1" cy="1183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7" name="Group 556">
                <a:extLst>
                  <a:ext uri="{FF2B5EF4-FFF2-40B4-BE49-F238E27FC236}">
                    <a16:creationId xmlns:a16="http://schemas.microsoft.com/office/drawing/2014/main" id="{13EFFD51-CA30-0446-91D3-55D15C87F151}"/>
                  </a:ext>
                </a:extLst>
              </p:cNvPr>
              <p:cNvGrpSpPr/>
              <p:nvPr/>
            </p:nvGrpSpPr>
            <p:grpSpPr>
              <a:xfrm>
                <a:off x="2617476" y="2562219"/>
                <a:ext cx="354952" cy="140575"/>
                <a:chOff x="2614284" y="2672119"/>
                <a:chExt cx="354952" cy="140575"/>
              </a:xfrm>
            </p:grpSpPr>
            <p:sp>
              <p:nvSpPr>
                <p:cNvPr id="559" name="Rectangle 558">
                  <a:extLst>
                    <a:ext uri="{FF2B5EF4-FFF2-40B4-BE49-F238E27FC236}">
                      <a16:creationId xmlns:a16="http://schemas.microsoft.com/office/drawing/2014/main" id="{C4D33280-4392-1D46-B12A-D501C0B448F5}"/>
                    </a:ext>
                  </a:extLst>
                </p:cNvPr>
                <p:cNvSpPr/>
                <p:nvPr/>
              </p:nvSpPr>
              <p:spPr>
                <a:xfrm>
                  <a:off x="2614284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Rectangle 559">
                  <a:extLst>
                    <a:ext uri="{FF2B5EF4-FFF2-40B4-BE49-F238E27FC236}">
                      <a16:creationId xmlns:a16="http://schemas.microsoft.com/office/drawing/2014/main" id="{C3B9F464-18A2-0F4D-A130-F00CC8116668}"/>
                    </a:ext>
                  </a:extLst>
                </p:cNvPr>
                <p:cNvSpPr/>
                <p:nvPr/>
              </p:nvSpPr>
              <p:spPr>
                <a:xfrm>
                  <a:off x="2676057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id="{7E9F30FA-5295-FA48-B66F-ED31B1F9B374}"/>
                    </a:ext>
                  </a:extLst>
                </p:cNvPr>
                <p:cNvSpPr/>
                <p:nvPr/>
              </p:nvSpPr>
              <p:spPr>
                <a:xfrm>
                  <a:off x="2737830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Rectangle 561">
                  <a:extLst>
                    <a:ext uri="{FF2B5EF4-FFF2-40B4-BE49-F238E27FC236}">
                      <a16:creationId xmlns:a16="http://schemas.microsoft.com/office/drawing/2014/main" id="{23849D1C-39B8-824C-B207-D7C40376F21C}"/>
                    </a:ext>
                  </a:extLst>
                </p:cNvPr>
                <p:cNvSpPr/>
                <p:nvPr/>
              </p:nvSpPr>
              <p:spPr>
                <a:xfrm>
                  <a:off x="2799604" y="2672119"/>
                  <a:ext cx="169632" cy="1405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8" name="Trapezoid 557">
                <a:extLst>
                  <a:ext uri="{FF2B5EF4-FFF2-40B4-BE49-F238E27FC236}">
                    <a16:creationId xmlns:a16="http://schemas.microsoft.com/office/drawing/2014/main" id="{911AA7C6-FE4D-F74A-A882-734F6CA810D9}"/>
                  </a:ext>
                </a:extLst>
              </p:cNvPr>
              <p:cNvSpPr/>
              <p:nvPr/>
            </p:nvSpPr>
            <p:spPr>
              <a:xfrm rot="10800000" flipH="1">
                <a:off x="2508862" y="2558756"/>
                <a:ext cx="572182" cy="157302"/>
              </a:xfrm>
              <a:prstGeom prst="trapezoid">
                <a:avLst>
                  <a:gd name="adj" fmla="val 66568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75" name="Rectangle 574">
            <a:extLst>
              <a:ext uri="{FF2B5EF4-FFF2-40B4-BE49-F238E27FC236}">
                <a16:creationId xmlns:a16="http://schemas.microsoft.com/office/drawing/2014/main" id="{D8CDF6E1-DC66-2347-BF45-D334FFDD7EAC}"/>
              </a:ext>
            </a:extLst>
          </p:cNvPr>
          <p:cNvSpPr/>
          <p:nvPr/>
        </p:nvSpPr>
        <p:spPr>
          <a:xfrm>
            <a:off x="7002363" y="4248273"/>
            <a:ext cx="553845" cy="1781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B6DC324B-1320-1C46-9453-9470B4EFCDBC}"/>
              </a:ext>
            </a:extLst>
          </p:cNvPr>
          <p:cNvSpPr/>
          <p:nvPr/>
        </p:nvSpPr>
        <p:spPr>
          <a:xfrm>
            <a:off x="7838178" y="4239395"/>
            <a:ext cx="553845" cy="1781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31D28417-2C61-A245-9EB5-6B4A2C945085}"/>
              </a:ext>
            </a:extLst>
          </p:cNvPr>
          <p:cNvSpPr/>
          <p:nvPr/>
        </p:nvSpPr>
        <p:spPr>
          <a:xfrm>
            <a:off x="8647069" y="4239395"/>
            <a:ext cx="553845" cy="1781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D233C39A-019C-E54A-AE56-BC9FF2BB1F38}"/>
              </a:ext>
            </a:extLst>
          </p:cNvPr>
          <p:cNvSpPr/>
          <p:nvPr/>
        </p:nvSpPr>
        <p:spPr>
          <a:xfrm>
            <a:off x="9455960" y="4239395"/>
            <a:ext cx="553845" cy="1781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753AC9DE-299C-5D40-915C-1E9086200367}"/>
              </a:ext>
            </a:extLst>
          </p:cNvPr>
          <p:cNvSpPr/>
          <p:nvPr/>
        </p:nvSpPr>
        <p:spPr>
          <a:xfrm>
            <a:off x="5542516" y="4249999"/>
            <a:ext cx="553845" cy="1781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1F74F8D8-07C3-CE4D-9AC0-6EE2973D0B48}"/>
              </a:ext>
            </a:extLst>
          </p:cNvPr>
          <p:cNvGrpSpPr/>
          <p:nvPr/>
        </p:nvGrpSpPr>
        <p:grpSpPr>
          <a:xfrm>
            <a:off x="2181153" y="5148229"/>
            <a:ext cx="3238966" cy="175528"/>
            <a:chOff x="2477679" y="5123221"/>
            <a:chExt cx="3238966" cy="175528"/>
          </a:xfrm>
        </p:grpSpPr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07065C0-4A7B-8943-82B8-92151EC84098}"/>
                </a:ext>
              </a:extLst>
            </p:cNvPr>
            <p:cNvCxnSpPr/>
            <p:nvPr/>
          </p:nvCxnSpPr>
          <p:spPr>
            <a:xfrm>
              <a:off x="2477679" y="5155520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A7BCA036-6564-554E-867F-5588C06BC025}"/>
                </a:ext>
              </a:extLst>
            </p:cNvPr>
            <p:cNvCxnSpPr/>
            <p:nvPr/>
          </p:nvCxnSpPr>
          <p:spPr>
            <a:xfrm>
              <a:off x="2477679" y="5274206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6ECEA88D-AB4A-EC4E-9524-581D8B4F2FC9}"/>
                </a:ext>
              </a:extLst>
            </p:cNvPr>
            <p:cNvCxnSpPr/>
            <p:nvPr/>
          </p:nvCxnSpPr>
          <p:spPr>
            <a:xfrm>
              <a:off x="2477679" y="5195082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C9150E1-0E6A-0349-A625-F0A7B98B62E3}"/>
                </a:ext>
              </a:extLst>
            </p:cNvPr>
            <p:cNvCxnSpPr/>
            <p:nvPr/>
          </p:nvCxnSpPr>
          <p:spPr>
            <a:xfrm>
              <a:off x="2477679" y="5234644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468F774F-E156-AC42-97FC-8E3A743CC941}"/>
                </a:ext>
              </a:extLst>
            </p:cNvPr>
            <p:cNvSpPr/>
            <p:nvPr/>
          </p:nvSpPr>
          <p:spPr>
            <a:xfrm>
              <a:off x="3894261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03D7DF52-B5D0-BE47-A786-38C4E5AB7773}"/>
                </a:ext>
              </a:extLst>
            </p:cNvPr>
            <p:cNvSpPr/>
            <p:nvPr/>
          </p:nvSpPr>
          <p:spPr>
            <a:xfrm>
              <a:off x="4720209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224FEE0D-54C3-EF4C-B9FB-984B28D859F4}"/>
                </a:ext>
              </a:extLst>
            </p:cNvPr>
            <p:cNvSpPr/>
            <p:nvPr/>
          </p:nvSpPr>
          <p:spPr>
            <a:xfrm>
              <a:off x="5546158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FA4E2799-7683-B043-890B-96F9E38F038B}"/>
                </a:ext>
              </a:extLst>
            </p:cNvPr>
            <p:cNvSpPr/>
            <p:nvPr/>
          </p:nvSpPr>
          <p:spPr>
            <a:xfrm>
              <a:off x="3066237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DCEB4B22-7C0D-3245-BB69-6AFE200D9CC6}"/>
              </a:ext>
            </a:extLst>
          </p:cNvPr>
          <p:cNvCxnSpPr>
            <a:cxnSpLocks/>
            <a:stCxn id="579" idx="2"/>
          </p:cNvCxnSpPr>
          <p:nvPr/>
        </p:nvCxnSpPr>
        <p:spPr>
          <a:xfrm>
            <a:off x="5819439" y="4428117"/>
            <a:ext cx="0" cy="4848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04123DA6-813B-A546-AD8B-235622ABE974}"/>
              </a:ext>
            </a:extLst>
          </p:cNvPr>
          <p:cNvCxnSpPr>
            <a:cxnSpLocks/>
          </p:cNvCxnSpPr>
          <p:nvPr/>
        </p:nvCxnSpPr>
        <p:spPr>
          <a:xfrm>
            <a:off x="5815721" y="4912988"/>
            <a:ext cx="241280" cy="234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6878D3-DBC7-794A-B82C-8A9DF959A2E9}"/>
              </a:ext>
            </a:extLst>
          </p:cNvPr>
          <p:cNvCxnSpPr>
            <a:cxnSpLocks/>
          </p:cNvCxnSpPr>
          <p:nvPr/>
        </p:nvCxnSpPr>
        <p:spPr>
          <a:xfrm>
            <a:off x="2541652" y="4928764"/>
            <a:ext cx="235211" cy="219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2" name="Rectangle 591">
            <a:extLst>
              <a:ext uri="{FF2B5EF4-FFF2-40B4-BE49-F238E27FC236}">
                <a16:creationId xmlns:a16="http://schemas.microsoft.com/office/drawing/2014/main" id="{B87F0776-BC55-0646-B98A-A22C2F92721A}"/>
              </a:ext>
            </a:extLst>
          </p:cNvPr>
          <p:cNvSpPr/>
          <p:nvPr/>
        </p:nvSpPr>
        <p:spPr>
          <a:xfrm>
            <a:off x="6075580" y="5148229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05" name="Straight Connector 604">
            <a:extLst>
              <a:ext uri="{FF2B5EF4-FFF2-40B4-BE49-F238E27FC236}">
                <a16:creationId xmlns:a16="http://schemas.microsoft.com/office/drawing/2014/main" id="{7DAC555C-2787-FB48-B0BB-523C08306320}"/>
              </a:ext>
            </a:extLst>
          </p:cNvPr>
          <p:cNvCxnSpPr>
            <a:cxnSpLocks/>
          </p:cNvCxnSpPr>
          <p:nvPr/>
        </p:nvCxnSpPr>
        <p:spPr>
          <a:xfrm>
            <a:off x="7275727" y="4428399"/>
            <a:ext cx="0" cy="4848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3F88DF40-7FBE-0140-95FD-2FA0924CE6CB}"/>
              </a:ext>
            </a:extLst>
          </p:cNvPr>
          <p:cNvCxnSpPr>
            <a:cxnSpLocks/>
          </p:cNvCxnSpPr>
          <p:nvPr/>
        </p:nvCxnSpPr>
        <p:spPr>
          <a:xfrm>
            <a:off x="7272009" y="4913270"/>
            <a:ext cx="241280" cy="234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F67546D2-12A6-9E49-900C-097E0824278C}"/>
              </a:ext>
            </a:extLst>
          </p:cNvPr>
          <p:cNvCxnSpPr>
            <a:cxnSpLocks/>
            <a:endCxn id="575" idx="0"/>
          </p:cNvCxnSpPr>
          <p:nvPr/>
        </p:nvCxnSpPr>
        <p:spPr>
          <a:xfrm>
            <a:off x="7279286" y="3764934"/>
            <a:ext cx="0" cy="48333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7992E1D0-2BE5-A344-A623-78633D34ACE2}"/>
              </a:ext>
            </a:extLst>
          </p:cNvPr>
          <p:cNvGrpSpPr/>
          <p:nvPr/>
        </p:nvGrpSpPr>
        <p:grpSpPr>
          <a:xfrm>
            <a:off x="8179674" y="4569636"/>
            <a:ext cx="340746" cy="314800"/>
            <a:chOff x="4378885" y="2194147"/>
            <a:chExt cx="440379" cy="482626"/>
          </a:xfrm>
        </p:grpSpPr>
        <p:sp>
          <p:nvSpPr>
            <p:cNvPr id="612" name="Trapezoid 611">
              <a:extLst>
                <a:ext uri="{FF2B5EF4-FFF2-40B4-BE49-F238E27FC236}">
                  <a16:creationId xmlns:a16="http://schemas.microsoft.com/office/drawing/2014/main" id="{D5BC2F8D-63CE-DB49-BA41-F175E1A2A876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3" name="Group 612">
              <a:extLst>
                <a:ext uri="{FF2B5EF4-FFF2-40B4-BE49-F238E27FC236}">
                  <a16:creationId xmlns:a16="http://schemas.microsoft.com/office/drawing/2014/main" id="{3200A0BB-6ABC-034C-9E4A-F0D31D06C6AB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EC58185E-C6FA-1F42-89C9-7282A55D95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>
                <a:extLst>
                  <a:ext uri="{FF2B5EF4-FFF2-40B4-BE49-F238E27FC236}">
                    <a16:creationId xmlns:a16="http://schemas.microsoft.com/office/drawing/2014/main" id="{2FE9ACA6-979D-EA40-848A-D8062849C6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B6AFA1AD-4DD2-1448-A90D-237A71099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7B5FF744-098E-F24F-BA62-5912EDC183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C3B77510-6BAF-5649-AF02-3F2457CFA780}"/>
              </a:ext>
            </a:extLst>
          </p:cNvPr>
          <p:cNvGrpSpPr/>
          <p:nvPr/>
        </p:nvGrpSpPr>
        <p:grpSpPr>
          <a:xfrm>
            <a:off x="9013528" y="4569637"/>
            <a:ext cx="340746" cy="314800"/>
            <a:chOff x="4378885" y="2194147"/>
            <a:chExt cx="440379" cy="482626"/>
          </a:xfrm>
        </p:grpSpPr>
        <p:sp>
          <p:nvSpPr>
            <p:cNvPr id="619" name="Trapezoid 618">
              <a:extLst>
                <a:ext uri="{FF2B5EF4-FFF2-40B4-BE49-F238E27FC236}">
                  <a16:creationId xmlns:a16="http://schemas.microsoft.com/office/drawing/2014/main" id="{F3303E97-17B5-CE45-8971-8857277CD930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0" name="Group 619">
              <a:extLst>
                <a:ext uri="{FF2B5EF4-FFF2-40B4-BE49-F238E27FC236}">
                  <a16:creationId xmlns:a16="http://schemas.microsoft.com/office/drawing/2014/main" id="{931E6458-C107-304F-84B7-A4A5EFED54F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621" name="Straight Connector 620">
                <a:extLst>
                  <a:ext uri="{FF2B5EF4-FFF2-40B4-BE49-F238E27FC236}">
                    <a16:creationId xmlns:a16="http://schemas.microsoft.com/office/drawing/2014/main" id="{72325A03-138A-F946-9149-826BC6F33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2" name="Straight Connector 621">
                <a:extLst>
                  <a:ext uri="{FF2B5EF4-FFF2-40B4-BE49-F238E27FC236}">
                    <a16:creationId xmlns:a16="http://schemas.microsoft.com/office/drawing/2014/main" id="{D32E1F16-A853-C745-9E8E-5931A00108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>
                <a:extLst>
                  <a:ext uri="{FF2B5EF4-FFF2-40B4-BE49-F238E27FC236}">
                    <a16:creationId xmlns:a16="http://schemas.microsoft.com/office/drawing/2014/main" id="{5020DBE5-FDD7-0742-8B10-05CA1468F1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96E6CF9C-33A5-DA46-911C-AED81FEBF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5" name="Group 624">
            <a:extLst>
              <a:ext uri="{FF2B5EF4-FFF2-40B4-BE49-F238E27FC236}">
                <a16:creationId xmlns:a16="http://schemas.microsoft.com/office/drawing/2014/main" id="{1F305E02-2D84-F64A-84B4-F1CCDBCA36AC}"/>
              </a:ext>
            </a:extLst>
          </p:cNvPr>
          <p:cNvGrpSpPr/>
          <p:nvPr/>
        </p:nvGrpSpPr>
        <p:grpSpPr>
          <a:xfrm>
            <a:off x="9831558" y="4573915"/>
            <a:ext cx="340746" cy="314800"/>
            <a:chOff x="4378885" y="2194147"/>
            <a:chExt cx="440379" cy="482626"/>
          </a:xfrm>
        </p:grpSpPr>
        <p:sp>
          <p:nvSpPr>
            <p:cNvPr id="626" name="Trapezoid 625">
              <a:extLst>
                <a:ext uri="{FF2B5EF4-FFF2-40B4-BE49-F238E27FC236}">
                  <a16:creationId xmlns:a16="http://schemas.microsoft.com/office/drawing/2014/main" id="{50EE3A90-2C63-8A44-8D11-F458C286F0D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B2367914-D641-DC4A-A7F4-806492FB20F6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628" name="Straight Connector 627">
                <a:extLst>
                  <a:ext uri="{FF2B5EF4-FFF2-40B4-BE49-F238E27FC236}">
                    <a16:creationId xmlns:a16="http://schemas.microsoft.com/office/drawing/2014/main" id="{8294E3E6-E041-C14F-9213-0EDA441F9C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>
                <a:extLst>
                  <a:ext uri="{FF2B5EF4-FFF2-40B4-BE49-F238E27FC236}">
                    <a16:creationId xmlns:a16="http://schemas.microsoft.com/office/drawing/2014/main" id="{CF797EB3-994C-DA4E-B61E-AB02C1E39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BE089A60-2286-7440-8C5A-28855CB703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>
                <a:extLst>
                  <a:ext uri="{FF2B5EF4-FFF2-40B4-BE49-F238E27FC236}">
                    <a16:creationId xmlns:a16="http://schemas.microsoft.com/office/drawing/2014/main" id="{FE6250D2-E0CF-AF48-9F20-13DF2A34D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2" name="Elbow Connector 631">
            <a:extLst>
              <a:ext uri="{FF2B5EF4-FFF2-40B4-BE49-F238E27FC236}">
                <a16:creationId xmlns:a16="http://schemas.microsoft.com/office/drawing/2014/main" id="{B73887E0-B2F5-3840-93C6-C1A4147BB984}"/>
              </a:ext>
            </a:extLst>
          </p:cNvPr>
          <p:cNvCxnSpPr>
            <a:cxnSpLocks/>
            <a:stCxn id="626" idx="0"/>
          </p:cNvCxnSpPr>
          <p:nvPr/>
        </p:nvCxnSpPr>
        <p:spPr>
          <a:xfrm rot="10800000">
            <a:off x="9727372" y="4414986"/>
            <a:ext cx="104186" cy="3163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3" name="Elbow Connector 632">
            <a:extLst>
              <a:ext uri="{FF2B5EF4-FFF2-40B4-BE49-F238E27FC236}">
                <a16:creationId xmlns:a16="http://schemas.microsoft.com/office/drawing/2014/main" id="{C8A5DE7E-AEBB-B044-AAB5-8340207E794F}"/>
              </a:ext>
            </a:extLst>
          </p:cNvPr>
          <p:cNvCxnSpPr>
            <a:cxnSpLocks/>
            <a:stCxn id="619" idx="0"/>
          </p:cNvCxnSpPr>
          <p:nvPr/>
        </p:nvCxnSpPr>
        <p:spPr>
          <a:xfrm rot="10800000">
            <a:off x="8918482" y="4414986"/>
            <a:ext cx="95047" cy="3120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4" name="Elbow Connector 633">
            <a:extLst>
              <a:ext uri="{FF2B5EF4-FFF2-40B4-BE49-F238E27FC236}">
                <a16:creationId xmlns:a16="http://schemas.microsoft.com/office/drawing/2014/main" id="{EF39547E-5F32-AF4A-8C8A-BFB166C3AEA9}"/>
              </a:ext>
            </a:extLst>
          </p:cNvPr>
          <p:cNvCxnSpPr>
            <a:cxnSpLocks/>
            <a:stCxn id="612" idx="0"/>
          </p:cNvCxnSpPr>
          <p:nvPr/>
        </p:nvCxnSpPr>
        <p:spPr>
          <a:xfrm rot="10800000">
            <a:off x="8109590" y="4414987"/>
            <a:ext cx="70084" cy="312051"/>
          </a:xfrm>
          <a:prstGeom prst="bentConnector4">
            <a:avLst>
              <a:gd name="adj1" fmla="val 99666"/>
              <a:gd name="adj2" fmla="val 6105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5" name="TextBox 634">
            <a:extLst>
              <a:ext uri="{FF2B5EF4-FFF2-40B4-BE49-F238E27FC236}">
                <a16:creationId xmlns:a16="http://schemas.microsoft.com/office/drawing/2014/main" id="{30BE079E-5C19-9D43-8361-3B7B2376C040}"/>
              </a:ext>
            </a:extLst>
          </p:cNvPr>
          <p:cNvSpPr txBox="1"/>
          <p:nvPr/>
        </p:nvSpPr>
        <p:spPr>
          <a:xfrm>
            <a:off x="2097070" y="480638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</a:t>
            </a:r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F569A3B6-F979-774B-BFD0-8988A373ED5E}"/>
              </a:ext>
            </a:extLst>
          </p:cNvPr>
          <p:cNvSpPr txBox="1"/>
          <p:nvPr/>
        </p:nvSpPr>
        <p:spPr>
          <a:xfrm>
            <a:off x="2924902" y="480638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7C9CBF9B-5828-324D-9E16-BCF145CD22F0}"/>
              </a:ext>
            </a:extLst>
          </p:cNvPr>
          <p:cNvSpPr txBox="1"/>
          <p:nvPr/>
        </p:nvSpPr>
        <p:spPr>
          <a:xfrm>
            <a:off x="3746833" y="480638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8ACE3DE8-9088-9547-8323-F9CE14EEAE35}"/>
              </a:ext>
            </a:extLst>
          </p:cNvPr>
          <p:cNvSpPr txBox="1"/>
          <p:nvPr/>
        </p:nvSpPr>
        <p:spPr>
          <a:xfrm>
            <a:off x="4557656" y="480638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dout</a:t>
            </a:r>
            <a:endParaRPr lang="en-US" dirty="0"/>
          </a:p>
        </p:txBody>
      </p:sp>
      <p:sp>
        <p:nvSpPr>
          <p:cNvPr id="640" name="Rectangle 639">
            <a:extLst>
              <a:ext uri="{FF2B5EF4-FFF2-40B4-BE49-F238E27FC236}">
                <a16:creationId xmlns:a16="http://schemas.microsoft.com/office/drawing/2014/main" id="{05032E0D-B045-BB4D-9D27-25CEFBCDBDC1}"/>
              </a:ext>
            </a:extLst>
          </p:cNvPr>
          <p:cNvSpPr/>
          <p:nvPr/>
        </p:nvSpPr>
        <p:spPr>
          <a:xfrm rot="16200000" flipH="1">
            <a:off x="1166704" y="3215221"/>
            <a:ext cx="217424" cy="219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C5B3A2C2-92F0-304F-9514-7246494D107B}"/>
              </a:ext>
            </a:extLst>
          </p:cNvPr>
          <p:cNvCxnSpPr>
            <a:cxnSpLocks/>
            <a:endCxn id="400" idx="2"/>
          </p:cNvCxnSpPr>
          <p:nvPr/>
        </p:nvCxnSpPr>
        <p:spPr>
          <a:xfrm flipV="1">
            <a:off x="1275417" y="2950494"/>
            <a:ext cx="0" cy="25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5B3A248-D919-2841-A707-579AA7F1EA0A}"/>
              </a:ext>
            </a:extLst>
          </p:cNvPr>
          <p:cNvGrpSpPr/>
          <p:nvPr/>
        </p:nvGrpSpPr>
        <p:grpSpPr>
          <a:xfrm>
            <a:off x="5308255" y="6000495"/>
            <a:ext cx="4766140" cy="118686"/>
            <a:chOff x="7220421" y="5155520"/>
            <a:chExt cx="3143347" cy="118686"/>
          </a:xfrm>
        </p:grpSpPr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53D3FBB3-324A-8345-9591-33B9C153529B}"/>
                </a:ext>
              </a:extLst>
            </p:cNvPr>
            <p:cNvCxnSpPr/>
            <p:nvPr/>
          </p:nvCxnSpPr>
          <p:spPr>
            <a:xfrm>
              <a:off x="7220421" y="5155520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5ECF5001-B04E-B44B-9200-39F158B32CDC}"/>
                </a:ext>
              </a:extLst>
            </p:cNvPr>
            <p:cNvCxnSpPr/>
            <p:nvPr/>
          </p:nvCxnSpPr>
          <p:spPr>
            <a:xfrm>
              <a:off x="7220421" y="5274206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3678DA61-3117-4843-B824-215DFE02DE5A}"/>
                </a:ext>
              </a:extLst>
            </p:cNvPr>
            <p:cNvCxnSpPr/>
            <p:nvPr/>
          </p:nvCxnSpPr>
          <p:spPr>
            <a:xfrm>
              <a:off x="7220421" y="5195082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56DE8BE7-FB9E-0448-B31F-C0B71E048B8A}"/>
                </a:ext>
              </a:extLst>
            </p:cNvPr>
            <p:cNvCxnSpPr/>
            <p:nvPr/>
          </p:nvCxnSpPr>
          <p:spPr>
            <a:xfrm>
              <a:off x="7220421" y="5234644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646" name="Rectangle 645">
            <a:extLst>
              <a:ext uri="{FF2B5EF4-FFF2-40B4-BE49-F238E27FC236}">
                <a16:creationId xmlns:a16="http://schemas.microsoft.com/office/drawing/2014/main" id="{2CD70258-22F7-2C4F-B06D-C6A27AFE995B}"/>
              </a:ext>
            </a:extLst>
          </p:cNvPr>
          <p:cNvSpPr/>
          <p:nvPr/>
        </p:nvSpPr>
        <p:spPr>
          <a:xfrm>
            <a:off x="8347629" y="5968196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E7201250-39E2-1141-9E1A-9163E1095C67}"/>
              </a:ext>
            </a:extLst>
          </p:cNvPr>
          <p:cNvSpPr/>
          <p:nvPr/>
        </p:nvSpPr>
        <p:spPr>
          <a:xfrm>
            <a:off x="9173577" y="5968196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3098E3CF-1971-2642-AA26-A986D6E03B37}"/>
              </a:ext>
            </a:extLst>
          </p:cNvPr>
          <p:cNvSpPr/>
          <p:nvPr/>
        </p:nvSpPr>
        <p:spPr>
          <a:xfrm>
            <a:off x="9999526" y="5968196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34A46F56-8F2F-AA4D-8AC6-9C821F4F8BFB}"/>
              </a:ext>
            </a:extLst>
          </p:cNvPr>
          <p:cNvSpPr/>
          <p:nvPr/>
        </p:nvSpPr>
        <p:spPr>
          <a:xfrm>
            <a:off x="7519605" y="5968196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EDA2B899-6B82-3540-B9F2-16B4149593D7}"/>
              </a:ext>
            </a:extLst>
          </p:cNvPr>
          <p:cNvGrpSpPr/>
          <p:nvPr/>
        </p:nvGrpSpPr>
        <p:grpSpPr>
          <a:xfrm>
            <a:off x="2188305" y="5968196"/>
            <a:ext cx="3238966" cy="175528"/>
            <a:chOff x="2477679" y="5123221"/>
            <a:chExt cx="3238966" cy="17552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EC65073-837A-8845-B62F-26472A58A6DE}"/>
                </a:ext>
              </a:extLst>
            </p:cNvPr>
            <p:cNvCxnSpPr/>
            <p:nvPr/>
          </p:nvCxnSpPr>
          <p:spPr>
            <a:xfrm>
              <a:off x="2477679" y="5155520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75FB13C-FC08-7A46-A239-3AD3F200AED2}"/>
                </a:ext>
              </a:extLst>
            </p:cNvPr>
            <p:cNvCxnSpPr/>
            <p:nvPr/>
          </p:nvCxnSpPr>
          <p:spPr>
            <a:xfrm>
              <a:off x="2477679" y="5274206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1AF6DE4-0EA5-8C4D-AC88-E5264916C321}"/>
                </a:ext>
              </a:extLst>
            </p:cNvPr>
            <p:cNvCxnSpPr/>
            <p:nvPr/>
          </p:nvCxnSpPr>
          <p:spPr>
            <a:xfrm>
              <a:off x="2477679" y="5195082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83686E-ABBA-BC42-9881-045DC32104F8}"/>
                </a:ext>
              </a:extLst>
            </p:cNvPr>
            <p:cNvCxnSpPr/>
            <p:nvPr/>
          </p:nvCxnSpPr>
          <p:spPr>
            <a:xfrm>
              <a:off x="2477679" y="5234644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512ABD-5F29-3546-B7C7-C051ABC8E82A}"/>
                </a:ext>
              </a:extLst>
            </p:cNvPr>
            <p:cNvSpPr/>
            <p:nvPr/>
          </p:nvSpPr>
          <p:spPr>
            <a:xfrm>
              <a:off x="3894261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511FB5E-09D3-AB46-84AD-33795C1D0D9C}"/>
                </a:ext>
              </a:extLst>
            </p:cNvPr>
            <p:cNvSpPr/>
            <p:nvPr/>
          </p:nvSpPr>
          <p:spPr>
            <a:xfrm>
              <a:off x="4720209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6C86CBB-6446-C54D-B557-FE7720A61D76}"/>
                </a:ext>
              </a:extLst>
            </p:cNvPr>
            <p:cNvSpPr/>
            <p:nvPr/>
          </p:nvSpPr>
          <p:spPr>
            <a:xfrm>
              <a:off x="5546158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A699ED-0470-5449-9E80-5326BE40DEBA}"/>
                </a:ext>
              </a:extLst>
            </p:cNvPr>
            <p:cNvSpPr/>
            <p:nvPr/>
          </p:nvSpPr>
          <p:spPr>
            <a:xfrm>
              <a:off x="3066237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50" name="Rectangle 649">
            <a:extLst>
              <a:ext uri="{FF2B5EF4-FFF2-40B4-BE49-F238E27FC236}">
                <a16:creationId xmlns:a16="http://schemas.microsoft.com/office/drawing/2014/main" id="{FFD349F9-1CF9-7D42-BAE7-350F04C08014}"/>
              </a:ext>
            </a:extLst>
          </p:cNvPr>
          <p:cNvSpPr/>
          <p:nvPr/>
        </p:nvSpPr>
        <p:spPr>
          <a:xfrm>
            <a:off x="6062441" y="5968196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2" name="Title 211">
            <a:extLst>
              <a:ext uri="{FF2B5EF4-FFF2-40B4-BE49-F238E27FC236}">
                <a16:creationId xmlns:a16="http://schemas.microsoft.com/office/drawing/2014/main" id="{D3C6B407-9F34-FA49-AB73-68E11681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Highly banked and configurable global buffer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FF590D8-8AAF-384C-B410-6FAC185C5D7D}"/>
              </a:ext>
            </a:extLst>
          </p:cNvPr>
          <p:cNvSpPr txBox="1"/>
          <p:nvPr/>
        </p:nvSpPr>
        <p:spPr>
          <a:xfrm>
            <a:off x="247134" y="5370335"/>
            <a:ext cx="1994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Configurable in modes, number of types, capacity, bandwidth for different data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00CAE89-F698-6F4E-BA38-85B54C4B592C}"/>
              </a:ext>
            </a:extLst>
          </p:cNvPr>
          <p:cNvSpPr txBox="1"/>
          <p:nvPr/>
        </p:nvSpPr>
        <p:spPr>
          <a:xfrm>
            <a:off x="6804095" y="237497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D52DD91D-9EBB-5342-8D2B-5C24A9D549A2}"/>
              </a:ext>
            </a:extLst>
          </p:cNvPr>
          <p:cNvSpPr txBox="1"/>
          <p:nvPr/>
        </p:nvSpPr>
        <p:spPr>
          <a:xfrm>
            <a:off x="6375198" y="393642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1951B9-D1FE-CC41-A7FE-04453BCA9925}"/>
              </a:ext>
            </a:extLst>
          </p:cNvPr>
          <p:cNvSpPr/>
          <p:nvPr/>
        </p:nvSpPr>
        <p:spPr>
          <a:xfrm>
            <a:off x="6925648" y="4134267"/>
            <a:ext cx="3160670" cy="38693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5447F618-7C15-1944-AA32-13051B3B756E}"/>
              </a:ext>
            </a:extLst>
          </p:cNvPr>
          <p:cNvSpPr txBox="1"/>
          <p:nvPr/>
        </p:nvSpPr>
        <p:spPr>
          <a:xfrm>
            <a:off x="10407455" y="399576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I/O tile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44125B-AA71-6044-B458-528D517DDA3B}"/>
              </a:ext>
            </a:extLst>
          </p:cNvPr>
          <p:cNvCxnSpPr>
            <a:endCxn id="2" idx="3"/>
          </p:cNvCxnSpPr>
          <p:nvPr/>
        </p:nvCxnSpPr>
        <p:spPr>
          <a:xfrm flipH="1">
            <a:off x="10086318" y="4228809"/>
            <a:ext cx="321137" cy="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" name="Rectangle 378">
            <a:extLst>
              <a:ext uri="{FF2B5EF4-FFF2-40B4-BE49-F238E27FC236}">
                <a16:creationId xmlns:a16="http://schemas.microsoft.com/office/drawing/2014/main" id="{33AEA60E-BCE3-7C49-A435-1F88A99BD22C}"/>
              </a:ext>
            </a:extLst>
          </p:cNvPr>
          <p:cNvSpPr/>
          <p:nvPr/>
        </p:nvSpPr>
        <p:spPr>
          <a:xfrm>
            <a:off x="2172491" y="4136057"/>
            <a:ext cx="3160670" cy="38693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BDB795F7-9420-864C-AD4B-016C36CE58E3}"/>
              </a:ext>
            </a:extLst>
          </p:cNvPr>
          <p:cNvCxnSpPr>
            <a:cxnSpLocks/>
          </p:cNvCxnSpPr>
          <p:nvPr/>
        </p:nvCxnSpPr>
        <p:spPr>
          <a:xfrm flipH="1">
            <a:off x="2538478" y="3755745"/>
            <a:ext cx="76639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BF26960-E79D-EC4E-B715-BE5C79B096A7}"/>
              </a:ext>
            </a:extLst>
          </p:cNvPr>
          <p:cNvCxnSpPr>
            <a:cxnSpLocks/>
            <a:stCxn id="558" idx="0"/>
          </p:cNvCxnSpPr>
          <p:nvPr/>
        </p:nvCxnSpPr>
        <p:spPr>
          <a:xfrm>
            <a:off x="10202422" y="3562284"/>
            <a:ext cx="0" cy="187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1C944A4-2316-B744-B354-E884A254DF1C}"/>
              </a:ext>
            </a:extLst>
          </p:cNvPr>
          <p:cNvGrpSpPr/>
          <p:nvPr/>
        </p:nvGrpSpPr>
        <p:grpSpPr>
          <a:xfrm>
            <a:off x="8942048" y="3558799"/>
            <a:ext cx="441254" cy="522802"/>
            <a:chOff x="8417580" y="3558799"/>
            <a:chExt cx="441254" cy="522802"/>
          </a:xfrm>
        </p:grpSpPr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A443FA9E-335A-F748-A798-66DC2CC32740}"/>
                </a:ext>
              </a:extLst>
            </p:cNvPr>
            <p:cNvSpPr/>
            <p:nvPr/>
          </p:nvSpPr>
          <p:spPr>
            <a:xfrm flipV="1">
              <a:off x="8470198" y="3950198"/>
              <a:ext cx="130541" cy="1314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317AF7F0-D7E9-8B49-A82E-E9B8F4620138}"/>
                </a:ext>
              </a:extLst>
            </p:cNvPr>
            <p:cNvCxnSpPr>
              <a:cxnSpLocks/>
              <a:stCxn id="392" idx="2"/>
              <a:endCxn id="391" idx="3"/>
            </p:cNvCxnSpPr>
            <p:nvPr/>
          </p:nvCxnSpPr>
          <p:spPr>
            <a:xfrm flipV="1">
              <a:off x="8535469" y="3826138"/>
              <a:ext cx="0" cy="1240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896543D2-27CF-7B4C-97DF-8069939DA4CA}"/>
                </a:ext>
              </a:extLst>
            </p:cNvPr>
            <p:cNvCxnSpPr>
              <a:cxnSpLocks/>
            </p:cNvCxnSpPr>
            <p:nvPr/>
          </p:nvCxnSpPr>
          <p:spPr>
            <a:xfrm>
              <a:off x="8858834" y="3562284"/>
              <a:ext cx="0" cy="69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10962E8A-B5F1-8E49-83AA-FA4A8C81BA86}"/>
                </a:ext>
              </a:extLst>
            </p:cNvPr>
            <p:cNvCxnSpPr>
              <a:cxnSpLocks/>
            </p:cNvCxnSpPr>
            <p:nvPr/>
          </p:nvCxnSpPr>
          <p:spPr>
            <a:xfrm>
              <a:off x="8518116" y="3632200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Trapezoid 390">
              <a:extLst>
                <a:ext uri="{FF2B5EF4-FFF2-40B4-BE49-F238E27FC236}">
                  <a16:creationId xmlns:a16="http://schemas.microsoft.com/office/drawing/2014/main" id="{FE88E8C5-BF59-0E46-96CE-D45CD87C307D}"/>
                </a:ext>
              </a:extLst>
            </p:cNvPr>
            <p:cNvSpPr/>
            <p:nvPr/>
          </p:nvSpPr>
          <p:spPr>
            <a:xfrm rot="14760869" flipH="1">
              <a:off x="8329154" y="3647225"/>
              <a:ext cx="314800" cy="137947"/>
            </a:xfrm>
            <a:prstGeom prst="trapezoid">
              <a:avLst>
                <a:gd name="adj" fmla="val 53745"/>
              </a:avLst>
            </a:prstGeom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FF831F5F-1CCB-A448-94FA-EF11C252615F}"/>
              </a:ext>
            </a:extLst>
          </p:cNvPr>
          <p:cNvGrpSpPr/>
          <p:nvPr/>
        </p:nvGrpSpPr>
        <p:grpSpPr>
          <a:xfrm>
            <a:off x="8155115" y="3563025"/>
            <a:ext cx="441225" cy="522802"/>
            <a:chOff x="8417580" y="3558799"/>
            <a:chExt cx="441225" cy="522802"/>
          </a:xfrm>
        </p:grpSpPr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ED3FC50E-244D-624B-9A86-DE731495C0E7}"/>
                </a:ext>
              </a:extLst>
            </p:cNvPr>
            <p:cNvSpPr/>
            <p:nvPr/>
          </p:nvSpPr>
          <p:spPr>
            <a:xfrm flipV="1">
              <a:off x="8470198" y="3950198"/>
              <a:ext cx="130541" cy="1314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9" name="Straight Arrow Connector 398">
              <a:extLst>
                <a:ext uri="{FF2B5EF4-FFF2-40B4-BE49-F238E27FC236}">
                  <a16:creationId xmlns:a16="http://schemas.microsoft.com/office/drawing/2014/main" id="{E27240FC-BC89-BF40-91D1-BA9D81F38D36}"/>
                </a:ext>
              </a:extLst>
            </p:cNvPr>
            <p:cNvCxnSpPr>
              <a:cxnSpLocks/>
              <a:stCxn id="398" idx="2"/>
              <a:endCxn id="407" idx="3"/>
            </p:cNvCxnSpPr>
            <p:nvPr/>
          </p:nvCxnSpPr>
          <p:spPr>
            <a:xfrm flipV="1">
              <a:off x="8535469" y="3826138"/>
              <a:ext cx="0" cy="1240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5D85C5B3-F028-4E4A-B605-47B596BA1FBE}"/>
                </a:ext>
              </a:extLst>
            </p:cNvPr>
            <p:cNvCxnSpPr>
              <a:cxnSpLocks/>
            </p:cNvCxnSpPr>
            <p:nvPr/>
          </p:nvCxnSpPr>
          <p:spPr>
            <a:xfrm>
              <a:off x="8858805" y="3562284"/>
              <a:ext cx="0" cy="69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2F894FF7-3980-5F4D-B98B-C6027E808E33}"/>
                </a:ext>
              </a:extLst>
            </p:cNvPr>
            <p:cNvCxnSpPr>
              <a:cxnSpLocks/>
            </p:cNvCxnSpPr>
            <p:nvPr/>
          </p:nvCxnSpPr>
          <p:spPr>
            <a:xfrm>
              <a:off x="8518116" y="3632200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Trapezoid 406">
              <a:extLst>
                <a:ext uri="{FF2B5EF4-FFF2-40B4-BE49-F238E27FC236}">
                  <a16:creationId xmlns:a16="http://schemas.microsoft.com/office/drawing/2014/main" id="{A82CC562-9FA2-1F49-8C4F-9089B415E88A}"/>
                </a:ext>
              </a:extLst>
            </p:cNvPr>
            <p:cNvSpPr/>
            <p:nvPr/>
          </p:nvSpPr>
          <p:spPr>
            <a:xfrm rot="14760869" flipH="1">
              <a:off x="8329154" y="3647225"/>
              <a:ext cx="314800" cy="137947"/>
            </a:xfrm>
            <a:prstGeom prst="trapezoid">
              <a:avLst>
                <a:gd name="adj" fmla="val 53745"/>
              </a:avLst>
            </a:prstGeom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175D4880-ACB4-8F40-9BAD-32B32DBB4787}"/>
              </a:ext>
            </a:extLst>
          </p:cNvPr>
          <p:cNvGrpSpPr/>
          <p:nvPr/>
        </p:nvGrpSpPr>
        <p:grpSpPr>
          <a:xfrm>
            <a:off x="7359347" y="3559093"/>
            <a:ext cx="441225" cy="522802"/>
            <a:chOff x="8417580" y="3558799"/>
            <a:chExt cx="441225" cy="522802"/>
          </a:xfrm>
        </p:grpSpPr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268B07D0-FC80-2B41-B91A-DAF5D5E180B8}"/>
                </a:ext>
              </a:extLst>
            </p:cNvPr>
            <p:cNvSpPr/>
            <p:nvPr/>
          </p:nvSpPr>
          <p:spPr>
            <a:xfrm flipV="1">
              <a:off x="8470198" y="3950198"/>
              <a:ext cx="130541" cy="1314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11" name="Straight Arrow Connector 410">
              <a:extLst>
                <a:ext uri="{FF2B5EF4-FFF2-40B4-BE49-F238E27FC236}">
                  <a16:creationId xmlns:a16="http://schemas.microsoft.com/office/drawing/2014/main" id="{AED09BC0-D560-094D-B52C-420F7B5EE02F}"/>
                </a:ext>
              </a:extLst>
            </p:cNvPr>
            <p:cNvCxnSpPr>
              <a:cxnSpLocks/>
              <a:stCxn id="409" idx="2"/>
              <a:endCxn id="414" idx="3"/>
            </p:cNvCxnSpPr>
            <p:nvPr/>
          </p:nvCxnSpPr>
          <p:spPr>
            <a:xfrm flipV="1">
              <a:off x="8535469" y="3826138"/>
              <a:ext cx="0" cy="1240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90B8E21D-D7C2-8C43-AA6B-59E91C31E066}"/>
                </a:ext>
              </a:extLst>
            </p:cNvPr>
            <p:cNvCxnSpPr>
              <a:cxnSpLocks/>
            </p:cNvCxnSpPr>
            <p:nvPr/>
          </p:nvCxnSpPr>
          <p:spPr>
            <a:xfrm>
              <a:off x="8858805" y="3562284"/>
              <a:ext cx="0" cy="69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DB516A8B-8718-304B-ADE4-2531D031B734}"/>
                </a:ext>
              </a:extLst>
            </p:cNvPr>
            <p:cNvCxnSpPr>
              <a:cxnSpLocks/>
            </p:cNvCxnSpPr>
            <p:nvPr/>
          </p:nvCxnSpPr>
          <p:spPr>
            <a:xfrm>
              <a:off x="8518116" y="3632200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Trapezoid 413">
              <a:extLst>
                <a:ext uri="{FF2B5EF4-FFF2-40B4-BE49-F238E27FC236}">
                  <a16:creationId xmlns:a16="http://schemas.microsoft.com/office/drawing/2014/main" id="{B264ABDD-C6C6-C840-ABAB-5F64A9A5D141}"/>
                </a:ext>
              </a:extLst>
            </p:cNvPr>
            <p:cNvSpPr/>
            <p:nvPr/>
          </p:nvSpPr>
          <p:spPr>
            <a:xfrm rot="14760869" flipH="1">
              <a:off x="8329154" y="3647225"/>
              <a:ext cx="314800" cy="137947"/>
            </a:xfrm>
            <a:prstGeom prst="trapezoid">
              <a:avLst>
                <a:gd name="adj" fmla="val 53745"/>
              </a:avLst>
            </a:prstGeom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2A789DBE-503A-3440-92C0-9053798AB026}"/>
              </a:ext>
            </a:extLst>
          </p:cNvPr>
          <p:cNvGrpSpPr/>
          <p:nvPr/>
        </p:nvGrpSpPr>
        <p:grpSpPr>
          <a:xfrm>
            <a:off x="5852750" y="3563025"/>
            <a:ext cx="441225" cy="522802"/>
            <a:chOff x="8417580" y="3558799"/>
            <a:chExt cx="441225" cy="522802"/>
          </a:xfrm>
        </p:grpSpPr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7ED43AFC-FEA8-A746-878E-3A6EEBDB3D58}"/>
                </a:ext>
              </a:extLst>
            </p:cNvPr>
            <p:cNvSpPr/>
            <p:nvPr/>
          </p:nvSpPr>
          <p:spPr>
            <a:xfrm flipV="1">
              <a:off x="8470198" y="3950198"/>
              <a:ext cx="130541" cy="1314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17" name="Straight Arrow Connector 416">
              <a:extLst>
                <a:ext uri="{FF2B5EF4-FFF2-40B4-BE49-F238E27FC236}">
                  <a16:creationId xmlns:a16="http://schemas.microsoft.com/office/drawing/2014/main" id="{3D4D5797-3DC3-044C-A8B4-21A5AF32EB19}"/>
                </a:ext>
              </a:extLst>
            </p:cNvPr>
            <p:cNvCxnSpPr>
              <a:cxnSpLocks/>
              <a:stCxn id="416" idx="2"/>
              <a:endCxn id="426" idx="3"/>
            </p:cNvCxnSpPr>
            <p:nvPr/>
          </p:nvCxnSpPr>
          <p:spPr>
            <a:xfrm flipV="1">
              <a:off x="8535469" y="3826138"/>
              <a:ext cx="0" cy="1240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BE12356C-96FB-3440-8D1E-82B33F0C2B1C}"/>
                </a:ext>
              </a:extLst>
            </p:cNvPr>
            <p:cNvCxnSpPr>
              <a:cxnSpLocks/>
            </p:cNvCxnSpPr>
            <p:nvPr/>
          </p:nvCxnSpPr>
          <p:spPr>
            <a:xfrm>
              <a:off x="8858805" y="3562284"/>
              <a:ext cx="0" cy="69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261AB219-77FD-1C46-82AB-1B446161D3E9}"/>
                </a:ext>
              </a:extLst>
            </p:cNvPr>
            <p:cNvCxnSpPr>
              <a:cxnSpLocks/>
            </p:cNvCxnSpPr>
            <p:nvPr/>
          </p:nvCxnSpPr>
          <p:spPr>
            <a:xfrm>
              <a:off x="8518116" y="3632200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Trapezoid 425">
              <a:extLst>
                <a:ext uri="{FF2B5EF4-FFF2-40B4-BE49-F238E27FC236}">
                  <a16:creationId xmlns:a16="http://schemas.microsoft.com/office/drawing/2014/main" id="{922CDBAD-2A4B-A94C-A7FD-B2A4AA677AB6}"/>
                </a:ext>
              </a:extLst>
            </p:cNvPr>
            <p:cNvSpPr/>
            <p:nvPr/>
          </p:nvSpPr>
          <p:spPr>
            <a:xfrm rot="14760869" flipH="1">
              <a:off x="8329154" y="3647225"/>
              <a:ext cx="314800" cy="137947"/>
            </a:xfrm>
            <a:prstGeom prst="trapezoid">
              <a:avLst>
                <a:gd name="adj" fmla="val 53745"/>
              </a:avLst>
            </a:prstGeom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857F1041-8C31-3640-93A1-E83B07089369}"/>
              </a:ext>
            </a:extLst>
          </p:cNvPr>
          <p:cNvGrpSpPr/>
          <p:nvPr/>
        </p:nvGrpSpPr>
        <p:grpSpPr>
          <a:xfrm>
            <a:off x="5002850" y="3560431"/>
            <a:ext cx="441225" cy="522802"/>
            <a:chOff x="8417580" y="3558799"/>
            <a:chExt cx="441225" cy="522802"/>
          </a:xfrm>
        </p:grpSpPr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4FA219BC-D50C-D648-9102-991DC1EBAF79}"/>
                </a:ext>
              </a:extLst>
            </p:cNvPr>
            <p:cNvSpPr/>
            <p:nvPr/>
          </p:nvSpPr>
          <p:spPr>
            <a:xfrm flipV="1">
              <a:off x="8470198" y="3950198"/>
              <a:ext cx="130541" cy="1314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1" name="Straight Arrow Connector 430">
              <a:extLst>
                <a:ext uri="{FF2B5EF4-FFF2-40B4-BE49-F238E27FC236}">
                  <a16:creationId xmlns:a16="http://schemas.microsoft.com/office/drawing/2014/main" id="{0EF680FE-26FE-714E-92A9-85B0515D00BB}"/>
                </a:ext>
              </a:extLst>
            </p:cNvPr>
            <p:cNvCxnSpPr>
              <a:cxnSpLocks/>
              <a:stCxn id="429" idx="2"/>
              <a:endCxn id="441" idx="3"/>
            </p:cNvCxnSpPr>
            <p:nvPr/>
          </p:nvCxnSpPr>
          <p:spPr>
            <a:xfrm flipV="1">
              <a:off x="8535469" y="3826138"/>
              <a:ext cx="0" cy="1240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65167FE4-C9C1-774C-A6C8-C38D6260533A}"/>
                </a:ext>
              </a:extLst>
            </p:cNvPr>
            <p:cNvCxnSpPr>
              <a:cxnSpLocks/>
            </p:cNvCxnSpPr>
            <p:nvPr/>
          </p:nvCxnSpPr>
          <p:spPr>
            <a:xfrm>
              <a:off x="8858805" y="3562284"/>
              <a:ext cx="0" cy="69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0438903-EEDC-3140-9D8B-726511FAC0D6}"/>
                </a:ext>
              </a:extLst>
            </p:cNvPr>
            <p:cNvCxnSpPr>
              <a:cxnSpLocks/>
            </p:cNvCxnSpPr>
            <p:nvPr/>
          </p:nvCxnSpPr>
          <p:spPr>
            <a:xfrm>
              <a:off x="8518116" y="3632200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Trapezoid 440">
              <a:extLst>
                <a:ext uri="{FF2B5EF4-FFF2-40B4-BE49-F238E27FC236}">
                  <a16:creationId xmlns:a16="http://schemas.microsoft.com/office/drawing/2014/main" id="{34A8EF1C-BE79-F64D-B452-E103A686D9B4}"/>
                </a:ext>
              </a:extLst>
            </p:cNvPr>
            <p:cNvSpPr/>
            <p:nvPr/>
          </p:nvSpPr>
          <p:spPr>
            <a:xfrm rot="14760869" flipH="1">
              <a:off x="8329154" y="3647225"/>
              <a:ext cx="314800" cy="137947"/>
            </a:xfrm>
            <a:prstGeom prst="trapezoid">
              <a:avLst>
                <a:gd name="adj" fmla="val 53745"/>
              </a:avLst>
            </a:prstGeom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D635277B-E2ED-FB40-97B5-66AFCBFA2A76}"/>
              </a:ext>
            </a:extLst>
          </p:cNvPr>
          <p:cNvGrpSpPr/>
          <p:nvPr/>
        </p:nvGrpSpPr>
        <p:grpSpPr>
          <a:xfrm>
            <a:off x="4192416" y="3558221"/>
            <a:ext cx="441225" cy="522802"/>
            <a:chOff x="8417580" y="3558799"/>
            <a:chExt cx="441225" cy="522802"/>
          </a:xfrm>
        </p:grpSpPr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37760197-7904-AD4F-AB5C-E8619C32A77E}"/>
                </a:ext>
              </a:extLst>
            </p:cNvPr>
            <p:cNvSpPr/>
            <p:nvPr/>
          </p:nvSpPr>
          <p:spPr>
            <a:xfrm flipV="1">
              <a:off x="8470198" y="3950198"/>
              <a:ext cx="130541" cy="1314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4" name="Straight Arrow Connector 443">
              <a:extLst>
                <a:ext uri="{FF2B5EF4-FFF2-40B4-BE49-F238E27FC236}">
                  <a16:creationId xmlns:a16="http://schemas.microsoft.com/office/drawing/2014/main" id="{0EA9F7DB-F5EB-BE46-9DE9-C355FAE65DE7}"/>
                </a:ext>
              </a:extLst>
            </p:cNvPr>
            <p:cNvCxnSpPr>
              <a:cxnSpLocks/>
              <a:stCxn id="443" idx="2"/>
              <a:endCxn id="568" idx="3"/>
            </p:cNvCxnSpPr>
            <p:nvPr/>
          </p:nvCxnSpPr>
          <p:spPr>
            <a:xfrm flipV="1">
              <a:off x="8535469" y="3826138"/>
              <a:ext cx="0" cy="1240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78BCA0E6-BB74-BC47-8703-7CC506758B58}"/>
                </a:ext>
              </a:extLst>
            </p:cNvPr>
            <p:cNvCxnSpPr>
              <a:cxnSpLocks/>
            </p:cNvCxnSpPr>
            <p:nvPr/>
          </p:nvCxnSpPr>
          <p:spPr>
            <a:xfrm>
              <a:off x="8858805" y="3562284"/>
              <a:ext cx="0" cy="69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2E4AE6A5-C1A5-D24A-8E4E-0C877386B071}"/>
                </a:ext>
              </a:extLst>
            </p:cNvPr>
            <p:cNvCxnSpPr>
              <a:cxnSpLocks/>
            </p:cNvCxnSpPr>
            <p:nvPr/>
          </p:nvCxnSpPr>
          <p:spPr>
            <a:xfrm>
              <a:off x="8518116" y="3632200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8" name="Trapezoid 567">
              <a:extLst>
                <a:ext uri="{FF2B5EF4-FFF2-40B4-BE49-F238E27FC236}">
                  <a16:creationId xmlns:a16="http://schemas.microsoft.com/office/drawing/2014/main" id="{B23F5996-7FA1-254D-85BA-AC0AC653F4CB}"/>
                </a:ext>
              </a:extLst>
            </p:cNvPr>
            <p:cNvSpPr/>
            <p:nvPr/>
          </p:nvSpPr>
          <p:spPr>
            <a:xfrm rot="14760869" flipH="1">
              <a:off x="8329154" y="3647225"/>
              <a:ext cx="314800" cy="137947"/>
            </a:xfrm>
            <a:prstGeom prst="trapezoid">
              <a:avLst>
                <a:gd name="adj" fmla="val 53745"/>
              </a:avLst>
            </a:prstGeom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7704B1AC-9359-EC4B-A857-3371D9646C23}"/>
              </a:ext>
            </a:extLst>
          </p:cNvPr>
          <p:cNvGrpSpPr/>
          <p:nvPr/>
        </p:nvGrpSpPr>
        <p:grpSpPr>
          <a:xfrm>
            <a:off x="3378534" y="3560588"/>
            <a:ext cx="441225" cy="522802"/>
            <a:chOff x="8417580" y="3558799"/>
            <a:chExt cx="441225" cy="522802"/>
          </a:xfrm>
        </p:grpSpPr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916B5C41-EBCB-EF43-8CFD-03D7517FF49D}"/>
                </a:ext>
              </a:extLst>
            </p:cNvPr>
            <p:cNvSpPr/>
            <p:nvPr/>
          </p:nvSpPr>
          <p:spPr>
            <a:xfrm flipV="1">
              <a:off x="8470198" y="3950198"/>
              <a:ext cx="130541" cy="1314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1" name="Straight Arrow Connector 570">
              <a:extLst>
                <a:ext uri="{FF2B5EF4-FFF2-40B4-BE49-F238E27FC236}">
                  <a16:creationId xmlns:a16="http://schemas.microsoft.com/office/drawing/2014/main" id="{643CADD5-B5A2-494C-A58F-852B710F5EAD}"/>
                </a:ext>
              </a:extLst>
            </p:cNvPr>
            <p:cNvCxnSpPr>
              <a:cxnSpLocks/>
              <a:stCxn id="570" idx="2"/>
              <a:endCxn id="583" idx="3"/>
            </p:cNvCxnSpPr>
            <p:nvPr/>
          </p:nvCxnSpPr>
          <p:spPr>
            <a:xfrm flipV="1">
              <a:off x="8535469" y="3826138"/>
              <a:ext cx="0" cy="1240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B580E59D-CBF8-D440-861F-D9771659C0D6}"/>
                </a:ext>
              </a:extLst>
            </p:cNvPr>
            <p:cNvCxnSpPr>
              <a:cxnSpLocks/>
            </p:cNvCxnSpPr>
            <p:nvPr/>
          </p:nvCxnSpPr>
          <p:spPr>
            <a:xfrm>
              <a:off x="8858805" y="3562284"/>
              <a:ext cx="0" cy="69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D8CAE75F-74B2-9844-A842-D40855B96B83}"/>
                </a:ext>
              </a:extLst>
            </p:cNvPr>
            <p:cNvCxnSpPr>
              <a:cxnSpLocks/>
            </p:cNvCxnSpPr>
            <p:nvPr/>
          </p:nvCxnSpPr>
          <p:spPr>
            <a:xfrm>
              <a:off x="8518116" y="3632200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" name="Trapezoid 582">
              <a:extLst>
                <a:ext uri="{FF2B5EF4-FFF2-40B4-BE49-F238E27FC236}">
                  <a16:creationId xmlns:a16="http://schemas.microsoft.com/office/drawing/2014/main" id="{1204A333-B650-4B43-86D3-79A64E5295E4}"/>
                </a:ext>
              </a:extLst>
            </p:cNvPr>
            <p:cNvSpPr/>
            <p:nvPr/>
          </p:nvSpPr>
          <p:spPr>
            <a:xfrm rot="14760869" flipH="1">
              <a:off x="8329154" y="3647225"/>
              <a:ext cx="314800" cy="137947"/>
            </a:xfrm>
            <a:prstGeom prst="trapezoid">
              <a:avLst>
                <a:gd name="adj" fmla="val 53745"/>
              </a:avLst>
            </a:prstGeom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4" name="Group 583">
            <a:extLst>
              <a:ext uri="{FF2B5EF4-FFF2-40B4-BE49-F238E27FC236}">
                <a16:creationId xmlns:a16="http://schemas.microsoft.com/office/drawing/2014/main" id="{EBE0F1CD-9F9A-9A4C-A070-3B27E09DCA07}"/>
              </a:ext>
            </a:extLst>
          </p:cNvPr>
          <p:cNvGrpSpPr/>
          <p:nvPr/>
        </p:nvGrpSpPr>
        <p:grpSpPr>
          <a:xfrm>
            <a:off x="2574952" y="3569181"/>
            <a:ext cx="441225" cy="522802"/>
            <a:chOff x="8417580" y="3558799"/>
            <a:chExt cx="441225" cy="522802"/>
          </a:xfrm>
        </p:grpSpPr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197E773D-1B5A-324B-A28A-1875958B662B}"/>
                </a:ext>
              </a:extLst>
            </p:cNvPr>
            <p:cNvSpPr/>
            <p:nvPr/>
          </p:nvSpPr>
          <p:spPr>
            <a:xfrm flipV="1">
              <a:off x="8470198" y="3950198"/>
              <a:ext cx="130541" cy="1314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6" name="Straight Arrow Connector 585">
              <a:extLst>
                <a:ext uri="{FF2B5EF4-FFF2-40B4-BE49-F238E27FC236}">
                  <a16:creationId xmlns:a16="http://schemas.microsoft.com/office/drawing/2014/main" id="{292F61BB-9F65-7B4B-8592-C6970DF56320}"/>
                </a:ext>
              </a:extLst>
            </p:cNvPr>
            <p:cNvCxnSpPr>
              <a:cxnSpLocks/>
              <a:stCxn id="585" idx="2"/>
              <a:endCxn id="589" idx="3"/>
            </p:cNvCxnSpPr>
            <p:nvPr/>
          </p:nvCxnSpPr>
          <p:spPr>
            <a:xfrm flipV="1">
              <a:off x="8535469" y="3826138"/>
              <a:ext cx="0" cy="1240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DF89B5DB-A10C-AF4B-8513-98C8EA741461}"/>
                </a:ext>
              </a:extLst>
            </p:cNvPr>
            <p:cNvCxnSpPr>
              <a:cxnSpLocks/>
            </p:cNvCxnSpPr>
            <p:nvPr/>
          </p:nvCxnSpPr>
          <p:spPr>
            <a:xfrm>
              <a:off x="8858805" y="3562284"/>
              <a:ext cx="0" cy="69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DF00DCE7-CBE6-B445-AD6B-EBC72E9E82B5}"/>
                </a:ext>
              </a:extLst>
            </p:cNvPr>
            <p:cNvCxnSpPr>
              <a:cxnSpLocks/>
            </p:cNvCxnSpPr>
            <p:nvPr/>
          </p:nvCxnSpPr>
          <p:spPr>
            <a:xfrm>
              <a:off x="8518116" y="3632200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9" name="Trapezoid 588">
              <a:extLst>
                <a:ext uri="{FF2B5EF4-FFF2-40B4-BE49-F238E27FC236}">
                  <a16:creationId xmlns:a16="http://schemas.microsoft.com/office/drawing/2014/main" id="{5A9204DF-4E11-E348-B356-7C7F089372A3}"/>
                </a:ext>
              </a:extLst>
            </p:cNvPr>
            <p:cNvSpPr/>
            <p:nvPr/>
          </p:nvSpPr>
          <p:spPr>
            <a:xfrm rot="14760869" flipH="1">
              <a:off x="8329154" y="3647225"/>
              <a:ext cx="314800" cy="137947"/>
            </a:xfrm>
            <a:prstGeom prst="trapezoid">
              <a:avLst>
                <a:gd name="adj" fmla="val 53745"/>
              </a:avLst>
            </a:prstGeom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9663D513-F777-3F47-9040-068FE6AE13CB}"/>
              </a:ext>
            </a:extLst>
          </p:cNvPr>
          <p:cNvCxnSpPr>
            <a:cxnSpLocks/>
          </p:cNvCxnSpPr>
          <p:nvPr/>
        </p:nvCxnSpPr>
        <p:spPr>
          <a:xfrm>
            <a:off x="5815721" y="3749486"/>
            <a:ext cx="0" cy="50607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9BA16296-8580-D64E-A15C-B4289809FCB4}"/>
              </a:ext>
            </a:extLst>
          </p:cNvPr>
          <p:cNvCxnSpPr>
            <a:cxnSpLocks/>
          </p:cNvCxnSpPr>
          <p:nvPr/>
        </p:nvCxnSpPr>
        <p:spPr>
          <a:xfrm>
            <a:off x="2545367" y="3749485"/>
            <a:ext cx="0" cy="50607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4" name="TextBox 573">
            <a:extLst>
              <a:ext uri="{FF2B5EF4-FFF2-40B4-BE49-F238E27FC236}">
                <a16:creationId xmlns:a16="http://schemas.microsoft.com/office/drawing/2014/main" id="{6CC87348-7E1C-E94E-B514-B9259645E7D4}"/>
              </a:ext>
            </a:extLst>
          </p:cNvPr>
          <p:cNvSpPr txBox="1"/>
          <p:nvPr/>
        </p:nvSpPr>
        <p:spPr>
          <a:xfrm>
            <a:off x="2653320" y="1466880"/>
            <a:ext cx="1512145" cy="1631216"/>
          </a:xfrm>
          <a:prstGeom prst="rect">
            <a:avLst/>
          </a:prstGeom>
          <a:solidFill>
            <a:srgbClr val="D0CECE">
              <a:alpha val="50196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endParaRPr lang="en-US" sz="2800" dirty="0"/>
          </a:p>
          <a:p>
            <a:r>
              <a:rPr lang="en-US" sz="4000" dirty="0"/>
              <a:t>Config</a:t>
            </a:r>
          </a:p>
          <a:p>
            <a:endParaRPr lang="en-US" sz="2800" dirty="0"/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F111238D-CA96-0848-8CFB-87787ADF9AD6}"/>
              </a:ext>
            </a:extLst>
          </p:cNvPr>
          <p:cNvSpPr txBox="1"/>
          <p:nvPr/>
        </p:nvSpPr>
        <p:spPr>
          <a:xfrm>
            <a:off x="4251308" y="1460702"/>
            <a:ext cx="4662703" cy="1631216"/>
          </a:xfrm>
          <a:prstGeom prst="rect">
            <a:avLst/>
          </a:prstGeom>
          <a:solidFill>
            <a:srgbClr val="D0CECE">
              <a:alpha val="50196"/>
            </a:srgb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  <a:p>
            <a:pPr algn="ctr"/>
            <a:r>
              <a:rPr lang="en-US" sz="4000" dirty="0"/>
              <a:t>Weights</a:t>
            </a:r>
          </a:p>
          <a:p>
            <a:pPr algn="ctr"/>
            <a:endParaRPr lang="en-US" sz="2800" dirty="0"/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3CB62E01-8097-E54A-A200-F1F810B48318}"/>
              </a:ext>
            </a:extLst>
          </p:cNvPr>
          <p:cNvSpPr txBox="1"/>
          <p:nvPr/>
        </p:nvSpPr>
        <p:spPr>
          <a:xfrm>
            <a:off x="9057004" y="1467331"/>
            <a:ext cx="1494320" cy="1631216"/>
          </a:xfrm>
          <a:prstGeom prst="rect">
            <a:avLst/>
          </a:prstGeom>
          <a:solidFill>
            <a:srgbClr val="D0CECE">
              <a:alpha val="50196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endParaRPr lang="en-US" sz="2800" dirty="0"/>
          </a:p>
          <a:p>
            <a:r>
              <a:rPr lang="en-US" sz="4000" dirty="0"/>
              <a:t>Inputs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6522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" name="Table 379">
            <a:extLst>
              <a:ext uri="{FF2B5EF4-FFF2-40B4-BE49-F238E27FC236}">
                <a16:creationId xmlns:a16="http://schemas.microsoft.com/office/drawing/2014/main" id="{4C6AE8FB-B100-9940-BF60-D757075ED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39232"/>
              </p:ext>
            </p:extLst>
          </p:nvPr>
        </p:nvGraphicFramePr>
        <p:xfrm>
          <a:off x="1904571" y="3970199"/>
          <a:ext cx="8327130" cy="1190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795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9638464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1938552256"/>
                    </a:ext>
                  </a:extLst>
                </a:gridCol>
                <a:gridCol w="5947950">
                  <a:extLst>
                    <a:ext uri="{9D8B030D-6E8A-4147-A177-3AD203B41FA5}">
                      <a16:colId xmlns:a16="http://schemas.microsoft.com/office/drawing/2014/main" val="398898311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989360657"/>
                    </a:ext>
                  </a:extLst>
                </a:gridCol>
              </a:tblGrid>
              <a:tr h="11909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</a:tbl>
          </a:graphicData>
        </a:graphic>
      </p:graphicFrame>
      <p:sp>
        <p:nvSpPr>
          <p:cNvPr id="37" name="Title 36">
            <a:extLst>
              <a:ext uri="{FF2B5EF4-FFF2-40B4-BE49-F238E27FC236}">
                <a16:creationId xmlns:a16="http://schemas.microsoft.com/office/drawing/2014/main" id="{FC7E1E89-BCBA-3343-A49B-560A6CB62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Global Buffer – SoC interface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35F9F7AE-D56E-0641-8C55-2FF2D27A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CGRA appears as an SRAM to the SoC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There is a wrapper that converts this interface into AXI which has block transfers</a:t>
            </a:r>
          </a:p>
          <a:p>
            <a:pPr lvl="1"/>
            <a:r>
              <a:rPr lang="en-US" sz="1800" dirty="0"/>
              <a:t>Block = 256 words</a:t>
            </a:r>
          </a:p>
          <a:p>
            <a:pPr lvl="1"/>
            <a:r>
              <a:rPr lang="en-US" sz="1800" dirty="0"/>
              <a:t>Word = 64 bits</a:t>
            </a:r>
          </a:p>
          <a:p>
            <a:pPr lvl="1"/>
            <a:r>
              <a:rPr lang="en-US" sz="1800" dirty="0"/>
              <a:t>There is an AXI interface for read and another for write</a:t>
            </a:r>
          </a:p>
          <a:p>
            <a:pPr lvl="1"/>
            <a:r>
              <a:rPr lang="en-US" sz="1800" dirty="0"/>
              <a:t>SoC makes sure that reads and write don’t go to the same bank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6AD547-B49E-8F45-A24F-D5D36D8F1074}"/>
              </a:ext>
            </a:extLst>
          </p:cNvPr>
          <p:cNvSpPr txBox="1"/>
          <p:nvPr/>
        </p:nvSpPr>
        <p:spPr>
          <a:xfrm>
            <a:off x="2595716" y="2309606"/>
            <a:ext cx="131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wdata</a:t>
            </a:r>
            <a:r>
              <a:rPr lang="en-US" dirty="0">
                <a:solidFill>
                  <a:srgbClr val="00B0F0"/>
                </a:solidFill>
              </a:rPr>
              <a:t> (64b)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A5B3BD8E-5A67-6E45-836F-BEEF28A22960}"/>
              </a:ext>
            </a:extLst>
          </p:cNvPr>
          <p:cNvSpPr txBox="1"/>
          <p:nvPr/>
        </p:nvSpPr>
        <p:spPr>
          <a:xfrm>
            <a:off x="4516107" y="2309606"/>
            <a:ext cx="7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waddr</a:t>
            </a:r>
            <a:endParaRPr lang="en-US" dirty="0"/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6A79175E-1F73-B143-897F-2D4E88DA8DA5}"/>
              </a:ext>
            </a:extLst>
          </p:cNvPr>
          <p:cNvSpPr txBox="1"/>
          <p:nvPr/>
        </p:nvSpPr>
        <p:spPr>
          <a:xfrm>
            <a:off x="5322113" y="2309606"/>
            <a:ext cx="58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wen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31AF6D70-3E1A-D144-85B4-F3BC7ECADD96}"/>
              </a:ext>
            </a:extLst>
          </p:cNvPr>
          <p:cNvSpPr txBox="1"/>
          <p:nvPr/>
        </p:nvSpPr>
        <p:spPr>
          <a:xfrm>
            <a:off x="5931463" y="2309606"/>
            <a:ext cx="69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raddr</a:t>
            </a:r>
            <a:endParaRPr lang="en-US" dirty="0"/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FFA8941F-4DD5-DF40-A8A9-6C29CCC72324}"/>
              </a:ext>
            </a:extLst>
          </p:cNvPr>
          <p:cNvSpPr txBox="1"/>
          <p:nvPr/>
        </p:nvSpPr>
        <p:spPr>
          <a:xfrm>
            <a:off x="6650330" y="2309606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ren</a:t>
            </a:r>
            <a:endParaRPr lang="en-US" dirty="0"/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35385874-88FA-7544-BCB4-2754CEA85AC0}"/>
              </a:ext>
            </a:extLst>
          </p:cNvPr>
          <p:cNvSpPr txBox="1"/>
          <p:nvPr/>
        </p:nvSpPr>
        <p:spPr>
          <a:xfrm>
            <a:off x="9743099" y="2309606"/>
            <a:ext cx="12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rdata</a:t>
            </a:r>
            <a:r>
              <a:rPr lang="en-US" dirty="0"/>
              <a:t> (64b)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41DB84-C070-1A45-A2E5-A12652E909C9}"/>
              </a:ext>
            </a:extLst>
          </p:cNvPr>
          <p:cNvCxnSpPr>
            <a:cxnSpLocks/>
          </p:cNvCxnSpPr>
          <p:nvPr/>
        </p:nvCxnSpPr>
        <p:spPr>
          <a:xfrm>
            <a:off x="2009242" y="2990406"/>
            <a:ext cx="3896" cy="97979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9CF63A0D-60E5-984B-B36C-D9E6BA2DA00C}"/>
              </a:ext>
            </a:extLst>
          </p:cNvPr>
          <p:cNvCxnSpPr>
            <a:cxnSpLocks/>
          </p:cNvCxnSpPr>
          <p:nvPr/>
        </p:nvCxnSpPr>
        <p:spPr>
          <a:xfrm>
            <a:off x="2598157" y="2990406"/>
            <a:ext cx="0" cy="97979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6686F61-8F67-AB48-AEB9-1FA88B6FDF25}"/>
              </a:ext>
            </a:extLst>
          </p:cNvPr>
          <p:cNvCxnSpPr>
            <a:cxnSpLocks/>
          </p:cNvCxnSpPr>
          <p:nvPr/>
        </p:nvCxnSpPr>
        <p:spPr>
          <a:xfrm>
            <a:off x="2013138" y="2990406"/>
            <a:ext cx="771832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C9326068-3D32-B348-BD11-D1A7043CDE16}"/>
              </a:ext>
            </a:extLst>
          </p:cNvPr>
          <p:cNvCxnSpPr>
            <a:cxnSpLocks/>
          </p:cNvCxnSpPr>
          <p:nvPr/>
        </p:nvCxnSpPr>
        <p:spPr>
          <a:xfrm>
            <a:off x="9731460" y="2990406"/>
            <a:ext cx="0" cy="97979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94A1514D-7BE2-B34A-95A7-90C1D9A43497}"/>
              </a:ext>
            </a:extLst>
          </p:cNvPr>
          <p:cNvCxnSpPr>
            <a:cxnSpLocks/>
          </p:cNvCxnSpPr>
          <p:nvPr/>
        </p:nvCxnSpPr>
        <p:spPr>
          <a:xfrm>
            <a:off x="9863939" y="3590554"/>
            <a:ext cx="0" cy="378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53072A76-45C9-6245-8FDB-E8B6836E8740}"/>
              </a:ext>
            </a:extLst>
          </p:cNvPr>
          <p:cNvCxnSpPr>
            <a:cxnSpLocks/>
          </p:cNvCxnSpPr>
          <p:nvPr/>
        </p:nvCxnSpPr>
        <p:spPr>
          <a:xfrm>
            <a:off x="9986842" y="3590554"/>
            <a:ext cx="0" cy="378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28CAC561-A6E9-FB48-8903-A75E2C1ED7F6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252018" y="2678938"/>
            <a:ext cx="0" cy="16906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1371F7E-593C-3E49-97FB-AC7B1E8C4304}"/>
              </a:ext>
            </a:extLst>
          </p:cNvPr>
          <p:cNvCxnSpPr>
            <a:cxnSpLocks/>
          </p:cNvCxnSpPr>
          <p:nvPr/>
        </p:nvCxnSpPr>
        <p:spPr>
          <a:xfrm>
            <a:off x="2386781" y="3681895"/>
            <a:ext cx="77183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0E4E7BA3-8945-F144-B7B3-251AB5C9813F}"/>
              </a:ext>
            </a:extLst>
          </p:cNvPr>
          <p:cNvCxnSpPr/>
          <p:nvPr/>
        </p:nvCxnSpPr>
        <p:spPr>
          <a:xfrm flipV="1">
            <a:off x="2961355" y="3688887"/>
            <a:ext cx="0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rapezoid 425">
            <a:extLst>
              <a:ext uri="{FF2B5EF4-FFF2-40B4-BE49-F238E27FC236}">
                <a16:creationId xmlns:a16="http://schemas.microsoft.com/office/drawing/2014/main" id="{92D3A86C-D12B-B949-A10A-321F0E8C4017}"/>
              </a:ext>
            </a:extLst>
          </p:cNvPr>
          <p:cNvSpPr/>
          <p:nvPr/>
        </p:nvSpPr>
        <p:spPr>
          <a:xfrm rot="14760869" flipV="1">
            <a:off x="2898549" y="3640715"/>
            <a:ext cx="192025" cy="103054"/>
          </a:xfrm>
          <a:prstGeom prst="trapezoid">
            <a:avLst>
              <a:gd name="adj" fmla="val 53745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A6E11A89-4EA9-8448-BA74-F3586214A9CE}"/>
              </a:ext>
            </a:extLst>
          </p:cNvPr>
          <p:cNvCxnSpPr/>
          <p:nvPr/>
        </p:nvCxnSpPr>
        <p:spPr>
          <a:xfrm flipV="1">
            <a:off x="2386781" y="3681895"/>
            <a:ext cx="0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DFEAF05C-59FF-B543-8E4C-EEB281337FC6}"/>
              </a:ext>
            </a:extLst>
          </p:cNvPr>
          <p:cNvCxnSpPr/>
          <p:nvPr/>
        </p:nvCxnSpPr>
        <p:spPr>
          <a:xfrm flipV="1">
            <a:off x="3561442" y="3688886"/>
            <a:ext cx="0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Trapezoid 430">
            <a:extLst>
              <a:ext uri="{FF2B5EF4-FFF2-40B4-BE49-F238E27FC236}">
                <a16:creationId xmlns:a16="http://schemas.microsoft.com/office/drawing/2014/main" id="{6E5AF5B7-9783-104C-8DB2-C0DCDECD7411}"/>
              </a:ext>
            </a:extLst>
          </p:cNvPr>
          <p:cNvSpPr/>
          <p:nvPr/>
        </p:nvSpPr>
        <p:spPr>
          <a:xfrm rot="14760869" flipV="1">
            <a:off x="3498636" y="3640714"/>
            <a:ext cx="192025" cy="103054"/>
          </a:xfrm>
          <a:prstGeom prst="trapezoid">
            <a:avLst>
              <a:gd name="adj" fmla="val 53745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9" name="Straight Connector 568">
            <a:extLst>
              <a:ext uri="{FF2B5EF4-FFF2-40B4-BE49-F238E27FC236}">
                <a16:creationId xmlns:a16="http://schemas.microsoft.com/office/drawing/2014/main" id="{0F1653E7-CF5E-9D47-BE30-EAF10E5765CC}"/>
              </a:ext>
            </a:extLst>
          </p:cNvPr>
          <p:cNvCxnSpPr/>
          <p:nvPr/>
        </p:nvCxnSpPr>
        <p:spPr>
          <a:xfrm flipV="1">
            <a:off x="10104049" y="3690892"/>
            <a:ext cx="0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Trapezoid 569">
            <a:extLst>
              <a:ext uri="{FF2B5EF4-FFF2-40B4-BE49-F238E27FC236}">
                <a16:creationId xmlns:a16="http://schemas.microsoft.com/office/drawing/2014/main" id="{3705369A-AF86-0449-BDED-B88E5EF90FE9}"/>
              </a:ext>
            </a:extLst>
          </p:cNvPr>
          <p:cNvSpPr/>
          <p:nvPr/>
        </p:nvSpPr>
        <p:spPr>
          <a:xfrm rot="14760869" flipV="1">
            <a:off x="10041243" y="3642720"/>
            <a:ext cx="192025" cy="103054"/>
          </a:xfrm>
          <a:prstGeom prst="trapezoid">
            <a:avLst>
              <a:gd name="adj" fmla="val 53745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6FAA001F-F93D-9848-A5F1-175641417E71}"/>
              </a:ext>
            </a:extLst>
          </p:cNvPr>
          <p:cNvSpPr/>
          <p:nvPr/>
        </p:nvSpPr>
        <p:spPr>
          <a:xfrm>
            <a:off x="9789473" y="3366543"/>
            <a:ext cx="261675" cy="2240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28A5C4AA-E362-7742-9B88-9FE90FB778DF}"/>
              </a:ext>
            </a:extLst>
          </p:cNvPr>
          <p:cNvCxnSpPr>
            <a:stCxn id="570" idx="0"/>
            <a:endCxn id="396" idx="2"/>
          </p:cNvCxnSpPr>
          <p:nvPr/>
        </p:nvCxnSpPr>
        <p:spPr>
          <a:xfrm flipV="1">
            <a:off x="10184333" y="2678938"/>
            <a:ext cx="172043" cy="99436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61D439A-61E2-4448-B2E2-AC99196C95E6}"/>
              </a:ext>
            </a:extLst>
          </p:cNvPr>
          <p:cNvSpPr txBox="1"/>
          <p:nvPr/>
        </p:nvSpPr>
        <p:spPr>
          <a:xfrm>
            <a:off x="143923" y="3293882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 Decoders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57D4591-C5A8-144F-8A77-2CB161D52C6B}"/>
              </a:ext>
            </a:extLst>
          </p:cNvPr>
          <p:cNvGrpSpPr/>
          <p:nvPr/>
        </p:nvGrpSpPr>
        <p:grpSpPr>
          <a:xfrm>
            <a:off x="2087108" y="3370503"/>
            <a:ext cx="261675" cy="604000"/>
            <a:chOff x="2109593" y="3409834"/>
            <a:chExt cx="261675" cy="604000"/>
          </a:xfrm>
        </p:grpSpPr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9D047AB3-52C3-4046-AC19-925E7AA7A1D5}"/>
                </a:ext>
              </a:extLst>
            </p:cNvPr>
            <p:cNvCxnSpPr>
              <a:cxnSpLocks/>
            </p:cNvCxnSpPr>
            <p:nvPr/>
          </p:nvCxnSpPr>
          <p:spPr>
            <a:xfrm>
              <a:off x="2145617" y="3629885"/>
              <a:ext cx="0" cy="3839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4C5E7EBF-7B0F-F146-B414-4933E60A6631}"/>
                </a:ext>
              </a:extLst>
            </p:cNvPr>
            <p:cNvCxnSpPr>
              <a:cxnSpLocks/>
            </p:cNvCxnSpPr>
            <p:nvPr/>
          </p:nvCxnSpPr>
          <p:spPr>
            <a:xfrm>
              <a:off x="2231045" y="3629885"/>
              <a:ext cx="0" cy="3839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Arrow Connector 582">
              <a:extLst>
                <a:ext uri="{FF2B5EF4-FFF2-40B4-BE49-F238E27FC236}">
                  <a16:creationId xmlns:a16="http://schemas.microsoft.com/office/drawing/2014/main" id="{0D153FCD-EEAE-6A48-A72A-BD9C6B679083}"/>
                </a:ext>
              </a:extLst>
            </p:cNvPr>
            <p:cNvCxnSpPr>
              <a:cxnSpLocks/>
            </p:cNvCxnSpPr>
            <p:nvPr/>
          </p:nvCxnSpPr>
          <p:spPr>
            <a:xfrm>
              <a:off x="2326298" y="3626083"/>
              <a:ext cx="0" cy="3839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C8A052DD-7C00-C74D-A2EB-BE63E7369B40}"/>
                </a:ext>
              </a:extLst>
            </p:cNvPr>
            <p:cNvSpPr/>
            <p:nvPr/>
          </p:nvSpPr>
          <p:spPr>
            <a:xfrm>
              <a:off x="2109593" y="3409834"/>
              <a:ext cx="261675" cy="22401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622555C9-C072-6442-B56A-D30B020F4F32}"/>
              </a:ext>
            </a:extLst>
          </p:cNvPr>
          <p:cNvCxnSpPr>
            <a:cxnSpLocks/>
          </p:cNvCxnSpPr>
          <p:nvPr/>
        </p:nvCxnSpPr>
        <p:spPr>
          <a:xfrm>
            <a:off x="2695085" y="3579257"/>
            <a:ext cx="0" cy="383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4373E7D9-9851-1B44-A98F-24274A8D800D}"/>
              </a:ext>
            </a:extLst>
          </p:cNvPr>
          <p:cNvCxnSpPr>
            <a:cxnSpLocks/>
          </p:cNvCxnSpPr>
          <p:nvPr/>
        </p:nvCxnSpPr>
        <p:spPr>
          <a:xfrm>
            <a:off x="2788008" y="3579257"/>
            <a:ext cx="0" cy="383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>
            <a:extLst>
              <a:ext uri="{FF2B5EF4-FFF2-40B4-BE49-F238E27FC236}">
                <a16:creationId xmlns:a16="http://schemas.microsoft.com/office/drawing/2014/main" id="{ABB368FE-BBC9-084A-8D4D-035CEA73650C}"/>
              </a:ext>
            </a:extLst>
          </p:cNvPr>
          <p:cNvCxnSpPr>
            <a:cxnSpLocks/>
          </p:cNvCxnSpPr>
          <p:nvPr/>
        </p:nvCxnSpPr>
        <p:spPr>
          <a:xfrm>
            <a:off x="2875766" y="3582950"/>
            <a:ext cx="0" cy="383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Rectangle 593">
            <a:extLst>
              <a:ext uri="{FF2B5EF4-FFF2-40B4-BE49-F238E27FC236}">
                <a16:creationId xmlns:a16="http://schemas.microsoft.com/office/drawing/2014/main" id="{B22635D8-C425-F448-A5E1-58463BDB1785}"/>
              </a:ext>
            </a:extLst>
          </p:cNvPr>
          <p:cNvSpPr/>
          <p:nvPr/>
        </p:nvSpPr>
        <p:spPr>
          <a:xfrm>
            <a:off x="2651566" y="3359206"/>
            <a:ext cx="261675" cy="2240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7" name="Straight Arrow Connector 596">
            <a:extLst>
              <a:ext uri="{FF2B5EF4-FFF2-40B4-BE49-F238E27FC236}">
                <a16:creationId xmlns:a16="http://schemas.microsoft.com/office/drawing/2014/main" id="{7B8B28DD-3D5F-504C-AC4D-15B9DFD7106D}"/>
              </a:ext>
            </a:extLst>
          </p:cNvPr>
          <p:cNvCxnSpPr>
            <a:cxnSpLocks/>
          </p:cNvCxnSpPr>
          <p:nvPr/>
        </p:nvCxnSpPr>
        <p:spPr>
          <a:xfrm>
            <a:off x="2217945" y="3162791"/>
            <a:ext cx="0" cy="196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>
            <a:extLst>
              <a:ext uri="{FF2B5EF4-FFF2-40B4-BE49-F238E27FC236}">
                <a16:creationId xmlns:a16="http://schemas.microsoft.com/office/drawing/2014/main" id="{6183AC1A-4A46-6546-92AE-C2ABD51CC205}"/>
              </a:ext>
            </a:extLst>
          </p:cNvPr>
          <p:cNvCxnSpPr>
            <a:cxnSpLocks/>
          </p:cNvCxnSpPr>
          <p:nvPr/>
        </p:nvCxnSpPr>
        <p:spPr>
          <a:xfrm>
            <a:off x="2782403" y="3160287"/>
            <a:ext cx="0" cy="196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Arrow Connector 598">
            <a:extLst>
              <a:ext uri="{FF2B5EF4-FFF2-40B4-BE49-F238E27FC236}">
                <a16:creationId xmlns:a16="http://schemas.microsoft.com/office/drawing/2014/main" id="{7BAEAAF4-ABB8-E948-B2C2-BCA7A16C4861}"/>
              </a:ext>
            </a:extLst>
          </p:cNvPr>
          <p:cNvCxnSpPr>
            <a:cxnSpLocks/>
          </p:cNvCxnSpPr>
          <p:nvPr/>
        </p:nvCxnSpPr>
        <p:spPr>
          <a:xfrm>
            <a:off x="9920310" y="3160286"/>
            <a:ext cx="0" cy="196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66D9F65E-4B2B-FF4C-9BB2-FC0645F77F83}"/>
              </a:ext>
            </a:extLst>
          </p:cNvPr>
          <p:cNvCxnSpPr>
            <a:cxnSpLocks/>
          </p:cNvCxnSpPr>
          <p:nvPr/>
        </p:nvCxnSpPr>
        <p:spPr>
          <a:xfrm>
            <a:off x="2210450" y="3157013"/>
            <a:ext cx="771832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>
            <a:extLst>
              <a:ext uri="{FF2B5EF4-FFF2-40B4-BE49-F238E27FC236}">
                <a16:creationId xmlns:a16="http://schemas.microsoft.com/office/drawing/2014/main" id="{0E4A86D5-DDD2-1A4C-82C8-ED45077985DF}"/>
              </a:ext>
            </a:extLst>
          </p:cNvPr>
          <p:cNvCxnSpPr>
            <a:cxnSpLocks/>
            <a:stCxn id="105" idx="1"/>
          </p:cNvCxnSpPr>
          <p:nvPr/>
        </p:nvCxnSpPr>
        <p:spPr>
          <a:xfrm>
            <a:off x="5836041" y="2802563"/>
            <a:ext cx="0" cy="354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Left Brace 104">
            <a:extLst>
              <a:ext uri="{FF2B5EF4-FFF2-40B4-BE49-F238E27FC236}">
                <a16:creationId xmlns:a16="http://schemas.microsoft.com/office/drawing/2014/main" id="{62E8890B-9B86-3741-84CD-6ACED1ED3707}"/>
              </a:ext>
            </a:extLst>
          </p:cNvPr>
          <p:cNvSpPr/>
          <p:nvPr/>
        </p:nvSpPr>
        <p:spPr>
          <a:xfrm rot="16200000">
            <a:off x="5758090" y="1491168"/>
            <a:ext cx="155901" cy="24668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Up-Down Arrow 106">
            <a:extLst>
              <a:ext uri="{FF2B5EF4-FFF2-40B4-BE49-F238E27FC236}">
                <a16:creationId xmlns:a16="http://schemas.microsoft.com/office/drawing/2014/main" id="{4876EB4F-57CE-CA4B-BC0F-01FB0F24CB53}"/>
              </a:ext>
            </a:extLst>
          </p:cNvPr>
          <p:cNvSpPr/>
          <p:nvPr/>
        </p:nvSpPr>
        <p:spPr>
          <a:xfrm>
            <a:off x="7631788" y="1804166"/>
            <a:ext cx="321131" cy="464091"/>
          </a:xfrm>
          <a:prstGeom prst="up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FA0F0B7-C17F-0746-8FBC-BA3A0CAA89F6}"/>
              </a:ext>
            </a:extLst>
          </p:cNvPr>
          <p:cNvSpPr txBox="1"/>
          <p:nvPr/>
        </p:nvSpPr>
        <p:spPr>
          <a:xfrm>
            <a:off x="7952919" y="1839608"/>
            <a:ext cx="1345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To/from SoC</a:t>
            </a:r>
          </a:p>
        </p:txBody>
      </p:sp>
    </p:spTree>
    <p:extLst>
      <p:ext uri="{BB962C8B-B14F-4D97-AF65-F5344CB8AC3E}">
        <p14:creationId xmlns:p14="http://schemas.microsoft.com/office/powerpoint/2010/main" val="614717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0B5A-2CB3-A948-937E-4C3985D9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Buffer – CGRA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F0A24-B912-A540-92CA-B41224339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CGRA, we send out data and valid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start_addr</a:t>
            </a:r>
            <a:r>
              <a:rPr lang="en-US" dirty="0"/>
              <a:t> and </a:t>
            </a:r>
            <a:r>
              <a:rPr lang="en-US" dirty="0" err="1"/>
              <a:t>num_words</a:t>
            </a:r>
            <a:endParaRPr lang="en-US" dirty="0"/>
          </a:p>
          <a:p>
            <a:r>
              <a:rPr lang="en-US" dirty="0"/>
              <a:t>From CGRA, we get data and valid</a:t>
            </a:r>
          </a:p>
        </p:txBody>
      </p:sp>
    </p:spTree>
    <p:extLst>
      <p:ext uri="{BB962C8B-B14F-4D97-AF65-F5344CB8AC3E}">
        <p14:creationId xmlns:p14="http://schemas.microsoft.com/office/powerpoint/2010/main" val="2675942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7A1C-2CEB-9340-9B27-8E7FDA4DC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through Global Buffer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BAA8981-6C7C-754D-88E2-51A5CBD28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2740"/>
              </p:ext>
            </p:extLst>
          </p:nvPr>
        </p:nvGraphicFramePr>
        <p:xfrm>
          <a:off x="1857700" y="6039302"/>
          <a:ext cx="8327130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795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9638464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193855225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398898311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58386840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50057797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3504792205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341829274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371926020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13880390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649437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113390519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113136019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98936065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2333161-9F33-7B43-8B9F-99DF9ED2E512}"/>
              </a:ext>
            </a:extLst>
          </p:cNvPr>
          <p:cNvSpPr txBox="1"/>
          <p:nvPr/>
        </p:nvSpPr>
        <p:spPr>
          <a:xfrm>
            <a:off x="10304278" y="6155914"/>
            <a:ext cx="186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CGRA Columns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D6D28B-E977-EC41-A7C2-3952DD89B8A5}"/>
              </a:ext>
            </a:extLst>
          </p:cNvPr>
          <p:cNvSpPr txBox="1"/>
          <p:nvPr/>
        </p:nvSpPr>
        <p:spPr>
          <a:xfrm>
            <a:off x="10304278" y="2065802"/>
            <a:ext cx="16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SRAM Banks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8DCB10-9479-5E48-BCEF-263D931A3F84}"/>
              </a:ext>
            </a:extLst>
          </p:cNvPr>
          <p:cNvSpPr txBox="1"/>
          <p:nvPr/>
        </p:nvSpPr>
        <p:spPr>
          <a:xfrm>
            <a:off x="10304278" y="4057708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I/O Tiles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4CF28F-A612-174B-8F6C-B499F00FD454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2154880" y="5718367"/>
            <a:ext cx="1711" cy="325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2C182D7-F82E-2049-BA2D-7C71DE0F5C97}"/>
              </a:ext>
            </a:extLst>
          </p:cNvPr>
          <p:cNvGrpSpPr/>
          <p:nvPr/>
        </p:nvGrpSpPr>
        <p:grpSpPr>
          <a:xfrm rot="5400000">
            <a:off x="1857766" y="5221698"/>
            <a:ext cx="594229" cy="399124"/>
            <a:chOff x="3425482" y="3048834"/>
            <a:chExt cx="1581779" cy="72360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C462B6A-F1EF-DE4C-96EC-546E7FEB7D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757854" y="2901212"/>
              <a:ext cx="5" cy="66474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736070C-366D-BD4D-8216-113D653AFF9D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52" name="Stored Data 71">
                <a:extLst>
                  <a:ext uri="{FF2B5EF4-FFF2-40B4-BE49-F238E27FC236}">
                    <a16:creationId xmlns:a16="http://schemas.microsoft.com/office/drawing/2014/main" id="{E7B33F56-8D95-8A4E-8F40-8733DE4E465B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Stored Data 71">
                <a:extLst>
                  <a:ext uri="{FF2B5EF4-FFF2-40B4-BE49-F238E27FC236}">
                    <a16:creationId xmlns:a16="http://schemas.microsoft.com/office/drawing/2014/main" id="{3119B0F2-F962-4B47-B41E-2FFC927FB267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89CA3F7-7D53-E748-8685-B53BD0305028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4536370" y="5718367"/>
            <a:ext cx="1711" cy="325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28835E2-15B6-284F-8E4D-BB69C03C40DD}"/>
              </a:ext>
            </a:extLst>
          </p:cNvPr>
          <p:cNvCxnSpPr>
            <a:cxnSpLocks/>
          </p:cNvCxnSpPr>
          <p:nvPr/>
        </p:nvCxnSpPr>
        <p:spPr>
          <a:xfrm flipH="1">
            <a:off x="4634026" y="5124146"/>
            <a:ext cx="3" cy="2497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004FF4C-77E0-B645-8C52-E8C329EF68F7}"/>
              </a:ext>
            </a:extLst>
          </p:cNvPr>
          <p:cNvGrpSpPr/>
          <p:nvPr/>
        </p:nvGrpSpPr>
        <p:grpSpPr>
          <a:xfrm rot="5400000">
            <a:off x="4345356" y="5327798"/>
            <a:ext cx="382031" cy="399124"/>
            <a:chOff x="3990333" y="3048834"/>
            <a:chExt cx="1016928" cy="723601"/>
          </a:xfrm>
        </p:grpSpPr>
        <p:sp>
          <p:nvSpPr>
            <p:cNvPr id="70" name="Stored Data 71">
              <a:extLst>
                <a:ext uri="{FF2B5EF4-FFF2-40B4-BE49-F238E27FC236}">
                  <a16:creationId xmlns:a16="http://schemas.microsoft.com/office/drawing/2014/main" id="{C1F9926B-7B23-CF4B-BBB4-9ACC492529AF}"/>
                </a:ext>
              </a:extLst>
            </p:cNvPr>
            <p:cNvSpPr/>
            <p:nvPr/>
          </p:nvSpPr>
          <p:spPr>
            <a:xfrm rot="10800000">
              <a:off x="3997592" y="3048854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Stored Data 71">
              <a:extLst>
                <a:ext uri="{FF2B5EF4-FFF2-40B4-BE49-F238E27FC236}">
                  <a16:creationId xmlns:a16="http://schemas.microsoft.com/office/drawing/2014/main" id="{9C5D7A18-2C69-0648-97EA-1511E3CCC680}"/>
                </a:ext>
              </a:extLst>
            </p:cNvPr>
            <p:cNvSpPr/>
            <p:nvPr/>
          </p:nvSpPr>
          <p:spPr>
            <a:xfrm rot="10800000">
              <a:off x="3990333" y="3048834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FAE37EA-CC36-0244-843C-1B63E0A9CC0F}"/>
              </a:ext>
            </a:extLst>
          </p:cNvPr>
          <p:cNvCxnSpPr>
            <a:cxnSpLocks/>
            <a:stCxn id="81" idx="2"/>
          </p:cNvCxnSpPr>
          <p:nvPr/>
        </p:nvCxnSpPr>
        <p:spPr>
          <a:xfrm flipH="1">
            <a:off x="6914996" y="5718367"/>
            <a:ext cx="1711" cy="325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FF1E6FC-9D71-564E-AF06-93848FB86902}"/>
              </a:ext>
            </a:extLst>
          </p:cNvPr>
          <p:cNvCxnSpPr>
            <a:cxnSpLocks/>
          </p:cNvCxnSpPr>
          <p:nvPr/>
        </p:nvCxnSpPr>
        <p:spPr>
          <a:xfrm flipH="1">
            <a:off x="7012651" y="5124145"/>
            <a:ext cx="3" cy="2497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66FD49A-1C4B-944E-8799-2798F0568438}"/>
              </a:ext>
            </a:extLst>
          </p:cNvPr>
          <p:cNvGrpSpPr/>
          <p:nvPr/>
        </p:nvGrpSpPr>
        <p:grpSpPr>
          <a:xfrm rot="5400000">
            <a:off x="6723981" y="5327796"/>
            <a:ext cx="382030" cy="399124"/>
            <a:chOff x="3990333" y="3048834"/>
            <a:chExt cx="1016928" cy="723601"/>
          </a:xfrm>
        </p:grpSpPr>
        <p:sp>
          <p:nvSpPr>
            <p:cNvPr id="81" name="Stored Data 71">
              <a:extLst>
                <a:ext uri="{FF2B5EF4-FFF2-40B4-BE49-F238E27FC236}">
                  <a16:creationId xmlns:a16="http://schemas.microsoft.com/office/drawing/2014/main" id="{EE3A5EBF-0298-4842-88A0-30B1788AD16C}"/>
                </a:ext>
              </a:extLst>
            </p:cNvPr>
            <p:cNvSpPr/>
            <p:nvPr/>
          </p:nvSpPr>
          <p:spPr>
            <a:xfrm rot="10800000">
              <a:off x="3997592" y="3048854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Stored Data 71">
              <a:extLst>
                <a:ext uri="{FF2B5EF4-FFF2-40B4-BE49-F238E27FC236}">
                  <a16:creationId xmlns:a16="http://schemas.microsoft.com/office/drawing/2014/main" id="{C56FC1AC-765C-014E-864B-5AFBB0780617}"/>
                </a:ext>
              </a:extLst>
            </p:cNvPr>
            <p:cNvSpPr/>
            <p:nvPr/>
          </p:nvSpPr>
          <p:spPr>
            <a:xfrm rot="10800000">
              <a:off x="3990333" y="3048834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5DE9542-F4E5-9F44-AE73-253920125729}"/>
              </a:ext>
            </a:extLst>
          </p:cNvPr>
          <p:cNvCxnSpPr>
            <a:cxnSpLocks/>
            <a:stCxn id="92" idx="2"/>
          </p:cNvCxnSpPr>
          <p:nvPr/>
        </p:nvCxnSpPr>
        <p:spPr>
          <a:xfrm flipH="1">
            <a:off x="8105947" y="5718367"/>
            <a:ext cx="1711" cy="325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AB1A27-5B18-1546-98F5-FE88D08381B1}"/>
              </a:ext>
            </a:extLst>
          </p:cNvPr>
          <p:cNvCxnSpPr>
            <a:cxnSpLocks/>
          </p:cNvCxnSpPr>
          <p:nvPr/>
        </p:nvCxnSpPr>
        <p:spPr>
          <a:xfrm flipH="1">
            <a:off x="8203603" y="5124146"/>
            <a:ext cx="3" cy="2497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10AAC32-A22B-1247-BBA9-B0B71681FE18}"/>
              </a:ext>
            </a:extLst>
          </p:cNvPr>
          <p:cNvGrpSpPr/>
          <p:nvPr/>
        </p:nvGrpSpPr>
        <p:grpSpPr>
          <a:xfrm rot="5400000">
            <a:off x="7914933" y="5327798"/>
            <a:ext cx="382031" cy="399124"/>
            <a:chOff x="3990333" y="3048834"/>
            <a:chExt cx="1016928" cy="723601"/>
          </a:xfrm>
        </p:grpSpPr>
        <p:sp>
          <p:nvSpPr>
            <p:cNvPr id="92" name="Stored Data 71">
              <a:extLst>
                <a:ext uri="{FF2B5EF4-FFF2-40B4-BE49-F238E27FC236}">
                  <a16:creationId xmlns:a16="http://schemas.microsoft.com/office/drawing/2014/main" id="{C07BC842-B90D-AD47-B65A-1E366F66A6A6}"/>
                </a:ext>
              </a:extLst>
            </p:cNvPr>
            <p:cNvSpPr/>
            <p:nvPr/>
          </p:nvSpPr>
          <p:spPr>
            <a:xfrm rot="10800000">
              <a:off x="3997592" y="3048854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Stored Data 71">
              <a:extLst>
                <a:ext uri="{FF2B5EF4-FFF2-40B4-BE49-F238E27FC236}">
                  <a16:creationId xmlns:a16="http://schemas.microsoft.com/office/drawing/2014/main" id="{A579700C-FBD4-804F-A140-9DFD3DE21BF0}"/>
                </a:ext>
              </a:extLst>
            </p:cNvPr>
            <p:cNvSpPr/>
            <p:nvPr/>
          </p:nvSpPr>
          <p:spPr>
            <a:xfrm rot="10800000">
              <a:off x="3990333" y="3048834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929D53A-8FE1-7F45-AC7B-C084BAB2E504}"/>
              </a:ext>
            </a:extLst>
          </p:cNvPr>
          <p:cNvCxnSpPr/>
          <p:nvPr/>
        </p:nvCxnSpPr>
        <p:spPr>
          <a:xfrm>
            <a:off x="2248789" y="5124908"/>
            <a:ext cx="793229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A51599E-D27A-0447-A1F1-672502DB82B9}"/>
              </a:ext>
            </a:extLst>
          </p:cNvPr>
          <p:cNvGrpSpPr/>
          <p:nvPr/>
        </p:nvGrpSpPr>
        <p:grpSpPr>
          <a:xfrm>
            <a:off x="2550692" y="5124145"/>
            <a:ext cx="399124" cy="920152"/>
            <a:chOff x="1937241" y="5276545"/>
            <a:chExt cx="399124" cy="920152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AFD3E12-72F2-6142-9358-46380B2DA944}"/>
                </a:ext>
              </a:extLst>
            </p:cNvPr>
            <p:cNvCxnSpPr>
              <a:cxnSpLocks/>
              <a:stCxn id="105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53C2B391-644E-5F47-919A-EDD52E49D6DE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B6C69F1F-4780-064A-87BC-9B608AA23C6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80BFD5B-740F-DF44-A061-1EE0B423011B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05" name="Stored Data 71">
                  <a:extLst>
                    <a:ext uri="{FF2B5EF4-FFF2-40B4-BE49-F238E27FC236}">
                      <a16:creationId xmlns:a16="http://schemas.microsoft.com/office/drawing/2014/main" id="{363409A2-229B-0A42-A91A-37844B3F848B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6" name="Stored Data 71">
                  <a:extLst>
                    <a:ext uri="{FF2B5EF4-FFF2-40B4-BE49-F238E27FC236}">
                      <a16:creationId xmlns:a16="http://schemas.microsoft.com/office/drawing/2014/main" id="{4F7FD0C8-2231-C54D-9EF5-545D7989C166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73DB845-11FB-2244-A902-9C57B0A4478A}"/>
              </a:ext>
            </a:extLst>
          </p:cNvPr>
          <p:cNvGrpSpPr/>
          <p:nvPr/>
        </p:nvGrpSpPr>
        <p:grpSpPr>
          <a:xfrm>
            <a:off x="3741441" y="5121098"/>
            <a:ext cx="399123" cy="920152"/>
            <a:chOff x="1937246" y="5276545"/>
            <a:chExt cx="399123" cy="920152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AF6A8AE-D9EF-E645-B424-65E5448D7026}"/>
                </a:ext>
              </a:extLst>
            </p:cNvPr>
            <p:cNvCxnSpPr>
              <a:cxnSpLocks/>
              <a:stCxn id="120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9E1D98C-DBCD-044A-8F94-FDC399206ADD}"/>
                </a:ext>
              </a:extLst>
            </p:cNvPr>
            <p:cNvGrpSpPr/>
            <p:nvPr/>
          </p:nvGrpSpPr>
          <p:grpSpPr>
            <a:xfrm rot="5400000">
              <a:off x="1839694" y="5374097"/>
              <a:ext cx="594228" cy="399123"/>
              <a:chOff x="3425482" y="3048834"/>
              <a:chExt cx="1581779" cy="723601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9D4BC5B-C2FC-8345-BB9C-004A37AA58B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87C49655-73E8-1840-A4AA-F33350528EF1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20" name="Stored Data 71">
                  <a:extLst>
                    <a:ext uri="{FF2B5EF4-FFF2-40B4-BE49-F238E27FC236}">
                      <a16:creationId xmlns:a16="http://schemas.microsoft.com/office/drawing/2014/main" id="{4AD40EA2-D568-A543-96A5-6FF795372E74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1" name="Stored Data 71">
                  <a:extLst>
                    <a:ext uri="{FF2B5EF4-FFF2-40B4-BE49-F238E27FC236}">
                      <a16:creationId xmlns:a16="http://schemas.microsoft.com/office/drawing/2014/main" id="{FB7A5DE0-4E07-9B4A-9084-E2FE66496465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F19F555-D94C-164F-9EBF-39ADC0B591E7}"/>
              </a:ext>
            </a:extLst>
          </p:cNvPr>
          <p:cNvGrpSpPr/>
          <p:nvPr/>
        </p:nvGrpSpPr>
        <p:grpSpPr>
          <a:xfrm>
            <a:off x="3146064" y="5121098"/>
            <a:ext cx="399124" cy="920152"/>
            <a:chOff x="1937241" y="5276545"/>
            <a:chExt cx="399124" cy="920152"/>
          </a:xfrm>
        </p:grpSpPr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F503ACCB-390B-1C45-A790-C7DAF5901C09}"/>
                </a:ext>
              </a:extLst>
            </p:cNvPr>
            <p:cNvCxnSpPr>
              <a:cxnSpLocks/>
              <a:stCxn id="129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6B323E90-9BED-3A4D-89C8-0AA2050A82D4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068F6C65-928F-0C4A-98CD-03FA36D587F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EB0F9C19-3BFE-D448-8068-CF9625C2C22D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29" name="Stored Data 71">
                  <a:extLst>
                    <a:ext uri="{FF2B5EF4-FFF2-40B4-BE49-F238E27FC236}">
                      <a16:creationId xmlns:a16="http://schemas.microsoft.com/office/drawing/2014/main" id="{54D01C2E-3303-7840-93B6-226CB6616E62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0" name="Stored Data 71">
                  <a:extLst>
                    <a:ext uri="{FF2B5EF4-FFF2-40B4-BE49-F238E27FC236}">
                      <a16:creationId xmlns:a16="http://schemas.microsoft.com/office/drawing/2014/main" id="{DA381170-8D00-7440-9E30-81E1FD296D0A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E550350-8E87-4E4C-B3D0-70279A13E077}"/>
              </a:ext>
            </a:extLst>
          </p:cNvPr>
          <p:cNvGrpSpPr/>
          <p:nvPr/>
        </p:nvGrpSpPr>
        <p:grpSpPr>
          <a:xfrm>
            <a:off x="4928089" y="5128413"/>
            <a:ext cx="399124" cy="920152"/>
            <a:chOff x="1937241" y="5276545"/>
            <a:chExt cx="399124" cy="920152"/>
          </a:xfrm>
        </p:grpSpPr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F1D6B93C-7133-5540-8071-B7379AA6FCB4}"/>
                </a:ext>
              </a:extLst>
            </p:cNvPr>
            <p:cNvCxnSpPr>
              <a:cxnSpLocks/>
              <a:stCxn id="139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5338B9D-3013-0C48-8037-6FA4A63ECD3A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D4C5474-ED62-2E44-B66E-A3B5BBC41B6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18D7E980-9ED3-964D-9648-D02792DEB923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39" name="Stored Data 71">
                  <a:extLst>
                    <a:ext uri="{FF2B5EF4-FFF2-40B4-BE49-F238E27FC236}">
                      <a16:creationId xmlns:a16="http://schemas.microsoft.com/office/drawing/2014/main" id="{28D80287-BE34-8B45-822B-33B8EE3ED2C5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0" name="Stored Data 71">
                  <a:extLst>
                    <a:ext uri="{FF2B5EF4-FFF2-40B4-BE49-F238E27FC236}">
                      <a16:creationId xmlns:a16="http://schemas.microsoft.com/office/drawing/2014/main" id="{F85A0A0A-C3FD-224B-BFE2-4E896298C836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5351D23-EC34-BB4D-A5EC-C7B7BB7CE1C1}"/>
              </a:ext>
            </a:extLst>
          </p:cNvPr>
          <p:cNvGrpSpPr/>
          <p:nvPr/>
        </p:nvGrpSpPr>
        <p:grpSpPr>
          <a:xfrm>
            <a:off x="5529029" y="5128413"/>
            <a:ext cx="399124" cy="920152"/>
            <a:chOff x="1937241" y="5276545"/>
            <a:chExt cx="399124" cy="920152"/>
          </a:xfrm>
        </p:grpSpPr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ECB9A8FA-B307-004E-9EE6-5C6972D2559E}"/>
                </a:ext>
              </a:extLst>
            </p:cNvPr>
            <p:cNvCxnSpPr>
              <a:cxnSpLocks/>
              <a:stCxn id="174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5D4B9C76-8D3F-4B40-8BFF-C65924782E0F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79AA58F9-F456-0246-BE4A-58769AD402B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EA8707BC-BA51-4C4A-AF48-1DF8B94C9CE3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74" name="Stored Data 71">
                  <a:extLst>
                    <a:ext uri="{FF2B5EF4-FFF2-40B4-BE49-F238E27FC236}">
                      <a16:creationId xmlns:a16="http://schemas.microsoft.com/office/drawing/2014/main" id="{80023596-D579-D84F-9430-B3AAA919655F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6" name="Stored Data 71">
                  <a:extLst>
                    <a:ext uri="{FF2B5EF4-FFF2-40B4-BE49-F238E27FC236}">
                      <a16:creationId xmlns:a16="http://schemas.microsoft.com/office/drawing/2014/main" id="{DB648F6C-C6FF-6D4F-A03F-E121EAF2373B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132E9FC2-5E64-A445-B8BF-DD2CDD8C8475}"/>
              </a:ext>
            </a:extLst>
          </p:cNvPr>
          <p:cNvGrpSpPr/>
          <p:nvPr/>
        </p:nvGrpSpPr>
        <p:grpSpPr>
          <a:xfrm>
            <a:off x="6105003" y="5119470"/>
            <a:ext cx="399124" cy="920152"/>
            <a:chOff x="1937241" y="5276545"/>
            <a:chExt cx="399124" cy="920152"/>
          </a:xfrm>
        </p:grpSpPr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BE1722FD-9668-DF4C-878C-A4A9448B71D0}"/>
                </a:ext>
              </a:extLst>
            </p:cNvPr>
            <p:cNvCxnSpPr>
              <a:cxnSpLocks/>
              <a:stCxn id="184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D2355AC2-9A97-734B-88D8-023F159F0E7B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753ED3A8-DBA1-F841-9AD0-0A0EC217F36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B0AAF46F-3615-984C-BA2F-3DAD78D50A4A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84" name="Stored Data 71">
                  <a:extLst>
                    <a:ext uri="{FF2B5EF4-FFF2-40B4-BE49-F238E27FC236}">
                      <a16:creationId xmlns:a16="http://schemas.microsoft.com/office/drawing/2014/main" id="{DBFAC027-6ED9-CF49-899C-DF1D21BE7805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5" name="Stored Data 71">
                  <a:extLst>
                    <a:ext uri="{FF2B5EF4-FFF2-40B4-BE49-F238E27FC236}">
                      <a16:creationId xmlns:a16="http://schemas.microsoft.com/office/drawing/2014/main" id="{8AB3F6F3-FA3C-F34E-AAB4-2B4C289AEA39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D3BC732-73FC-AC4B-A752-6DAB023EECBA}"/>
              </a:ext>
            </a:extLst>
          </p:cNvPr>
          <p:cNvGrpSpPr/>
          <p:nvPr/>
        </p:nvGrpSpPr>
        <p:grpSpPr>
          <a:xfrm>
            <a:off x="8486430" y="5128413"/>
            <a:ext cx="399124" cy="920152"/>
            <a:chOff x="1937241" y="5276545"/>
            <a:chExt cx="399124" cy="920152"/>
          </a:xfrm>
        </p:grpSpPr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2A536F15-A949-9047-A380-50C1846C7C04}"/>
                </a:ext>
              </a:extLst>
            </p:cNvPr>
            <p:cNvCxnSpPr>
              <a:cxnSpLocks/>
              <a:stCxn id="193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2CF0F170-44C1-3048-8336-B664532C93FC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8C650028-7E79-8945-AAA5-E74BE984664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878E2222-94E6-164D-A36F-44CF4AF1675A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93" name="Stored Data 71">
                  <a:extLst>
                    <a:ext uri="{FF2B5EF4-FFF2-40B4-BE49-F238E27FC236}">
                      <a16:creationId xmlns:a16="http://schemas.microsoft.com/office/drawing/2014/main" id="{AA922FDC-A880-6E49-99D3-6353A8556429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4" name="Stored Data 71">
                  <a:extLst>
                    <a:ext uri="{FF2B5EF4-FFF2-40B4-BE49-F238E27FC236}">
                      <a16:creationId xmlns:a16="http://schemas.microsoft.com/office/drawing/2014/main" id="{32C8C9E2-079D-7D4C-B235-7AFCC275A12D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517F013-59E0-AF4D-99E0-BB55ECF7A492}"/>
              </a:ext>
            </a:extLst>
          </p:cNvPr>
          <p:cNvGrpSpPr/>
          <p:nvPr/>
        </p:nvGrpSpPr>
        <p:grpSpPr>
          <a:xfrm>
            <a:off x="9087499" y="5119150"/>
            <a:ext cx="399124" cy="920152"/>
            <a:chOff x="1937241" y="5276545"/>
            <a:chExt cx="399124" cy="920152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42AA5D5A-07A5-BA44-81F8-3FA507963CBC}"/>
                </a:ext>
              </a:extLst>
            </p:cNvPr>
            <p:cNvCxnSpPr>
              <a:cxnSpLocks/>
              <a:stCxn id="203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3FF89394-808C-3D4A-B519-AC67BB6211E4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A65EDFFA-C93C-D74F-AFF5-0435BC25B74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D4EFDF2D-A1BC-684F-9EBD-DE54D195553B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203" name="Stored Data 71">
                  <a:extLst>
                    <a:ext uri="{FF2B5EF4-FFF2-40B4-BE49-F238E27FC236}">
                      <a16:creationId xmlns:a16="http://schemas.microsoft.com/office/drawing/2014/main" id="{F28E9952-F051-8346-BD11-CEF880789785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5" name="Stored Data 71">
                  <a:extLst>
                    <a:ext uri="{FF2B5EF4-FFF2-40B4-BE49-F238E27FC236}">
                      <a16:creationId xmlns:a16="http://schemas.microsoft.com/office/drawing/2014/main" id="{13DAC4C7-2CB0-2E42-88A7-B79721665B43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C9168FB-EACC-064C-9B98-27301E4763F5}"/>
              </a:ext>
            </a:extLst>
          </p:cNvPr>
          <p:cNvGrpSpPr/>
          <p:nvPr/>
        </p:nvGrpSpPr>
        <p:grpSpPr>
          <a:xfrm>
            <a:off x="9679892" y="5119150"/>
            <a:ext cx="399124" cy="920152"/>
            <a:chOff x="1937241" y="5276545"/>
            <a:chExt cx="399124" cy="920152"/>
          </a:xfrm>
        </p:grpSpPr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94E0797B-4791-D541-A7E5-8F64E86F8732}"/>
                </a:ext>
              </a:extLst>
            </p:cNvPr>
            <p:cNvCxnSpPr>
              <a:cxnSpLocks/>
              <a:stCxn id="215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F098B3D1-0E65-C342-8C1F-4E425BF4881C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C0353D52-4D7F-F048-A8CF-57F9063C997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D4FE8014-9CC4-6246-8C94-3A9D88E88870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215" name="Stored Data 71">
                  <a:extLst>
                    <a:ext uri="{FF2B5EF4-FFF2-40B4-BE49-F238E27FC236}">
                      <a16:creationId xmlns:a16="http://schemas.microsoft.com/office/drawing/2014/main" id="{8BA3D2BD-6767-F94C-A480-ECED22D5B5EA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6" name="Stored Data 71">
                  <a:extLst>
                    <a:ext uri="{FF2B5EF4-FFF2-40B4-BE49-F238E27FC236}">
                      <a16:creationId xmlns:a16="http://schemas.microsoft.com/office/drawing/2014/main" id="{6EC72FDE-FB48-A84A-B284-49EB1839CA1A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938B1848-D256-3641-BE3E-9A085F9A614A}"/>
              </a:ext>
            </a:extLst>
          </p:cNvPr>
          <p:cNvGrpSpPr/>
          <p:nvPr/>
        </p:nvGrpSpPr>
        <p:grpSpPr>
          <a:xfrm>
            <a:off x="2023936" y="4475334"/>
            <a:ext cx="7743129" cy="902806"/>
            <a:chOff x="2023936" y="4475334"/>
            <a:chExt cx="7743129" cy="902806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87BFE62-9251-554E-B0BD-1F7BC07F23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4892" y="4782051"/>
              <a:ext cx="1746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48A6B3CC-C442-EF44-8AFC-5AC619F1B412}"/>
                </a:ext>
              </a:extLst>
            </p:cNvPr>
            <p:cNvGrpSpPr/>
            <p:nvPr/>
          </p:nvGrpSpPr>
          <p:grpSpPr>
            <a:xfrm>
              <a:off x="2023936" y="4475334"/>
              <a:ext cx="7743129" cy="902806"/>
              <a:chOff x="2023936" y="4475334"/>
              <a:chExt cx="7743129" cy="902806"/>
            </a:xfrm>
          </p:grpSpPr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9891FFD4-2F89-8346-B189-4AB49CAC5CDA}"/>
                  </a:ext>
                </a:extLst>
              </p:cNvPr>
              <p:cNvGrpSpPr/>
              <p:nvPr/>
            </p:nvGrpSpPr>
            <p:grpSpPr>
              <a:xfrm>
                <a:off x="2023936" y="4483794"/>
                <a:ext cx="7743129" cy="894346"/>
                <a:chOff x="2023936" y="4483794"/>
                <a:chExt cx="7743129" cy="894346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34A71085-C93D-6240-B204-AC0938005E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3611" y="4918093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A13E3506-D95F-E843-856A-587A5FA236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9330" y="4924593"/>
                  <a:ext cx="2906" cy="44927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1F63F33F-AB59-4344-A25A-C246B80FB0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01646" y="4924593"/>
                  <a:ext cx="1543" cy="4492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2B170CF9-A08E-9C44-B98D-82D2007CEE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3936" y="4918894"/>
                  <a:ext cx="7743128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E9E5C485-7BCE-9B4C-8A92-734F8C18F9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40561" y="4915044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128CECEA-A275-4E4F-BC9B-823A370722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1113" y="4922359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9715BB3A-61DB-9947-AC90-16B0AD0C2C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7505" y="4914552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91B90878-F5C2-0B4E-92DD-EEA1F6A05673}"/>
                    </a:ext>
                  </a:extLst>
                </p:cNvPr>
                <p:cNvCxnSpPr>
                  <a:cxnSpLocks/>
                  <a:stCxn id="4" idx="4"/>
                </p:cNvCxnSpPr>
                <p:nvPr/>
              </p:nvCxnSpPr>
              <p:spPr>
                <a:xfrm>
                  <a:off x="2025301" y="4483794"/>
                  <a:ext cx="0" cy="866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A43EB7F9-252E-9142-9E60-306A1C704F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15261" y="4922358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CC68623D-CD2C-F44E-B350-8784296A31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16201" y="4922358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AC125F93-70B1-A443-B255-611D3F200F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2175" y="4913415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352FCE1C-00FA-DD47-8E17-565175319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3602" y="4922358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ED4EFA8F-ED52-864B-A203-F5B20D0EF3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74671" y="4913095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039902C7-11EB-D547-AF39-C7F0151976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67064" y="4913095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2AA323D9-A9C4-CD4D-8F52-6A82BD9425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0010" y="4782051"/>
                <a:ext cx="1746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rapezoid 140">
                <a:extLst>
                  <a:ext uri="{FF2B5EF4-FFF2-40B4-BE49-F238E27FC236}">
                    <a16:creationId xmlns:a16="http://schemas.microsoft.com/office/drawing/2014/main" id="{E14AE29B-5903-2846-8FD9-579C96A32B95}"/>
                  </a:ext>
                </a:extLst>
              </p:cNvPr>
              <p:cNvSpPr/>
              <p:nvPr/>
            </p:nvSpPr>
            <p:spPr>
              <a:xfrm rot="6839131">
                <a:off x="4097216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20F236B2-ECDA-C74D-96E8-9155C6834C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0010" y="4487874"/>
                <a:ext cx="0" cy="2941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AD102159-C175-8C4A-AF49-4BC8B53C0FA5}"/>
                  </a:ext>
                </a:extLst>
              </p:cNvPr>
              <p:cNvSpPr/>
              <p:nvPr/>
            </p:nvSpPr>
            <p:spPr>
              <a:xfrm>
                <a:off x="4323021" y="4475334"/>
                <a:ext cx="130541" cy="13140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2" name="Straight Arrow Connector 221">
                <a:extLst>
                  <a:ext uri="{FF2B5EF4-FFF2-40B4-BE49-F238E27FC236}">
                    <a16:creationId xmlns:a16="http://schemas.microsoft.com/office/drawing/2014/main" id="{CB4FC660-DA8D-AD4B-AA80-21C9D031F8C4}"/>
                  </a:ext>
                </a:extLst>
              </p:cNvPr>
              <p:cNvCxnSpPr>
                <a:cxnSpLocks/>
                <a:stCxn id="221" idx="2"/>
                <a:endCxn id="141" idx="1"/>
              </p:cNvCxnSpPr>
              <p:nvPr/>
            </p:nvCxnSpPr>
            <p:spPr>
              <a:xfrm flipH="1">
                <a:off x="4303530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03C8E35A-B867-D640-9722-A62B9D8C74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94360" y="4782051"/>
                <a:ext cx="1746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Trapezoid 231">
                <a:extLst>
                  <a:ext uri="{FF2B5EF4-FFF2-40B4-BE49-F238E27FC236}">
                    <a16:creationId xmlns:a16="http://schemas.microsoft.com/office/drawing/2014/main" id="{BAC96F7D-CD50-354D-BE54-CC3A09D36F31}"/>
                  </a:ext>
                </a:extLst>
              </p:cNvPr>
              <p:cNvSpPr/>
              <p:nvPr/>
            </p:nvSpPr>
            <p:spPr>
              <a:xfrm rot="6839131">
                <a:off x="6511566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8E162A84-53AC-5349-9426-C1167D3AB9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94360" y="4487874"/>
                <a:ext cx="0" cy="2941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BCC66F1F-DF52-4544-9707-D2AF138773FF}"/>
                  </a:ext>
                </a:extLst>
              </p:cNvPr>
              <p:cNvSpPr/>
              <p:nvPr/>
            </p:nvSpPr>
            <p:spPr>
              <a:xfrm>
                <a:off x="6737371" y="4475334"/>
                <a:ext cx="130541" cy="13140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9D259D00-DCE4-FA4F-B761-0F6F1AC1F9C2}"/>
                  </a:ext>
                </a:extLst>
              </p:cNvPr>
              <p:cNvCxnSpPr>
                <a:cxnSpLocks/>
                <a:stCxn id="234" idx="2"/>
                <a:endCxn id="232" idx="1"/>
              </p:cNvCxnSpPr>
              <p:nvPr/>
            </p:nvCxnSpPr>
            <p:spPr>
              <a:xfrm flipH="1">
                <a:off x="6717880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Trapezoid 239">
                <a:extLst>
                  <a:ext uri="{FF2B5EF4-FFF2-40B4-BE49-F238E27FC236}">
                    <a16:creationId xmlns:a16="http://schemas.microsoft.com/office/drawing/2014/main" id="{6AFB27CF-BEB7-3944-920B-85161E7C8AFD}"/>
                  </a:ext>
                </a:extLst>
              </p:cNvPr>
              <p:cNvSpPr/>
              <p:nvPr/>
            </p:nvSpPr>
            <p:spPr>
              <a:xfrm rot="6839131">
                <a:off x="7722098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A2E057EC-CD85-C744-B131-65C5A0C0BA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4892" y="4487874"/>
                <a:ext cx="0" cy="2941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E989CF0-88FF-634C-B018-E405EE2F977B}"/>
                  </a:ext>
                </a:extLst>
              </p:cNvPr>
              <p:cNvSpPr/>
              <p:nvPr/>
            </p:nvSpPr>
            <p:spPr>
              <a:xfrm>
                <a:off x="7947903" y="4475334"/>
                <a:ext cx="130541" cy="13140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66D886EE-139A-E24B-BCF9-5F94E075FB7A}"/>
                  </a:ext>
                </a:extLst>
              </p:cNvPr>
              <p:cNvCxnSpPr>
                <a:cxnSpLocks/>
                <a:stCxn id="242" idx="2"/>
                <a:endCxn id="240" idx="1"/>
              </p:cNvCxnSpPr>
              <p:nvPr/>
            </p:nvCxnSpPr>
            <p:spPr>
              <a:xfrm flipH="1">
                <a:off x="7928412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3" name="TextBox 482">
            <a:extLst>
              <a:ext uri="{FF2B5EF4-FFF2-40B4-BE49-F238E27FC236}">
                <a16:creationId xmlns:a16="http://schemas.microsoft.com/office/drawing/2014/main" id="{E13D1F17-D0F0-8642-8E19-3C2233406F99}"/>
              </a:ext>
            </a:extLst>
          </p:cNvPr>
          <p:cNvSpPr txBox="1"/>
          <p:nvPr/>
        </p:nvSpPr>
        <p:spPr>
          <a:xfrm>
            <a:off x="16409" y="5490019"/>
            <a:ext cx="1851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Bus</a:t>
            </a:r>
          </a:p>
          <a:p>
            <a:r>
              <a:rPr lang="en-US" sz="1600" dirty="0"/>
              <a:t>{32b </a:t>
            </a:r>
            <a:r>
              <a:rPr lang="en-US" sz="1600" dirty="0" err="1"/>
              <a:t>config_addr</a:t>
            </a:r>
            <a:r>
              <a:rPr lang="en-US" sz="1600" dirty="0"/>
              <a:t>, </a:t>
            </a:r>
          </a:p>
          <a:p>
            <a:r>
              <a:rPr lang="en-US" sz="1600" dirty="0"/>
              <a:t> 32b </a:t>
            </a:r>
            <a:r>
              <a:rPr lang="en-US" sz="1600" dirty="0" err="1"/>
              <a:t>config_data</a:t>
            </a:r>
            <a:r>
              <a:rPr lang="en-US" sz="1600" dirty="0"/>
              <a:t>}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60FAA2F-0520-6F45-AC90-623C9DDDF652}"/>
              </a:ext>
            </a:extLst>
          </p:cNvPr>
          <p:cNvSpPr txBox="1"/>
          <p:nvPr/>
        </p:nvSpPr>
        <p:spPr>
          <a:xfrm>
            <a:off x="10304278" y="5007406"/>
            <a:ext cx="1887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Configuration Bus from Global Controller</a:t>
            </a:r>
          </a:p>
        </p:txBody>
      </p: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94F94AC5-6727-194D-AE30-6BDEC089744D}"/>
              </a:ext>
            </a:extLst>
          </p:cNvPr>
          <p:cNvGrpSpPr/>
          <p:nvPr/>
        </p:nvGrpSpPr>
        <p:grpSpPr>
          <a:xfrm flipV="1">
            <a:off x="2026834" y="2837108"/>
            <a:ext cx="7744616" cy="1233410"/>
            <a:chOff x="2022448" y="4475334"/>
            <a:chExt cx="7744616" cy="1233410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6FA98846-6CC6-1F45-9380-F93EED70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4892" y="4782051"/>
              <a:ext cx="174606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ED4B08A4-5B20-E442-A6AA-C1305A180417}"/>
                </a:ext>
              </a:extLst>
            </p:cNvPr>
            <p:cNvGrpSpPr/>
            <p:nvPr/>
          </p:nvGrpSpPr>
          <p:grpSpPr>
            <a:xfrm>
              <a:off x="2022448" y="4475334"/>
              <a:ext cx="7744616" cy="1233410"/>
              <a:chOff x="2022448" y="4475334"/>
              <a:chExt cx="7744616" cy="1233410"/>
            </a:xfrm>
          </p:grpSpPr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CFEBF7F2-9C54-3143-BBB1-6602F658EFE3}"/>
                  </a:ext>
                </a:extLst>
              </p:cNvPr>
              <p:cNvGrpSpPr/>
              <p:nvPr/>
            </p:nvGrpSpPr>
            <p:grpSpPr>
              <a:xfrm>
                <a:off x="2022448" y="4501629"/>
                <a:ext cx="7744616" cy="1207115"/>
                <a:chOff x="2022448" y="4501629"/>
                <a:chExt cx="7744616" cy="1207115"/>
              </a:xfrm>
            </p:grpSpPr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4E3631CF-27FC-E842-B861-E28574AC3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3614" y="4918091"/>
                  <a:ext cx="0" cy="789976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EBF8A558-9F10-B740-8377-8905F13E94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9330" y="4924592"/>
                  <a:ext cx="0" cy="784152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49C02C52-EF9A-5A49-A233-AC40D9519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01646" y="4924593"/>
                  <a:ext cx="0" cy="784151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5A9E0B0B-C043-FA4E-911A-0488D9BF08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3936" y="4915708"/>
                  <a:ext cx="7743128" cy="1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31A728DE-5CA1-164A-AA0A-0CFD8A224F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40561" y="4915043"/>
                  <a:ext cx="1" cy="793024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EBAE0175-62D6-E047-8D31-532916A389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1113" y="4922358"/>
                  <a:ext cx="0" cy="785709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FE8FB2F1-F18B-4341-A8B2-7E32E9696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7505" y="4914551"/>
                  <a:ext cx="0" cy="793516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45E7E6B6-F16D-8842-A5DA-3C56004C3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2448" y="4501629"/>
                  <a:ext cx="0" cy="1206438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83BCFDA7-4B99-3A4D-A92B-090F9B491A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15261" y="4922357"/>
                  <a:ext cx="0" cy="785710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317BD17A-ABC0-F840-8473-0875379387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16201" y="4922357"/>
                  <a:ext cx="1137" cy="785710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65E0243B-45DD-0647-A29A-184138B37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2175" y="4913414"/>
                  <a:ext cx="0" cy="794653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2C9CC1CA-7AA7-274B-BD4C-6EFB655A82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3602" y="4922357"/>
                  <a:ext cx="0" cy="785710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DA9A5D79-DE29-3342-887D-CE999DD14F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74671" y="4913094"/>
                  <a:ext cx="0" cy="794973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3222F7F3-E4AE-E544-AC4F-29292CC4EA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764972" y="4913094"/>
                  <a:ext cx="2092" cy="794973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15281A2E-6FB4-2145-BBF0-B127E8F464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0010" y="4782051"/>
                <a:ext cx="174606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Trapezoid 285">
                <a:extLst>
                  <a:ext uri="{FF2B5EF4-FFF2-40B4-BE49-F238E27FC236}">
                    <a16:creationId xmlns:a16="http://schemas.microsoft.com/office/drawing/2014/main" id="{2162B262-4D51-2045-A88E-9DF6B72DB058}"/>
                  </a:ext>
                </a:extLst>
              </p:cNvPr>
              <p:cNvSpPr/>
              <p:nvPr/>
            </p:nvSpPr>
            <p:spPr>
              <a:xfrm rot="6839131">
                <a:off x="4097216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14BA3AB6-6A5D-E64D-A430-6F4AAE1E3B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0010" y="4487874"/>
                <a:ext cx="0" cy="294177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9922CE85-29D4-1B4B-9B3A-F760F4EB0D00}"/>
                  </a:ext>
                </a:extLst>
              </p:cNvPr>
              <p:cNvSpPr/>
              <p:nvPr/>
            </p:nvSpPr>
            <p:spPr>
              <a:xfrm>
                <a:off x="4323021" y="4475334"/>
                <a:ext cx="130541" cy="13140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89" name="Straight Arrow Connector 288">
                <a:extLst>
                  <a:ext uri="{FF2B5EF4-FFF2-40B4-BE49-F238E27FC236}">
                    <a16:creationId xmlns:a16="http://schemas.microsoft.com/office/drawing/2014/main" id="{A0538DDB-DCAE-F841-8609-396E998A6CA2}"/>
                  </a:ext>
                </a:extLst>
              </p:cNvPr>
              <p:cNvCxnSpPr>
                <a:cxnSpLocks/>
                <a:stCxn id="288" idx="2"/>
                <a:endCxn id="286" idx="1"/>
              </p:cNvCxnSpPr>
              <p:nvPr/>
            </p:nvCxnSpPr>
            <p:spPr>
              <a:xfrm flipH="1">
                <a:off x="4303530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8A0E40DD-DF0E-8444-8397-FAC861F29F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94360" y="4782051"/>
                <a:ext cx="174606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Trapezoid 290">
                <a:extLst>
                  <a:ext uri="{FF2B5EF4-FFF2-40B4-BE49-F238E27FC236}">
                    <a16:creationId xmlns:a16="http://schemas.microsoft.com/office/drawing/2014/main" id="{FB899E87-23EF-7D4E-804F-7C8B75312609}"/>
                  </a:ext>
                </a:extLst>
              </p:cNvPr>
              <p:cNvSpPr/>
              <p:nvPr/>
            </p:nvSpPr>
            <p:spPr>
              <a:xfrm rot="6839131">
                <a:off x="6511566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D4C1A156-3F4A-8E4A-95E8-EB317D4509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94360" y="4487874"/>
                <a:ext cx="0" cy="294177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7CF556D3-DDD3-B743-B195-D4A71A536ED4}"/>
                  </a:ext>
                </a:extLst>
              </p:cNvPr>
              <p:cNvSpPr/>
              <p:nvPr/>
            </p:nvSpPr>
            <p:spPr>
              <a:xfrm>
                <a:off x="6737371" y="4475334"/>
                <a:ext cx="130541" cy="13140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7F43590A-BF61-7341-B596-202CCA95BC45}"/>
                  </a:ext>
                </a:extLst>
              </p:cNvPr>
              <p:cNvCxnSpPr>
                <a:cxnSpLocks/>
                <a:stCxn id="293" idx="2"/>
                <a:endCxn id="291" idx="1"/>
              </p:cNvCxnSpPr>
              <p:nvPr/>
            </p:nvCxnSpPr>
            <p:spPr>
              <a:xfrm flipH="1">
                <a:off x="6717880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Trapezoid 294">
                <a:extLst>
                  <a:ext uri="{FF2B5EF4-FFF2-40B4-BE49-F238E27FC236}">
                    <a16:creationId xmlns:a16="http://schemas.microsoft.com/office/drawing/2014/main" id="{2DE810BD-9FAC-3046-B910-0A35AAD99515}"/>
                  </a:ext>
                </a:extLst>
              </p:cNvPr>
              <p:cNvSpPr/>
              <p:nvPr/>
            </p:nvSpPr>
            <p:spPr>
              <a:xfrm rot="6839131">
                <a:off x="7722098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99720DDE-15DE-BC45-A444-35F7E2E2C3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4892" y="4487874"/>
                <a:ext cx="0" cy="294177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299FDAE-4F51-644F-A2AB-9903BD4375EB}"/>
                  </a:ext>
                </a:extLst>
              </p:cNvPr>
              <p:cNvSpPr/>
              <p:nvPr/>
            </p:nvSpPr>
            <p:spPr>
              <a:xfrm>
                <a:off x="7947903" y="4475334"/>
                <a:ext cx="130541" cy="13140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98" name="Straight Arrow Connector 297">
                <a:extLst>
                  <a:ext uri="{FF2B5EF4-FFF2-40B4-BE49-F238E27FC236}">
                    <a16:creationId xmlns:a16="http://schemas.microsoft.com/office/drawing/2014/main" id="{6226740E-62EF-5243-A523-D138AFF981AA}"/>
                  </a:ext>
                </a:extLst>
              </p:cNvPr>
              <p:cNvCxnSpPr>
                <a:cxnSpLocks/>
                <a:stCxn id="297" idx="2"/>
                <a:endCxn id="295" idx="1"/>
              </p:cNvCxnSpPr>
              <p:nvPr/>
            </p:nvCxnSpPr>
            <p:spPr>
              <a:xfrm flipH="1">
                <a:off x="7928412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3" name="TextBox 312">
            <a:extLst>
              <a:ext uri="{FF2B5EF4-FFF2-40B4-BE49-F238E27FC236}">
                <a16:creationId xmlns:a16="http://schemas.microsoft.com/office/drawing/2014/main" id="{18897E5F-920E-104B-A91A-E6989F1C17F1}"/>
              </a:ext>
            </a:extLst>
          </p:cNvPr>
          <p:cNvSpPr txBox="1"/>
          <p:nvPr/>
        </p:nvSpPr>
        <p:spPr>
          <a:xfrm>
            <a:off x="16409" y="3579135"/>
            <a:ext cx="159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Address</a:t>
            </a:r>
          </a:p>
        </p:txBody>
      </p:sp>
      <p:sp>
        <p:nvSpPr>
          <p:cNvPr id="487" name="Triangle 486">
            <a:extLst>
              <a:ext uri="{FF2B5EF4-FFF2-40B4-BE49-F238E27FC236}">
                <a16:creationId xmlns:a16="http://schemas.microsoft.com/office/drawing/2014/main" id="{2E94A84A-D9A8-B644-97DA-4BC926FBE138}"/>
              </a:ext>
            </a:extLst>
          </p:cNvPr>
          <p:cNvSpPr/>
          <p:nvPr/>
        </p:nvSpPr>
        <p:spPr>
          <a:xfrm>
            <a:off x="1973497" y="3723805"/>
            <a:ext cx="104274" cy="10510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Triangle 314">
            <a:extLst>
              <a:ext uri="{FF2B5EF4-FFF2-40B4-BE49-F238E27FC236}">
                <a16:creationId xmlns:a16="http://schemas.microsoft.com/office/drawing/2014/main" id="{2931F61D-16F0-6D48-996F-A1B30682631C}"/>
              </a:ext>
            </a:extLst>
          </p:cNvPr>
          <p:cNvSpPr/>
          <p:nvPr/>
        </p:nvSpPr>
        <p:spPr>
          <a:xfrm flipV="1">
            <a:off x="1973497" y="4678845"/>
            <a:ext cx="104274" cy="10510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CB901C83-45A9-1242-98D1-2D16CCCBA79C}"/>
              </a:ext>
            </a:extLst>
          </p:cNvPr>
          <p:cNvSpPr/>
          <p:nvPr/>
        </p:nvSpPr>
        <p:spPr>
          <a:xfrm>
            <a:off x="1893205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61EC064A-A6C2-014B-8DF5-0BEE2AE85084}"/>
              </a:ext>
            </a:extLst>
          </p:cNvPr>
          <p:cNvSpPr txBox="1"/>
          <p:nvPr/>
        </p:nvSpPr>
        <p:spPr>
          <a:xfrm>
            <a:off x="16409" y="2837785"/>
            <a:ext cx="223020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 Logic </a:t>
            </a:r>
          </a:p>
          <a:p>
            <a:r>
              <a:rPr lang="en-US" sz="1600" dirty="0"/>
              <a:t>Generates </a:t>
            </a:r>
            <a:r>
              <a:rPr lang="en-US" sz="1600" dirty="0" err="1"/>
              <a:t>rden</a:t>
            </a:r>
            <a:r>
              <a:rPr lang="en-US" sz="1600" dirty="0"/>
              <a:t>, </a:t>
            </a: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A9EC20A6-263E-C848-B3A9-58F6C79BC65D}"/>
              </a:ext>
            </a:extLst>
          </p:cNvPr>
          <p:cNvSpPr/>
          <p:nvPr/>
        </p:nvSpPr>
        <p:spPr>
          <a:xfrm>
            <a:off x="2508059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99112E47-4F54-0A4D-924C-046832FCD08C}"/>
              </a:ext>
            </a:extLst>
          </p:cNvPr>
          <p:cNvSpPr/>
          <p:nvPr/>
        </p:nvSpPr>
        <p:spPr>
          <a:xfrm>
            <a:off x="3122913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C2452211-92FB-3347-BC57-3C98259017EC}"/>
              </a:ext>
            </a:extLst>
          </p:cNvPr>
          <p:cNvSpPr/>
          <p:nvPr/>
        </p:nvSpPr>
        <p:spPr>
          <a:xfrm>
            <a:off x="3715234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43BE99EC-720F-C745-8B21-1A73CA11E48D}"/>
              </a:ext>
            </a:extLst>
          </p:cNvPr>
          <p:cNvSpPr/>
          <p:nvPr/>
        </p:nvSpPr>
        <p:spPr>
          <a:xfrm>
            <a:off x="4311800" y="2936939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EF28F2B7-54B3-B54B-A88D-E7630B9FED54}"/>
              </a:ext>
            </a:extLst>
          </p:cNvPr>
          <p:cNvSpPr/>
          <p:nvPr/>
        </p:nvSpPr>
        <p:spPr>
          <a:xfrm>
            <a:off x="4894735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4258AA24-2386-D14D-9482-DDB0D711C130}"/>
              </a:ext>
            </a:extLst>
          </p:cNvPr>
          <p:cNvSpPr/>
          <p:nvPr/>
        </p:nvSpPr>
        <p:spPr>
          <a:xfrm>
            <a:off x="5490887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39658BC8-1D89-1A4E-927E-827108C69C48}"/>
              </a:ext>
            </a:extLst>
          </p:cNvPr>
          <p:cNvSpPr/>
          <p:nvPr/>
        </p:nvSpPr>
        <p:spPr>
          <a:xfrm>
            <a:off x="6068106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F77F2F74-B786-4E4F-86AB-2F494BD371F8}"/>
              </a:ext>
            </a:extLst>
          </p:cNvPr>
          <p:cNvSpPr/>
          <p:nvPr/>
        </p:nvSpPr>
        <p:spPr>
          <a:xfrm>
            <a:off x="6684424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BE712E76-A42D-4349-8705-5EED74B51548}"/>
              </a:ext>
            </a:extLst>
          </p:cNvPr>
          <p:cNvSpPr/>
          <p:nvPr/>
        </p:nvSpPr>
        <p:spPr>
          <a:xfrm>
            <a:off x="7877556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AF38A699-A698-B14B-81B1-3F6A75F606A0}"/>
              </a:ext>
            </a:extLst>
          </p:cNvPr>
          <p:cNvSpPr/>
          <p:nvPr/>
        </p:nvSpPr>
        <p:spPr>
          <a:xfrm>
            <a:off x="8448403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B4432B39-AD79-214B-87F3-97DF623F4CF9}"/>
              </a:ext>
            </a:extLst>
          </p:cNvPr>
          <p:cNvSpPr/>
          <p:nvPr/>
        </p:nvSpPr>
        <p:spPr>
          <a:xfrm>
            <a:off x="9048741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FBC8CD7F-2E54-9F48-871A-6189465D8342}"/>
              </a:ext>
            </a:extLst>
          </p:cNvPr>
          <p:cNvSpPr/>
          <p:nvPr/>
        </p:nvSpPr>
        <p:spPr>
          <a:xfrm>
            <a:off x="9638521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Triangle 383">
            <a:extLst>
              <a:ext uri="{FF2B5EF4-FFF2-40B4-BE49-F238E27FC236}">
                <a16:creationId xmlns:a16="http://schemas.microsoft.com/office/drawing/2014/main" id="{BE180A4F-7197-1946-B1C7-61012B9B828A}"/>
              </a:ext>
            </a:extLst>
          </p:cNvPr>
          <p:cNvSpPr/>
          <p:nvPr/>
        </p:nvSpPr>
        <p:spPr>
          <a:xfrm flipV="1">
            <a:off x="2233540" y="3124677"/>
            <a:ext cx="104274" cy="10510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DC48E8BD-66FF-744A-BDDB-379E9E045C19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2253901" y="4255194"/>
            <a:ext cx="67948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BED3194-9208-EE4A-A6A5-8A4076692689}"/>
              </a:ext>
            </a:extLst>
          </p:cNvPr>
          <p:cNvSpPr/>
          <p:nvPr/>
        </p:nvSpPr>
        <p:spPr>
          <a:xfrm>
            <a:off x="1796701" y="4026594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6" name="Elbow Connector 515">
            <a:extLst>
              <a:ext uri="{FF2B5EF4-FFF2-40B4-BE49-F238E27FC236}">
                <a16:creationId xmlns:a16="http://schemas.microsoft.com/office/drawing/2014/main" id="{0A143EEB-769A-7F4D-BC1A-21830CA580E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59305" y="2953919"/>
            <a:ext cx="998439" cy="7515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Elbow Connector 398">
            <a:extLst>
              <a:ext uri="{FF2B5EF4-FFF2-40B4-BE49-F238E27FC236}">
                <a16:creationId xmlns:a16="http://schemas.microsoft.com/office/drawing/2014/main" id="{9920D859-5369-F141-8BDF-9EA46D5A58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02903" y="3234544"/>
            <a:ext cx="984382" cy="204354"/>
          </a:xfrm>
          <a:prstGeom prst="bentConnector3">
            <a:avLst>
              <a:gd name="adj1" fmla="val 453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Elbow Connector 402">
            <a:extLst>
              <a:ext uri="{FF2B5EF4-FFF2-40B4-BE49-F238E27FC236}">
                <a16:creationId xmlns:a16="http://schemas.microsoft.com/office/drawing/2014/main" id="{7A542C46-F6DF-3F40-88FE-1565EA32DCE9}"/>
              </a:ext>
            </a:extLst>
          </p:cNvPr>
          <p:cNvCxnSpPr>
            <a:cxnSpLocks/>
          </p:cNvCxnSpPr>
          <p:nvPr/>
        </p:nvCxnSpPr>
        <p:spPr>
          <a:xfrm rot="5400000">
            <a:off x="2837866" y="3169680"/>
            <a:ext cx="981783" cy="336681"/>
          </a:xfrm>
          <a:prstGeom prst="bentConnector3">
            <a:avLst>
              <a:gd name="adj1" fmla="val 489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>
            <a:extLst>
              <a:ext uri="{FF2B5EF4-FFF2-40B4-BE49-F238E27FC236}">
                <a16:creationId xmlns:a16="http://schemas.microsoft.com/office/drawing/2014/main" id="{B50F79E9-FD0F-0548-869B-2B9468370708}"/>
              </a:ext>
            </a:extLst>
          </p:cNvPr>
          <p:cNvCxnSpPr>
            <a:cxnSpLocks/>
          </p:cNvCxnSpPr>
          <p:nvPr/>
        </p:nvCxnSpPr>
        <p:spPr>
          <a:xfrm rot="5400000">
            <a:off x="3156172" y="2907366"/>
            <a:ext cx="984382" cy="858711"/>
          </a:xfrm>
          <a:prstGeom prst="bentConnector3">
            <a:avLst>
              <a:gd name="adj1" fmla="val 5466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EE220596-2D23-824C-AA30-27055C308FC2}"/>
              </a:ext>
            </a:extLst>
          </p:cNvPr>
          <p:cNvGrpSpPr/>
          <p:nvPr/>
        </p:nvGrpSpPr>
        <p:grpSpPr>
          <a:xfrm rot="5400000">
            <a:off x="3007900" y="3747469"/>
            <a:ext cx="230066" cy="238734"/>
            <a:chOff x="3990333" y="3048834"/>
            <a:chExt cx="1016928" cy="723601"/>
          </a:xfrm>
          <a:solidFill>
            <a:schemeClr val="bg1"/>
          </a:solidFill>
        </p:grpSpPr>
        <p:sp>
          <p:nvSpPr>
            <p:cNvPr id="416" name="Stored Data 71">
              <a:extLst>
                <a:ext uri="{FF2B5EF4-FFF2-40B4-BE49-F238E27FC236}">
                  <a16:creationId xmlns:a16="http://schemas.microsoft.com/office/drawing/2014/main" id="{545E2D41-200D-1046-9CA6-EDF2F0A88FAF}"/>
                </a:ext>
              </a:extLst>
            </p:cNvPr>
            <p:cNvSpPr/>
            <p:nvPr/>
          </p:nvSpPr>
          <p:spPr>
            <a:xfrm rot="10800000">
              <a:off x="3997592" y="3048854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7" name="Stored Data 71">
              <a:extLst>
                <a:ext uri="{FF2B5EF4-FFF2-40B4-BE49-F238E27FC236}">
                  <a16:creationId xmlns:a16="http://schemas.microsoft.com/office/drawing/2014/main" id="{52F05C00-0170-EF47-9F3F-7A4280BF6E5D}"/>
                </a:ext>
              </a:extLst>
            </p:cNvPr>
            <p:cNvSpPr/>
            <p:nvPr/>
          </p:nvSpPr>
          <p:spPr>
            <a:xfrm rot="10800000">
              <a:off x="3990333" y="3048834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685506DB-036C-3F4E-A8F6-32A31DB2C72E}"/>
              </a:ext>
            </a:extLst>
          </p:cNvPr>
          <p:cNvCxnSpPr>
            <a:cxnSpLocks/>
            <a:stCxn id="416" idx="2"/>
          </p:cNvCxnSpPr>
          <p:nvPr/>
        </p:nvCxnSpPr>
        <p:spPr>
          <a:xfrm>
            <a:off x="3123957" y="3981870"/>
            <a:ext cx="0" cy="2129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Trapezoid 417">
            <a:extLst>
              <a:ext uri="{FF2B5EF4-FFF2-40B4-BE49-F238E27FC236}">
                <a16:creationId xmlns:a16="http://schemas.microsoft.com/office/drawing/2014/main" id="{23712F80-3241-BC48-91E5-389A692E2A58}"/>
              </a:ext>
            </a:extLst>
          </p:cNvPr>
          <p:cNvSpPr/>
          <p:nvPr/>
        </p:nvSpPr>
        <p:spPr>
          <a:xfrm rot="14760869" flipH="1">
            <a:off x="2929176" y="4186221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7E2616C1-5F73-664B-AC69-AEBD9095005F}"/>
              </a:ext>
            </a:extLst>
          </p:cNvPr>
          <p:cNvGrpSpPr/>
          <p:nvPr/>
        </p:nvGrpSpPr>
        <p:grpSpPr>
          <a:xfrm>
            <a:off x="4648222" y="2830473"/>
            <a:ext cx="1794968" cy="1582121"/>
            <a:chOff x="2282750" y="2830474"/>
            <a:chExt cx="1794968" cy="1582121"/>
          </a:xfrm>
        </p:grpSpPr>
        <p:cxnSp>
          <p:nvCxnSpPr>
            <p:cNvPr id="436" name="Elbow Connector 435">
              <a:extLst>
                <a:ext uri="{FF2B5EF4-FFF2-40B4-BE49-F238E27FC236}">
                  <a16:creationId xmlns:a16="http://schemas.microsoft.com/office/drawing/2014/main" id="{EE3A0429-8CB4-C748-BAEA-1761BC981E9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159305" y="2953919"/>
              <a:ext cx="998439" cy="7515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>
              <a:extLst>
                <a:ext uri="{FF2B5EF4-FFF2-40B4-BE49-F238E27FC236}">
                  <a16:creationId xmlns:a16="http://schemas.microsoft.com/office/drawing/2014/main" id="{E130C613-5532-4D4F-A964-4CB3628A737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502903" y="3234544"/>
              <a:ext cx="984382" cy="204354"/>
            </a:xfrm>
            <a:prstGeom prst="bentConnector3">
              <a:avLst>
                <a:gd name="adj1" fmla="val 45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Elbow Connector 437">
              <a:extLst>
                <a:ext uri="{FF2B5EF4-FFF2-40B4-BE49-F238E27FC236}">
                  <a16:creationId xmlns:a16="http://schemas.microsoft.com/office/drawing/2014/main" id="{1CE063C2-2A6F-0343-B40D-2D59FC717A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37866" y="3169680"/>
              <a:ext cx="981783" cy="336681"/>
            </a:xfrm>
            <a:prstGeom prst="bentConnector3">
              <a:avLst>
                <a:gd name="adj1" fmla="val 4899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Elbow Connector 438">
              <a:extLst>
                <a:ext uri="{FF2B5EF4-FFF2-40B4-BE49-F238E27FC236}">
                  <a16:creationId xmlns:a16="http://schemas.microsoft.com/office/drawing/2014/main" id="{179954BD-D39D-A545-B660-7D0D662019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156172" y="2907366"/>
              <a:ext cx="984382" cy="858711"/>
            </a:xfrm>
            <a:prstGeom prst="bentConnector3">
              <a:avLst>
                <a:gd name="adj1" fmla="val 5466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0" name="Group 439">
              <a:extLst>
                <a:ext uri="{FF2B5EF4-FFF2-40B4-BE49-F238E27FC236}">
                  <a16:creationId xmlns:a16="http://schemas.microsoft.com/office/drawing/2014/main" id="{36FF0D0F-F5E0-224F-BBFD-D33A2CD94944}"/>
                </a:ext>
              </a:extLst>
            </p:cNvPr>
            <p:cNvGrpSpPr/>
            <p:nvPr/>
          </p:nvGrpSpPr>
          <p:grpSpPr>
            <a:xfrm rot="5400000">
              <a:off x="3007900" y="3747469"/>
              <a:ext cx="230066" cy="238734"/>
              <a:chOff x="3990333" y="3048834"/>
              <a:chExt cx="1016928" cy="723601"/>
            </a:xfrm>
            <a:solidFill>
              <a:schemeClr val="bg1"/>
            </a:solidFill>
          </p:grpSpPr>
          <p:sp>
            <p:nvSpPr>
              <p:cNvPr id="443" name="Stored Data 71">
                <a:extLst>
                  <a:ext uri="{FF2B5EF4-FFF2-40B4-BE49-F238E27FC236}">
                    <a16:creationId xmlns:a16="http://schemas.microsoft.com/office/drawing/2014/main" id="{4C720A7D-CE73-0944-9DA1-6184DDEBCF07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grp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4" name="Stored Data 71">
                <a:extLst>
                  <a:ext uri="{FF2B5EF4-FFF2-40B4-BE49-F238E27FC236}">
                    <a16:creationId xmlns:a16="http://schemas.microsoft.com/office/drawing/2014/main" id="{4412A4B5-4976-2946-851F-23E22124A13A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grp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A335E111-14AE-AA48-B1C9-C7AC10635878}"/>
                </a:ext>
              </a:extLst>
            </p:cNvPr>
            <p:cNvCxnSpPr>
              <a:cxnSpLocks/>
              <a:stCxn id="443" idx="2"/>
            </p:cNvCxnSpPr>
            <p:nvPr/>
          </p:nvCxnSpPr>
          <p:spPr>
            <a:xfrm>
              <a:off x="3123957" y="3981870"/>
              <a:ext cx="0" cy="212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Trapezoid 441">
              <a:extLst>
                <a:ext uri="{FF2B5EF4-FFF2-40B4-BE49-F238E27FC236}">
                  <a16:creationId xmlns:a16="http://schemas.microsoft.com/office/drawing/2014/main" id="{51A722FD-9090-CA4A-9207-3D0D26A78619}"/>
                </a:ext>
              </a:extLst>
            </p:cNvPr>
            <p:cNvSpPr/>
            <p:nvPr/>
          </p:nvSpPr>
          <p:spPr>
            <a:xfrm rot="14760869" flipH="1">
              <a:off x="2929176" y="4186221"/>
              <a:ext cx="314800" cy="137947"/>
            </a:xfrm>
            <a:prstGeom prst="trapezoid">
              <a:avLst>
                <a:gd name="adj" fmla="val 53745"/>
              </a:avLst>
            </a:prstGeom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A501372B-0D73-0B42-AC96-E1B9C5CAC31B}"/>
              </a:ext>
            </a:extLst>
          </p:cNvPr>
          <p:cNvGrpSpPr/>
          <p:nvPr/>
        </p:nvGrpSpPr>
        <p:grpSpPr>
          <a:xfrm>
            <a:off x="8198084" y="2819267"/>
            <a:ext cx="1794968" cy="1582121"/>
            <a:chOff x="2282750" y="2830474"/>
            <a:chExt cx="1794968" cy="1582121"/>
          </a:xfrm>
        </p:grpSpPr>
        <p:cxnSp>
          <p:nvCxnSpPr>
            <p:cNvPr id="446" name="Elbow Connector 445">
              <a:extLst>
                <a:ext uri="{FF2B5EF4-FFF2-40B4-BE49-F238E27FC236}">
                  <a16:creationId xmlns:a16="http://schemas.microsoft.com/office/drawing/2014/main" id="{D574322C-DC24-0245-A6ED-16449A66DE7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159305" y="2953919"/>
              <a:ext cx="998439" cy="7515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Elbow Connector 549">
              <a:extLst>
                <a:ext uri="{FF2B5EF4-FFF2-40B4-BE49-F238E27FC236}">
                  <a16:creationId xmlns:a16="http://schemas.microsoft.com/office/drawing/2014/main" id="{EB79F1F0-8FA2-3A44-B78B-1F157906C36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502903" y="3234544"/>
              <a:ext cx="984382" cy="204354"/>
            </a:xfrm>
            <a:prstGeom prst="bentConnector3">
              <a:avLst>
                <a:gd name="adj1" fmla="val 45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Elbow Connector 551">
              <a:extLst>
                <a:ext uri="{FF2B5EF4-FFF2-40B4-BE49-F238E27FC236}">
                  <a16:creationId xmlns:a16="http://schemas.microsoft.com/office/drawing/2014/main" id="{E37C3175-D9BF-894F-925D-2259405D403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37866" y="3169680"/>
              <a:ext cx="981783" cy="336681"/>
            </a:xfrm>
            <a:prstGeom prst="bentConnector3">
              <a:avLst>
                <a:gd name="adj1" fmla="val 4899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Elbow Connector 552">
              <a:extLst>
                <a:ext uri="{FF2B5EF4-FFF2-40B4-BE49-F238E27FC236}">
                  <a16:creationId xmlns:a16="http://schemas.microsoft.com/office/drawing/2014/main" id="{B041FAD9-1E54-8D43-828E-953092983A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156172" y="2907366"/>
              <a:ext cx="984382" cy="858711"/>
            </a:xfrm>
            <a:prstGeom prst="bentConnector3">
              <a:avLst>
                <a:gd name="adj1" fmla="val 5466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4" name="Group 553">
              <a:extLst>
                <a:ext uri="{FF2B5EF4-FFF2-40B4-BE49-F238E27FC236}">
                  <a16:creationId xmlns:a16="http://schemas.microsoft.com/office/drawing/2014/main" id="{4B32B97E-7F31-2C4F-9F34-11FA6E45B431}"/>
                </a:ext>
              </a:extLst>
            </p:cNvPr>
            <p:cNvGrpSpPr/>
            <p:nvPr/>
          </p:nvGrpSpPr>
          <p:grpSpPr>
            <a:xfrm rot="5400000">
              <a:off x="3007900" y="3747469"/>
              <a:ext cx="230066" cy="238734"/>
              <a:chOff x="3990333" y="3048834"/>
              <a:chExt cx="1016928" cy="723601"/>
            </a:xfrm>
            <a:solidFill>
              <a:schemeClr val="bg1"/>
            </a:solidFill>
          </p:grpSpPr>
          <p:sp>
            <p:nvSpPr>
              <p:cNvPr id="557" name="Stored Data 71">
                <a:extLst>
                  <a:ext uri="{FF2B5EF4-FFF2-40B4-BE49-F238E27FC236}">
                    <a16:creationId xmlns:a16="http://schemas.microsoft.com/office/drawing/2014/main" id="{DFCC2D34-4144-C145-9C68-2B46D0A7E293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grp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8" name="Stored Data 71">
                <a:extLst>
                  <a:ext uri="{FF2B5EF4-FFF2-40B4-BE49-F238E27FC236}">
                    <a16:creationId xmlns:a16="http://schemas.microsoft.com/office/drawing/2014/main" id="{259F9EE1-0A3F-B64D-AA89-7D56192427A2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grp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5FAE8CF0-757F-AA41-8150-96A4BF31C594}"/>
                </a:ext>
              </a:extLst>
            </p:cNvPr>
            <p:cNvCxnSpPr>
              <a:cxnSpLocks/>
              <a:stCxn id="557" idx="2"/>
            </p:cNvCxnSpPr>
            <p:nvPr/>
          </p:nvCxnSpPr>
          <p:spPr>
            <a:xfrm>
              <a:off x="3123957" y="3981870"/>
              <a:ext cx="0" cy="212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6" name="Trapezoid 555">
              <a:extLst>
                <a:ext uri="{FF2B5EF4-FFF2-40B4-BE49-F238E27FC236}">
                  <a16:creationId xmlns:a16="http://schemas.microsoft.com/office/drawing/2014/main" id="{710C1CDA-7AD6-F24A-84EE-938F4972DEC5}"/>
                </a:ext>
              </a:extLst>
            </p:cNvPr>
            <p:cNvSpPr/>
            <p:nvPr/>
          </p:nvSpPr>
          <p:spPr>
            <a:xfrm rot="14760869" flipH="1">
              <a:off x="2929176" y="4186221"/>
              <a:ext cx="314800" cy="137947"/>
            </a:xfrm>
            <a:prstGeom prst="trapezoid">
              <a:avLst>
                <a:gd name="adj" fmla="val 53745"/>
              </a:avLst>
            </a:prstGeom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26F8B4D-788D-A64A-8845-A509C3DD3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771490"/>
              </p:ext>
            </p:extLst>
          </p:nvPr>
        </p:nvGraphicFramePr>
        <p:xfrm>
          <a:off x="1857700" y="1654987"/>
          <a:ext cx="8327130" cy="1190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795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9638464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193855225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398898311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58386840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50057797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3504792205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341829274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371926020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13880390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649437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113390519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113136019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989360657"/>
                    </a:ext>
                  </a:extLst>
                </a:gridCol>
              </a:tblGrid>
              <a:tr h="11909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</a:tbl>
          </a:graphicData>
        </a:graphic>
      </p:graphicFrame>
      <p:sp>
        <p:nvSpPr>
          <p:cNvPr id="62" name="Oval 61">
            <a:extLst>
              <a:ext uri="{FF2B5EF4-FFF2-40B4-BE49-F238E27FC236}">
                <a16:creationId xmlns:a16="http://schemas.microsoft.com/office/drawing/2014/main" id="{DA7F2B5D-5B12-C641-A03C-B322C07D7FAC}"/>
              </a:ext>
            </a:extLst>
          </p:cNvPr>
          <p:cNvSpPr/>
          <p:nvPr/>
        </p:nvSpPr>
        <p:spPr>
          <a:xfrm>
            <a:off x="3849769" y="4026594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0B14BFA4-C96F-6C41-89AF-C00F6AC9E68B}"/>
              </a:ext>
            </a:extLst>
          </p:cNvPr>
          <p:cNvSpPr/>
          <p:nvPr/>
        </p:nvSpPr>
        <p:spPr>
          <a:xfrm>
            <a:off x="6264119" y="402538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9CF50445-EFF5-6D41-8F48-DEAC4EDD4DC2}"/>
              </a:ext>
            </a:extLst>
          </p:cNvPr>
          <p:cNvSpPr/>
          <p:nvPr/>
        </p:nvSpPr>
        <p:spPr>
          <a:xfrm>
            <a:off x="7474651" y="402538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423610B1-3BA4-8D4B-8B5A-46B44476EB88}"/>
              </a:ext>
            </a:extLst>
          </p:cNvPr>
          <p:cNvSpPr/>
          <p:nvPr/>
        </p:nvSpPr>
        <p:spPr>
          <a:xfrm flipV="1">
            <a:off x="3070220" y="4544993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9D984532-5A16-7B49-B595-32410ECDF0E4}"/>
              </a:ext>
            </a:extLst>
          </p:cNvPr>
          <p:cNvCxnSpPr>
            <a:cxnSpLocks/>
            <a:stCxn id="559" idx="2"/>
            <a:endCxn id="418" idx="3"/>
          </p:cNvCxnSpPr>
          <p:nvPr/>
        </p:nvCxnSpPr>
        <p:spPr>
          <a:xfrm flipV="1">
            <a:off x="3135491" y="4365134"/>
            <a:ext cx="0" cy="179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Rectangle 564">
            <a:extLst>
              <a:ext uri="{FF2B5EF4-FFF2-40B4-BE49-F238E27FC236}">
                <a16:creationId xmlns:a16="http://schemas.microsoft.com/office/drawing/2014/main" id="{0F5EBE21-505F-144B-9B7E-D259FC7479E3}"/>
              </a:ext>
            </a:extLst>
          </p:cNvPr>
          <p:cNvSpPr/>
          <p:nvPr/>
        </p:nvSpPr>
        <p:spPr>
          <a:xfrm flipV="1">
            <a:off x="5428643" y="4535143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6B70CD72-FB52-B144-9F5B-22328A457088}"/>
              </a:ext>
            </a:extLst>
          </p:cNvPr>
          <p:cNvCxnSpPr>
            <a:cxnSpLocks/>
            <a:stCxn id="565" idx="2"/>
          </p:cNvCxnSpPr>
          <p:nvPr/>
        </p:nvCxnSpPr>
        <p:spPr>
          <a:xfrm flipV="1">
            <a:off x="5493914" y="4355284"/>
            <a:ext cx="0" cy="179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Rectangle 566">
            <a:extLst>
              <a:ext uri="{FF2B5EF4-FFF2-40B4-BE49-F238E27FC236}">
                <a16:creationId xmlns:a16="http://schemas.microsoft.com/office/drawing/2014/main" id="{1AE72057-90BD-FE42-8445-CDD943F8B47B}"/>
              </a:ext>
            </a:extLst>
          </p:cNvPr>
          <p:cNvSpPr/>
          <p:nvPr/>
        </p:nvSpPr>
        <p:spPr>
          <a:xfrm flipV="1">
            <a:off x="8983470" y="4530322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C3FA1E00-DEEA-5C40-AC6A-378BD087C182}"/>
              </a:ext>
            </a:extLst>
          </p:cNvPr>
          <p:cNvCxnSpPr>
            <a:cxnSpLocks/>
            <a:stCxn id="567" idx="2"/>
          </p:cNvCxnSpPr>
          <p:nvPr/>
        </p:nvCxnSpPr>
        <p:spPr>
          <a:xfrm flipV="1">
            <a:off x="9048741" y="4350463"/>
            <a:ext cx="0" cy="179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0277D749-BC30-FE42-ACF3-422FDC20ECA0}"/>
              </a:ext>
            </a:extLst>
          </p:cNvPr>
          <p:cNvCxnSpPr>
            <a:stCxn id="62" idx="6"/>
            <a:endCxn id="62" idx="2"/>
          </p:cNvCxnSpPr>
          <p:nvPr/>
        </p:nvCxnSpPr>
        <p:spPr>
          <a:xfrm flipH="1">
            <a:off x="3849769" y="4255194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235B1E64-3348-2849-8AE4-55732E6B521F}"/>
              </a:ext>
            </a:extLst>
          </p:cNvPr>
          <p:cNvCxnSpPr>
            <a:cxnSpLocks/>
            <a:stCxn id="62" idx="6"/>
            <a:endCxn id="62" idx="4"/>
          </p:cNvCxnSpPr>
          <p:nvPr/>
        </p:nvCxnSpPr>
        <p:spPr>
          <a:xfrm flipH="1">
            <a:off x="4078369" y="4255194"/>
            <a:ext cx="228600" cy="2286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TextBox 573">
            <a:extLst>
              <a:ext uri="{FF2B5EF4-FFF2-40B4-BE49-F238E27FC236}">
                <a16:creationId xmlns:a16="http://schemas.microsoft.com/office/drawing/2014/main" id="{7B0DDA74-65AC-E94C-A13D-3B036326839F}"/>
              </a:ext>
            </a:extLst>
          </p:cNvPr>
          <p:cNvSpPr txBox="1"/>
          <p:nvPr/>
        </p:nvSpPr>
        <p:spPr>
          <a:xfrm>
            <a:off x="1993854" y="2555491"/>
            <a:ext cx="552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33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AB58-D188-A941-B303-AF63F51D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CBB6A-919C-B044-9B46-F67B14F231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Alex </a:t>
            </a:r>
            <a:r>
              <a:rPr lang="en-US" dirty="0" err="1"/>
              <a:t>Carsello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97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CA1B81-8881-C941-A27B-806D0DFC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Read and Write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4DA25-E722-494C-8A2F-BC228E1E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configuration write and read</a:t>
            </a:r>
          </a:p>
        </p:txBody>
      </p:sp>
    </p:spTree>
    <p:extLst>
      <p:ext uri="{BB962C8B-B14F-4D97-AF65-F5344CB8AC3E}">
        <p14:creationId xmlns:p14="http://schemas.microsoft.com/office/powerpoint/2010/main" val="3267784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793E-5C52-954F-838C-B0D3912A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Debug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3E87-AEB9-A448-BD20-7191ED2B4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read and write all state in the CGRA through JTAG</a:t>
            </a:r>
          </a:p>
        </p:txBody>
      </p:sp>
    </p:spTree>
    <p:extLst>
      <p:ext uri="{BB962C8B-B14F-4D97-AF65-F5344CB8AC3E}">
        <p14:creationId xmlns:p14="http://schemas.microsoft.com/office/powerpoint/2010/main" val="3585396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7393-BD50-A54A-9F4D-414EC38D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Signal Tree</a:t>
            </a:r>
          </a:p>
        </p:txBody>
      </p: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E4C7876F-E447-EA43-ACD9-5D05E99C6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8713" cy="4351338"/>
          </a:xfrm>
        </p:spPr>
        <p:txBody>
          <a:bodyPr/>
          <a:lstStyle/>
          <a:p>
            <a:r>
              <a:rPr lang="en-US" dirty="0"/>
              <a:t>Hierarchically connect groups of four tiles with OR gates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AAD7706-B865-9A4E-BABE-CDBD56994F4B}"/>
              </a:ext>
            </a:extLst>
          </p:cNvPr>
          <p:cNvGrpSpPr/>
          <p:nvPr/>
        </p:nvGrpSpPr>
        <p:grpSpPr>
          <a:xfrm>
            <a:off x="5840691" y="100427"/>
            <a:ext cx="5007576" cy="6403046"/>
            <a:chOff x="3624265" y="149087"/>
            <a:chExt cx="5007576" cy="640304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E059FB-F6A8-C74D-AB50-F5A278046C8B}"/>
                </a:ext>
              </a:extLst>
            </p:cNvPr>
            <p:cNvSpPr/>
            <p:nvPr/>
          </p:nvSpPr>
          <p:spPr>
            <a:xfrm>
              <a:off x="5040473" y="2947731"/>
              <a:ext cx="758952" cy="7583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MEM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331CF6-80CF-4340-84CC-681FB535F698}"/>
                </a:ext>
              </a:extLst>
            </p:cNvPr>
            <p:cNvSpPr/>
            <p:nvPr/>
          </p:nvSpPr>
          <p:spPr>
            <a:xfrm>
              <a:off x="5040473" y="1529683"/>
              <a:ext cx="758952" cy="7583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MEM</a:t>
              </a:r>
              <a:endParaRPr lang="en-US" b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FC582C-6636-8D40-9FF3-9A5872259256}"/>
                </a:ext>
              </a:extLst>
            </p:cNvPr>
            <p:cNvSpPr/>
            <p:nvPr/>
          </p:nvSpPr>
          <p:spPr>
            <a:xfrm>
              <a:off x="5040473" y="4365779"/>
              <a:ext cx="758952" cy="7583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MEM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F2BFB3-16C7-5540-A3CA-1E6566932A53}"/>
                </a:ext>
              </a:extLst>
            </p:cNvPr>
            <p:cNvSpPr/>
            <p:nvPr/>
          </p:nvSpPr>
          <p:spPr>
            <a:xfrm>
              <a:off x="5040473" y="5783827"/>
              <a:ext cx="758952" cy="7583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46E3C6-CE01-2645-8769-3A2CE3EC02F0}"/>
                </a:ext>
              </a:extLst>
            </p:cNvPr>
            <p:cNvSpPr/>
            <p:nvPr/>
          </p:nvSpPr>
          <p:spPr>
            <a:xfrm>
              <a:off x="3624265" y="2947731"/>
              <a:ext cx="758952" cy="75836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C6642D-AB58-3944-9EFC-CFFD5FA3ABEB}"/>
                </a:ext>
              </a:extLst>
            </p:cNvPr>
            <p:cNvSpPr/>
            <p:nvPr/>
          </p:nvSpPr>
          <p:spPr>
            <a:xfrm>
              <a:off x="3624265" y="1529683"/>
              <a:ext cx="758952" cy="75836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71AF5D4-C8F6-F44A-9EAE-4129C8FC969A}"/>
                </a:ext>
              </a:extLst>
            </p:cNvPr>
            <p:cNvSpPr/>
            <p:nvPr/>
          </p:nvSpPr>
          <p:spPr>
            <a:xfrm>
              <a:off x="3624265" y="4365779"/>
              <a:ext cx="758952" cy="75836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7B46F2-1A59-A546-8969-0B4ECC418E7C}"/>
                </a:ext>
              </a:extLst>
            </p:cNvPr>
            <p:cNvSpPr/>
            <p:nvPr/>
          </p:nvSpPr>
          <p:spPr>
            <a:xfrm>
              <a:off x="3624265" y="5783827"/>
              <a:ext cx="758952" cy="75836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A4607E7-7369-FD4B-84BF-036D30911FA8}"/>
                </a:ext>
              </a:extLst>
            </p:cNvPr>
            <p:cNvSpPr/>
            <p:nvPr/>
          </p:nvSpPr>
          <p:spPr>
            <a:xfrm>
              <a:off x="6456681" y="2947731"/>
              <a:ext cx="758952" cy="75836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6561D91-DD3F-624B-989C-870A0FB9FE36}"/>
                </a:ext>
              </a:extLst>
            </p:cNvPr>
            <p:cNvSpPr/>
            <p:nvPr/>
          </p:nvSpPr>
          <p:spPr>
            <a:xfrm>
              <a:off x="6456681" y="1529683"/>
              <a:ext cx="758952" cy="75836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  <a:endParaRPr lang="en-US" b="1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FAF9F7F-D2A7-EB49-BE60-B71AFFD953F3}"/>
                </a:ext>
              </a:extLst>
            </p:cNvPr>
            <p:cNvSpPr/>
            <p:nvPr/>
          </p:nvSpPr>
          <p:spPr>
            <a:xfrm>
              <a:off x="6456681" y="4365779"/>
              <a:ext cx="758952" cy="75836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8693C51-1594-654E-82B0-1B2BE51F09B2}"/>
                </a:ext>
              </a:extLst>
            </p:cNvPr>
            <p:cNvSpPr/>
            <p:nvPr/>
          </p:nvSpPr>
          <p:spPr>
            <a:xfrm>
              <a:off x="6456681" y="5783827"/>
              <a:ext cx="758952" cy="75836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92C44B7-1C82-DF4B-8CDF-52AC7BA57A48}"/>
                </a:ext>
              </a:extLst>
            </p:cNvPr>
            <p:cNvSpPr/>
            <p:nvPr/>
          </p:nvSpPr>
          <p:spPr>
            <a:xfrm>
              <a:off x="7872889" y="2947731"/>
              <a:ext cx="758952" cy="7583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MEM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B0D946-2C33-1E4A-A1CC-FEC2514FDD5F}"/>
                </a:ext>
              </a:extLst>
            </p:cNvPr>
            <p:cNvSpPr/>
            <p:nvPr/>
          </p:nvSpPr>
          <p:spPr>
            <a:xfrm>
              <a:off x="7872889" y="1529683"/>
              <a:ext cx="758952" cy="7583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MEM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3FD330-52BC-C848-88CD-82216AAEEB74}"/>
                </a:ext>
              </a:extLst>
            </p:cNvPr>
            <p:cNvSpPr/>
            <p:nvPr/>
          </p:nvSpPr>
          <p:spPr>
            <a:xfrm>
              <a:off x="7872889" y="4365779"/>
              <a:ext cx="758952" cy="7583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MEM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5DF7EF3-509A-0241-8323-2BC82AF65524}"/>
                </a:ext>
              </a:extLst>
            </p:cNvPr>
            <p:cNvSpPr/>
            <p:nvPr/>
          </p:nvSpPr>
          <p:spPr>
            <a:xfrm>
              <a:off x="7872889" y="5783827"/>
              <a:ext cx="758952" cy="7583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MEM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9174B9B-505D-254D-84DE-1C7BE243338F}"/>
                </a:ext>
              </a:extLst>
            </p:cNvPr>
            <p:cNvGrpSpPr/>
            <p:nvPr/>
          </p:nvGrpSpPr>
          <p:grpSpPr>
            <a:xfrm>
              <a:off x="4003740" y="1308656"/>
              <a:ext cx="1416209" cy="2397443"/>
              <a:chOff x="4003740" y="1308656"/>
              <a:chExt cx="1416209" cy="2397443"/>
            </a:xfrm>
          </p:grpSpPr>
          <p:cxnSp>
            <p:nvCxnSpPr>
              <p:cNvPr id="28" name="Elbow Connector 27">
                <a:extLst>
                  <a:ext uri="{FF2B5EF4-FFF2-40B4-BE49-F238E27FC236}">
                    <a16:creationId xmlns:a16="http://schemas.microsoft.com/office/drawing/2014/main" id="{83C66F6D-67AB-0544-8187-D99FA17CFD0D}"/>
                  </a:ext>
                </a:extLst>
              </p:cNvPr>
              <p:cNvCxnSpPr>
                <a:cxnSpLocks/>
                <a:stCxn id="13" idx="2"/>
              </p:cNvCxnSpPr>
              <p:nvPr/>
            </p:nvCxnSpPr>
            <p:spPr>
              <a:xfrm rot="5400000" flipH="1" flipV="1">
                <a:off x="3953220" y="1660246"/>
                <a:ext cx="678325" cy="577284"/>
              </a:xfrm>
              <a:prstGeom prst="bentConnector3">
                <a:avLst>
                  <a:gd name="adj1" fmla="val -33701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9">
                <a:extLst>
                  <a:ext uri="{FF2B5EF4-FFF2-40B4-BE49-F238E27FC236}">
                    <a16:creationId xmlns:a16="http://schemas.microsoft.com/office/drawing/2014/main" id="{33DD7F95-BC5F-E548-9F2E-AA9BB6A4590A}"/>
                  </a:ext>
                </a:extLst>
              </p:cNvPr>
              <p:cNvCxnSpPr>
                <a:cxnSpLocks/>
                <a:stCxn id="9" idx="2"/>
              </p:cNvCxnSpPr>
              <p:nvPr/>
            </p:nvCxnSpPr>
            <p:spPr>
              <a:xfrm rot="5400000" flipH="1">
                <a:off x="4792145" y="1660247"/>
                <a:ext cx="678325" cy="577282"/>
              </a:xfrm>
              <a:prstGeom prst="bentConnector3">
                <a:avLst>
                  <a:gd name="adj1" fmla="val -33701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>
                <a:extLst>
                  <a:ext uri="{FF2B5EF4-FFF2-40B4-BE49-F238E27FC236}">
                    <a16:creationId xmlns:a16="http://schemas.microsoft.com/office/drawing/2014/main" id="{08225A3D-AFD8-BB45-AFC9-B2352C414BDD}"/>
                  </a:ext>
                </a:extLst>
              </p:cNvPr>
              <p:cNvCxnSpPr>
                <a:cxnSpLocks/>
                <a:stCxn id="12" idx="2"/>
              </p:cNvCxnSpPr>
              <p:nvPr/>
            </p:nvCxnSpPr>
            <p:spPr>
              <a:xfrm rot="5400000" flipH="1" flipV="1">
                <a:off x="3266243" y="2327484"/>
                <a:ext cx="2116111" cy="641117"/>
              </a:xfrm>
              <a:prstGeom prst="bentConnector3">
                <a:avLst>
                  <a:gd name="adj1" fmla="val -10803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lbow Connector 33">
                <a:extLst>
                  <a:ext uri="{FF2B5EF4-FFF2-40B4-BE49-F238E27FC236}">
                    <a16:creationId xmlns:a16="http://schemas.microsoft.com/office/drawing/2014/main" id="{CB25B430-1D63-5A4F-B2B1-CB690213125E}"/>
                  </a:ext>
                </a:extLst>
              </p:cNvPr>
              <p:cNvCxnSpPr>
                <a:cxnSpLocks/>
                <a:stCxn id="8" idx="2"/>
              </p:cNvCxnSpPr>
              <p:nvPr/>
            </p:nvCxnSpPr>
            <p:spPr>
              <a:xfrm rot="5400000" flipH="1">
                <a:off x="4051204" y="2337354"/>
                <a:ext cx="2096373" cy="641117"/>
              </a:xfrm>
              <a:prstGeom prst="bentConnector3">
                <a:avLst>
                  <a:gd name="adj1" fmla="val -10905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9E523C7-1982-A94E-977D-EA1858316419}"/>
                  </a:ext>
                </a:extLst>
              </p:cNvPr>
              <p:cNvGrpSpPr/>
              <p:nvPr/>
            </p:nvGrpSpPr>
            <p:grpSpPr>
              <a:xfrm rot="16200000">
                <a:off x="4520831" y="1300110"/>
                <a:ext cx="382031" cy="399124"/>
                <a:chOff x="3990333" y="3048834"/>
                <a:chExt cx="1016928" cy="723601"/>
              </a:xfrm>
              <a:solidFill>
                <a:schemeClr val="bg1"/>
              </a:solidFill>
            </p:grpSpPr>
            <p:sp>
              <p:nvSpPr>
                <p:cNvPr id="6" name="Stored Data 71">
                  <a:extLst>
                    <a:ext uri="{FF2B5EF4-FFF2-40B4-BE49-F238E27FC236}">
                      <a16:creationId xmlns:a16="http://schemas.microsoft.com/office/drawing/2014/main" id="{99E2867C-B65B-8C4A-921D-906BFBE0F682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Stored Data 71">
                  <a:extLst>
                    <a:ext uri="{FF2B5EF4-FFF2-40B4-BE49-F238E27FC236}">
                      <a16:creationId xmlns:a16="http://schemas.microsoft.com/office/drawing/2014/main" id="{BF2F8EC8-F6EB-F748-8975-19095EE231FA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177F1AE-F1FA-734D-A427-7ABDE21B66E7}"/>
                </a:ext>
              </a:extLst>
            </p:cNvPr>
            <p:cNvGrpSpPr/>
            <p:nvPr/>
          </p:nvGrpSpPr>
          <p:grpSpPr>
            <a:xfrm>
              <a:off x="6807214" y="1306963"/>
              <a:ext cx="1416209" cy="2397443"/>
              <a:chOff x="4003740" y="1308656"/>
              <a:chExt cx="1416209" cy="2397443"/>
            </a:xfrm>
          </p:grpSpPr>
          <p:cxnSp>
            <p:nvCxnSpPr>
              <p:cNvPr id="42" name="Elbow Connector 41">
                <a:extLst>
                  <a:ext uri="{FF2B5EF4-FFF2-40B4-BE49-F238E27FC236}">
                    <a16:creationId xmlns:a16="http://schemas.microsoft.com/office/drawing/2014/main" id="{90F639F4-7A90-E144-BA72-5E6BA09290D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953220" y="1660246"/>
                <a:ext cx="678325" cy="577284"/>
              </a:xfrm>
              <a:prstGeom prst="bentConnector3">
                <a:avLst>
                  <a:gd name="adj1" fmla="val -33701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>
                <a:extLst>
                  <a:ext uri="{FF2B5EF4-FFF2-40B4-BE49-F238E27FC236}">
                    <a16:creationId xmlns:a16="http://schemas.microsoft.com/office/drawing/2014/main" id="{1248DABB-D5FA-1142-9183-FDAA55FFA42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792145" y="1660247"/>
                <a:ext cx="678325" cy="577282"/>
              </a:xfrm>
              <a:prstGeom prst="bentConnector3">
                <a:avLst>
                  <a:gd name="adj1" fmla="val -33701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lbow Connector 43">
                <a:extLst>
                  <a:ext uri="{FF2B5EF4-FFF2-40B4-BE49-F238E27FC236}">
                    <a16:creationId xmlns:a16="http://schemas.microsoft.com/office/drawing/2014/main" id="{0A65B67E-9F4E-A646-B664-102E7EAEDF9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243" y="2327484"/>
                <a:ext cx="2116111" cy="641117"/>
              </a:xfrm>
              <a:prstGeom prst="bentConnector3">
                <a:avLst>
                  <a:gd name="adj1" fmla="val -10803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lbow Connector 44">
                <a:extLst>
                  <a:ext uri="{FF2B5EF4-FFF2-40B4-BE49-F238E27FC236}">
                    <a16:creationId xmlns:a16="http://schemas.microsoft.com/office/drawing/2014/main" id="{4C9C7A5D-3B77-BB4F-8AF1-58215B8098F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051204" y="2337354"/>
                <a:ext cx="2096373" cy="641117"/>
              </a:xfrm>
              <a:prstGeom prst="bentConnector3">
                <a:avLst>
                  <a:gd name="adj1" fmla="val -10905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7393C656-E367-AF45-A533-A58B7CD9D104}"/>
                  </a:ext>
                </a:extLst>
              </p:cNvPr>
              <p:cNvGrpSpPr/>
              <p:nvPr/>
            </p:nvGrpSpPr>
            <p:grpSpPr>
              <a:xfrm rot="16200000">
                <a:off x="4520831" y="1300110"/>
                <a:ext cx="382031" cy="399124"/>
                <a:chOff x="3990333" y="3048834"/>
                <a:chExt cx="1016928" cy="723601"/>
              </a:xfrm>
              <a:solidFill>
                <a:schemeClr val="bg1"/>
              </a:solidFill>
            </p:grpSpPr>
            <p:sp>
              <p:nvSpPr>
                <p:cNvPr id="47" name="Stored Data 71">
                  <a:extLst>
                    <a:ext uri="{FF2B5EF4-FFF2-40B4-BE49-F238E27FC236}">
                      <a16:creationId xmlns:a16="http://schemas.microsoft.com/office/drawing/2014/main" id="{D75D1CF2-2449-FF48-86D7-7A842B012552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Stored Data 71">
                  <a:extLst>
                    <a:ext uri="{FF2B5EF4-FFF2-40B4-BE49-F238E27FC236}">
                      <a16:creationId xmlns:a16="http://schemas.microsoft.com/office/drawing/2014/main" id="{C7153485-3514-1442-B4F0-1708E12123E8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1CD3361-DA0E-D640-820B-19AE8B28CF3F}"/>
                </a:ext>
              </a:extLst>
            </p:cNvPr>
            <p:cNvGrpSpPr/>
            <p:nvPr/>
          </p:nvGrpSpPr>
          <p:grpSpPr>
            <a:xfrm>
              <a:off x="4003742" y="4154690"/>
              <a:ext cx="1416209" cy="2397443"/>
              <a:chOff x="4003740" y="1308656"/>
              <a:chExt cx="1416209" cy="2397443"/>
            </a:xfrm>
          </p:grpSpPr>
          <p:cxnSp>
            <p:nvCxnSpPr>
              <p:cNvPr id="50" name="Elbow Connector 49">
                <a:extLst>
                  <a:ext uri="{FF2B5EF4-FFF2-40B4-BE49-F238E27FC236}">
                    <a16:creationId xmlns:a16="http://schemas.microsoft.com/office/drawing/2014/main" id="{010DFB5C-9CA8-B944-B90D-223D81F72A0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953220" y="1660246"/>
                <a:ext cx="678325" cy="577284"/>
              </a:xfrm>
              <a:prstGeom prst="bentConnector3">
                <a:avLst>
                  <a:gd name="adj1" fmla="val -33701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lbow Connector 50">
                <a:extLst>
                  <a:ext uri="{FF2B5EF4-FFF2-40B4-BE49-F238E27FC236}">
                    <a16:creationId xmlns:a16="http://schemas.microsoft.com/office/drawing/2014/main" id="{2B761F59-8899-A74C-A7C9-1DD4A24E353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792145" y="1660247"/>
                <a:ext cx="678325" cy="577282"/>
              </a:xfrm>
              <a:prstGeom prst="bentConnector3">
                <a:avLst>
                  <a:gd name="adj1" fmla="val -33701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lbow Connector 51">
                <a:extLst>
                  <a:ext uri="{FF2B5EF4-FFF2-40B4-BE49-F238E27FC236}">
                    <a16:creationId xmlns:a16="http://schemas.microsoft.com/office/drawing/2014/main" id="{B40297DD-D3BF-5145-9352-FAAC20F6931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243" y="2327484"/>
                <a:ext cx="2116111" cy="641117"/>
              </a:xfrm>
              <a:prstGeom prst="bentConnector3">
                <a:avLst>
                  <a:gd name="adj1" fmla="val -10803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Elbow Connector 52">
                <a:extLst>
                  <a:ext uri="{FF2B5EF4-FFF2-40B4-BE49-F238E27FC236}">
                    <a16:creationId xmlns:a16="http://schemas.microsoft.com/office/drawing/2014/main" id="{A60AEF9B-7587-3E4F-8E77-9FB7CEAAC59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051204" y="2337354"/>
                <a:ext cx="2096373" cy="641117"/>
              </a:xfrm>
              <a:prstGeom prst="bentConnector3">
                <a:avLst>
                  <a:gd name="adj1" fmla="val -10905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E648F26B-61F7-924C-A73D-A89D191ED815}"/>
                  </a:ext>
                </a:extLst>
              </p:cNvPr>
              <p:cNvGrpSpPr/>
              <p:nvPr/>
            </p:nvGrpSpPr>
            <p:grpSpPr>
              <a:xfrm rot="16200000">
                <a:off x="4520831" y="1300110"/>
                <a:ext cx="382031" cy="399124"/>
                <a:chOff x="3990333" y="3048834"/>
                <a:chExt cx="1016928" cy="723601"/>
              </a:xfrm>
              <a:solidFill>
                <a:schemeClr val="bg1"/>
              </a:solidFill>
            </p:grpSpPr>
            <p:sp>
              <p:nvSpPr>
                <p:cNvPr id="55" name="Stored Data 71">
                  <a:extLst>
                    <a:ext uri="{FF2B5EF4-FFF2-40B4-BE49-F238E27FC236}">
                      <a16:creationId xmlns:a16="http://schemas.microsoft.com/office/drawing/2014/main" id="{710228CA-F048-CE4C-B930-007A96690690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" name="Stored Data 71">
                  <a:extLst>
                    <a:ext uri="{FF2B5EF4-FFF2-40B4-BE49-F238E27FC236}">
                      <a16:creationId xmlns:a16="http://schemas.microsoft.com/office/drawing/2014/main" id="{93D18DD0-345B-4747-A485-DCC52CE61B3C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BBD4ED3-CA83-274E-988B-5AE8BC130CF5}"/>
                </a:ext>
              </a:extLst>
            </p:cNvPr>
            <p:cNvGrpSpPr/>
            <p:nvPr/>
          </p:nvGrpSpPr>
          <p:grpSpPr>
            <a:xfrm>
              <a:off x="6809603" y="4144751"/>
              <a:ext cx="1416209" cy="2397443"/>
              <a:chOff x="4003740" y="1308656"/>
              <a:chExt cx="1416209" cy="2397443"/>
            </a:xfrm>
          </p:grpSpPr>
          <p:cxnSp>
            <p:nvCxnSpPr>
              <p:cNvPr id="58" name="Elbow Connector 57">
                <a:extLst>
                  <a:ext uri="{FF2B5EF4-FFF2-40B4-BE49-F238E27FC236}">
                    <a16:creationId xmlns:a16="http://schemas.microsoft.com/office/drawing/2014/main" id="{99F8BC3B-ADA6-CA4E-A963-61963E0D36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953220" y="1660246"/>
                <a:ext cx="678325" cy="577284"/>
              </a:xfrm>
              <a:prstGeom prst="bentConnector3">
                <a:avLst>
                  <a:gd name="adj1" fmla="val -33701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Elbow Connector 58">
                <a:extLst>
                  <a:ext uri="{FF2B5EF4-FFF2-40B4-BE49-F238E27FC236}">
                    <a16:creationId xmlns:a16="http://schemas.microsoft.com/office/drawing/2014/main" id="{E10BBE94-9A38-D843-97C0-036F25CED8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792145" y="1660247"/>
                <a:ext cx="678325" cy="577282"/>
              </a:xfrm>
              <a:prstGeom prst="bentConnector3">
                <a:avLst>
                  <a:gd name="adj1" fmla="val -33701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53D74D83-B85E-934F-AAE8-771BE466E09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243" y="2327484"/>
                <a:ext cx="2116111" cy="641117"/>
              </a:xfrm>
              <a:prstGeom prst="bentConnector3">
                <a:avLst>
                  <a:gd name="adj1" fmla="val -10803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Elbow Connector 60">
                <a:extLst>
                  <a:ext uri="{FF2B5EF4-FFF2-40B4-BE49-F238E27FC236}">
                    <a16:creationId xmlns:a16="http://schemas.microsoft.com/office/drawing/2014/main" id="{BD724A66-B05F-1749-91D2-B56FBDB931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051204" y="2337354"/>
                <a:ext cx="2096373" cy="641117"/>
              </a:xfrm>
              <a:prstGeom prst="bentConnector3">
                <a:avLst>
                  <a:gd name="adj1" fmla="val -10905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697D4A5D-98CF-F344-8FE9-D32AA06A3C6D}"/>
                  </a:ext>
                </a:extLst>
              </p:cNvPr>
              <p:cNvGrpSpPr/>
              <p:nvPr/>
            </p:nvGrpSpPr>
            <p:grpSpPr>
              <a:xfrm rot="16200000">
                <a:off x="4520831" y="1300110"/>
                <a:ext cx="382031" cy="399124"/>
                <a:chOff x="3990333" y="3048834"/>
                <a:chExt cx="1016928" cy="723601"/>
              </a:xfrm>
              <a:solidFill>
                <a:schemeClr val="bg1"/>
              </a:solidFill>
            </p:grpSpPr>
            <p:sp>
              <p:nvSpPr>
                <p:cNvPr id="63" name="Stored Data 71">
                  <a:extLst>
                    <a:ext uri="{FF2B5EF4-FFF2-40B4-BE49-F238E27FC236}">
                      <a16:creationId xmlns:a16="http://schemas.microsoft.com/office/drawing/2014/main" id="{3BFF7FF9-68BF-614C-A683-7A9A19FCE579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Stored Data 71">
                  <a:extLst>
                    <a:ext uri="{FF2B5EF4-FFF2-40B4-BE49-F238E27FC236}">
                      <a16:creationId xmlns:a16="http://schemas.microsoft.com/office/drawing/2014/main" id="{B0FDBCBE-DDAA-214B-89C2-19F7CF53BBE5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66" name="Elbow Connector 65">
              <a:extLst>
                <a:ext uri="{FF2B5EF4-FFF2-40B4-BE49-F238E27FC236}">
                  <a16:creationId xmlns:a16="http://schemas.microsoft.com/office/drawing/2014/main" id="{411EFE9C-1EDA-814A-BDD0-505902BABD28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5400000" flipH="1" flipV="1">
              <a:off x="5102350" y="425270"/>
              <a:ext cx="491172" cy="1275600"/>
            </a:xfrm>
            <a:prstGeom prst="bentConnector4">
              <a:avLst>
                <a:gd name="adj1" fmla="val 26306"/>
                <a:gd name="adj2" fmla="val 57501"/>
              </a:avLst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>
              <a:extLst>
                <a:ext uri="{FF2B5EF4-FFF2-40B4-BE49-F238E27FC236}">
                  <a16:creationId xmlns:a16="http://schemas.microsoft.com/office/drawing/2014/main" id="{E27D45E1-866F-814D-897B-5689FE5A6236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rot="5400000" flipH="1">
              <a:off x="6635756" y="429110"/>
              <a:ext cx="489477" cy="1266230"/>
            </a:xfrm>
            <a:prstGeom prst="bentConnector4">
              <a:avLst>
                <a:gd name="adj1" fmla="val 36550"/>
                <a:gd name="adj2" fmla="val 57421"/>
              </a:avLst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>
              <a:extLst>
                <a:ext uri="{FF2B5EF4-FFF2-40B4-BE49-F238E27FC236}">
                  <a16:creationId xmlns:a16="http://schemas.microsoft.com/office/drawing/2014/main" id="{8E1736D4-B0F6-9B47-AC46-B0C0F38C6B2A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rot="5400000" flipH="1" flipV="1">
              <a:off x="3701381" y="1806503"/>
              <a:ext cx="3356944" cy="1339430"/>
            </a:xfrm>
            <a:prstGeom prst="bentConnector3">
              <a:avLst>
                <a:gd name="adj1" fmla="val 2914"/>
              </a:avLst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>
              <a:extLst>
                <a:ext uri="{FF2B5EF4-FFF2-40B4-BE49-F238E27FC236}">
                  <a16:creationId xmlns:a16="http://schemas.microsoft.com/office/drawing/2014/main" id="{8E94138C-B801-ED4A-AC81-318647AED002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 rot="5400000" flipH="1">
              <a:off x="5186139" y="1814891"/>
              <a:ext cx="3327266" cy="1332454"/>
            </a:xfrm>
            <a:prstGeom prst="bentConnector3">
              <a:avLst>
                <a:gd name="adj1" fmla="val 2641"/>
              </a:avLst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EE4D2AC-DED6-A34F-8566-34F88DE2A6FB}"/>
                </a:ext>
              </a:extLst>
            </p:cNvPr>
            <p:cNvGrpSpPr/>
            <p:nvPr/>
          </p:nvGrpSpPr>
          <p:grpSpPr>
            <a:xfrm rot="16200000">
              <a:off x="5925543" y="507868"/>
              <a:ext cx="382031" cy="399124"/>
              <a:chOff x="3990333" y="3048834"/>
              <a:chExt cx="1016928" cy="723601"/>
            </a:xfrm>
            <a:solidFill>
              <a:schemeClr val="bg1"/>
            </a:solidFill>
          </p:grpSpPr>
          <p:sp>
            <p:nvSpPr>
              <p:cNvPr id="71" name="Stored Data 71">
                <a:extLst>
                  <a:ext uri="{FF2B5EF4-FFF2-40B4-BE49-F238E27FC236}">
                    <a16:creationId xmlns:a16="http://schemas.microsoft.com/office/drawing/2014/main" id="{BBEC1F59-223F-EE45-9B30-340368C63B66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grp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Stored Data 71">
                <a:extLst>
                  <a:ext uri="{FF2B5EF4-FFF2-40B4-BE49-F238E27FC236}">
                    <a16:creationId xmlns:a16="http://schemas.microsoft.com/office/drawing/2014/main" id="{96B332FF-1C22-C24C-9760-37298136B448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grp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9F776CC-6AF5-D244-ADA5-2F8B4395F042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V="1">
              <a:off x="6114848" y="149087"/>
              <a:ext cx="0" cy="367327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0921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7393-BD50-A54A-9F4D-414EC38D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Gating Logic</a:t>
            </a:r>
          </a:p>
        </p:txBody>
      </p:sp>
    </p:spTree>
    <p:extLst>
      <p:ext uri="{BB962C8B-B14F-4D97-AF65-F5344CB8AC3E}">
        <p14:creationId xmlns:p14="http://schemas.microsoft.com/office/powerpoint/2010/main" val="575325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CE54-30F2-CF45-899B-45F8BD4A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Domains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7EE54-6791-A747-9E7C-4CB66D012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Ankita Nayak</a:t>
            </a:r>
          </a:p>
        </p:txBody>
      </p:sp>
    </p:spTree>
    <p:extLst>
      <p:ext uri="{BB962C8B-B14F-4D97-AF65-F5344CB8AC3E}">
        <p14:creationId xmlns:p14="http://schemas.microsoft.com/office/powerpoint/2010/main" val="216720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8A92-6A05-C847-A6C5-D86F77BD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Jade CGRA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A796BF-39A1-A845-B34C-366BFAB52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059720"/>
              </p:ext>
            </p:extLst>
          </p:nvPr>
        </p:nvGraphicFramePr>
        <p:xfrm>
          <a:off x="393404" y="3630282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8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C0D818-DA1B-8A4C-A047-92706B1B2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392589"/>
              </p:ext>
            </p:extLst>
          </p:nvPr>
        </p:nvGraphicFramePr>
        <p:xfrm>
          <a:off x="4159170" y="4193583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2EFEF4-A546-C041-B638-A4B1566606CC}"/>
                  </a:ext>
                </a:extLst>
              </p:cNvPr>
              <p:cNvSpPr txBox="1"/>
              <p:nvPr/>
            </p:nvSpPr>
            <p:spPr>
              <a:xfrm>
                <a:off x="3501332" y="4389173"/>
                <a:ext cx="623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2EFEF4-A546-C041-B638-A4B156660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332" y="4389173"/>
                <a:ext cx="623889" cy="523220"/>
              </a:xfrm>
              <a:prstGeom prst="rect">
                <a:avLst/>
              </a:prstGeom>
              <a:blipFill>
                <a:blip r:embed="rId3"/>
                <a:stretch>
                  <a:fillRect l="-4082" r="-204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02EEB9-146F-5945-91B5-00B42C0C8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3712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Memory supports only line buffered pipelines</a:t>
            </a:r>
          </a:p>
          <a:p>
            <a:pPr lvl="1"/>
            <a:r>
              <a:rPr lang="en-US" dirty="0"/>
              <a:t>Most new applications even for imaging and vision use neural networks </a:t>
            </a:r>
          </a:p>
          <a:p>
            <a:pPr lvl="1"/>
            <a:r>
              <a:rPr lang="en-US" dirty="0"/>
              <a:t>Need a memory hierarchy with double buffers for energy-efficiency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1B8462-FBBE-2E43-8665-AD43B1D44785}"/>
                  </a:ext>
                </a:extLst>
              </p:cNvPr>
              <p:cNvSpPr txBox="1"/>
              <p:nvPr/>
            </p:nvSpPr>
            <p:spPr>
              <a:xfrm>
                <a:off x="3687442" y="3534316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dirty="0"/>
                  <a:t>3 convolution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1B8462-FBBE-2E43-8665-AD43B1D44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442" y="3534316"/>
                <a:ext cx="1848711" cy="369332"/>
              </a:xfrm>
              <a:prstGeom prst="rect">
                <a:avLst/>
              </a:prstGeom>
              <a:blipFill>
                <a:blip r:embed="rId4"/>
                <a:stretch>
                  <a:fillRect l="-2041" t="-3333" r="-136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7CDACF-ACFD-1348-9ADD-CA5B7DD4A31B}"/>
                  </a:ext>
                </a:extLst>
              </p:cNvPr>
              <p:cNvSpPr txBox="1"/>
              <p:nvPr/>
            </p:nvSpPr>
            <p:spPr>
              <a:xfrm>
                <a:off x="9589974" y="3340860"/>
                <a:ext cx="20536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Multi-channel 3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 convolution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7CDACF-ACFD-1348-9ADD-CA5B7DD4A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974" y="3340860"/>
                <a:ext cx="2053605" cy="646331"/>
              </a:xfrm>
              <a:prstGeom prst="rect">
                <a:avLst/>
              </a:prstGeom>
              <a:blipFill>
                <a:blip r:embed="rId5"/>
                <a:stretch>
                  <a:fillRect l="-1840" t="-1923" r="-4294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BB3C92D-AA35-D848-AB9C-36C4117C76AA}"/>
              </a:ext>
            </a:extLst>
          </p:cNvPr>
          <p:cNvSpPr txBox="1"/>
          <p:nvPr/>
        </p:nvSpPr>
        <p:spPr>
          <a:xfrm>
            <a:off x="1182636" y="316498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BC7A9BFE-00DE-A240-95B4-DD5D96D855E8}"/>
              </a:ext>
            </a:extLst>
          </p:cNvPr>
          <p:cNvCxnSpPr>
            <a:cxnSpLocks/>
          </p:cNvCxnSpPr>
          <p:nvPr/>
        </p:nvCxnSpPr>
        <p:spPr>
          <a:xfrm>
            <a:off x="1867439" y="3326500"/>
            <a:ext cx="192854" cy="120815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B21C354-2977-2444-87CF-71DEA57F9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95733"/>
              </p:ext>
            </p:extLst>
          </p:nvPr>
        </p:nvGraphicFramePr>
        <p:xfrm>
          <a:off x="6032200" y="3467093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8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FA5052B-681E-2443-95E4-3463EBC23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98138"/>
              </p:ext>
            </p:extLst>
          </p:nvPr>
        </p:nvGraphicFramePr>
        <p:xfrm>
          <a:off x="6165367" y="3592795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8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52560E7-1FF1-C645-B39A-B6C4A36F4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28858"/>
              </p:ext>
            </p:extLst>
          </p:nvPr>
        </p:nvGraphicFramePr>
        <p:xfrm>
          <a:off x="6317767" y="3745195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8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504CD6D-7E1B-D142-BAA3-F5C66D503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34787"/>
              </p:ext>
            </p:extLst>
          </p:nvPr>
        </p:nvGraphicFramePr>
        <p:xfrm>
          <a:off x="10016413" y="4005693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B72172-8C6F-6C47-A929-6A4A167230F3}"/>
                  </a:ext>
                </a:extLst>
              </p:cNvPr>
              <p:cNvSpPr txBox="1"/>
              <p:nvPr/>
            </p:nvSpPr>
            <p:spPr>
              <a:xfrm>
                <a:off x="9358575" y="4389173"/>
                <a:ext cx="623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B72172-8C6F-6C47-A929-6A4A16723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575" y="4389173"/>
                <a:ext cx="623889" cy="523220"/>
              </a:xfrm>
              <a:prstGeom prst="rect">
                <a:avLst/>
              </a:prstGeom>
              <a:blipFill>
                <a:blip r:embed="rId3"/>
                <a:stretch>
                  <a:fillRect l="-2000" r="-2000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D26EE63-7260-BE40-9A05-12086F77A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885386"/>
              </p:ext>
            </p:extLst>
          </p:nvPr>
        </p:nvGraphicFramePr>
        <p:xfrm>
          <a:off x="10168813" y="4158093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0AB2C6E-B19C-B441-89A0-AA4FDACB4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96285"/>
              </p:ext>
            </p:extLst>
          </p:nvPr>
        </p:nvGraphicFramePr>
        <p:xfrm>
          <a:off x="10321213" y="4310493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3D59B5B-823A-0B42-97AF-1CE5BCB09994}"/>
              </a:ext>
            </a:extLst>
          </p:cNvPr>
          <p:cNvCxnSpPr/>
          <p:nvPr/>
        </p:nvCxnSpPr>
        <p:spPr>
          <a:xfrm>
            <a:off x="5845215" y="3164984"/>
            <a:ext cx="0" cy="325703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A160CD-356B-F44A-AF8F-140181A65FEF}"/>
              </a:ext>
            </a:extLst>
          </p:cNvPr>
          <p:cNvCxnSpPr/>
          <p:nvPr/>
        </p:nvCxnSpPr>
        <p:spPr>
          <a:xfrm>
            <a:off x="11389484" y="4624105"/>
            <a:ext cx="0" cy="161002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C4533A-23CB-C049-928E-D5980AF65C82}"/>
              </a:ext>
            </a:extLst>
          </p:cNvPr>
          <p:cNvSpPr txBox="1"/>
          <p:nvPr/>
        </p:nvSpPr>
        <p:spPr>
          <a:xfrm>
            <a:off x="11410863" y="5135235"/>
            <a:ext cx="754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of these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9F36EA-0DB4-6643-B1BD-B419E6412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309856"/>
              </p:ext>
            </p:extLst>
          </p:nvPr>
        </p:nvGraphicFramePr>
        <p:xfrm>
          <a:off x="10016413" y="5399298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290E42C-39E8-7C46-B24C-21EF66394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348202"/>
              </p:ext>
            </p:extLst>
          </p:nvPr>
        </p:nvGraphicFramePr>
        <p:xfrm>
          <a:off x="10168813" y="5551698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670B4F1-44CF-1146-A0FD-FB76DFB25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283578"/>
              </p:ext>
            </p:extLst>
          </p:nvPr>
        </p:nvGraphicFramePr>
        <p:xfrm>
          <a:off x="10321213" y="5704098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ABE64D05-EE23-8D43-BAB1-706EB0A64670}"/>
              </a:ext>
            </a:extLst>
          </p:cNvPr>
          <p:cNvSpPr txBox="1"/>
          <p:nvPr/>
        </p:nvSpPr>
        <p:spPr>
          <a:xfrm>
            <a:off x="2176135" y="6161298"/>
            <a:ext cx="134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Line Buffer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27980C-C940-BD42-A617-3D1BCFCB3AA3}"/>
              </a:ext>
            </a:extLst>
          </p:cNvPr>
          <p:cNvSpPr txBox="1"/>
          <p:nvPr/>
        </p:nvSpPr>
        <p:spPr>
          <a:xfrm>
            <a:off x="7838929" y="6161298"/>
            <a:ext cx="1672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Double Buffer</a:t>
            </a:r>
          </a:p>
        </p:txBody>
      </p:sp>
    </p:spTree>
    <p:extLst>
      <p:ext uri="{BB962C8B-B14F-4D97-AF65-F5344CB8AC3E}">
        <p14:creationId xmlns:p14="http://schemas.microsoft.com/office/powerpoint/2010/main" val="317020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B561-FEA1-BD4E-9AB8-7AE366DD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F1E4-4C25-8B46-910C-B8595C003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84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D35B-0D1A-D74B-96D5-41078C92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Garnet architectural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24B1-0AD8-8642-8597-A5C06552D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569"/>
            <a:ext cx="10515600" cy="450255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Support for Bfloat16, and for executing complex operations like divide using multiple PEs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Addition of a global buffer to create a memory hierarchy for efficiently executing neural networks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Fast reconfiguration support using global buffer and control processor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Addition of configurable power domains </a:t>
            </a:r>
          </a:p>
        </p:txBody>
      </p:sp>
    </p:spTree>
    <p:extLst>
      <p:ext uri="{BB962C8B-B14F-4D97-AF65-F5344CB8AC3E}">
        <p14:creationId xmlns:p14="http://schemas.microsoft.com/office/powerpoint/2010/main" val="1408544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0B6C05FF-7790-A641-93D2-1CA9ED075CB6}"/>
              </a:ext>
            </a:extLst>
          </p:cNvPr>
          <p:cNvSpPr/>
          <p:nvPr/>
        </p:nvSpPr>
        <p:spPr>
          <a:xfrm>
            <a:off x="2082798" y="293915"/>
            <a:ext cx="4997956" cy="6262471"/>
          </a:xfrm>
          <a:prstGeom prst="roundRect">
            <a:avLst>
              <a:gd name="adj" fmla="val 60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5D5FD83E-348F-E34B-A585-D960E5CEE35A}"/>
              </a:ext>
            </a:extLst>
          </p:cNvPr>
          <p:cNvSpPr/>
          <p:nvPr/>
        </p:nvSpPr>
        <p:spPr>
          <a:xfrm>
            <a:off x="2314217" y="2792816"/>
            <a:ext cx="8767071" cy="3763571"/>
          </a:xfrm>
          <a:prstGeom prst="roundRect">
            <a:avLst>
              <a:gd name="adj" fmla="val 686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5EF9D43-9EF2-DE44-9398-3C5F359230D0}"/>
              </a:ext>
            </a:extLst>
          </p:cNvPr>
          <p:cNvGrpSpPr/>
          <p:nvPr/>
        </p:nvGrpSpPr>
        <p:grpSpPr>
          <a:xfrm>
            <a:off x="8606801" y="4675022"/>
            <a:ext cx="2268188" cy="1662546"/>
            <a:chOff x="9512134" y="4857007"/>
            <a:chExt cx="2268188" cy="166254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6358E77-BA73-D943-BE73-00F511F1551D}"/>
                </a:ext>
              </a:extLst>
            </p:cNvPr>
            <p:cNvSpPr/>
            <p:nvPr/>
          </p:nvSpPr>
          <p:spPr>
            <a:xfrm>
              <a:off x="9512135" y="5379522"/>
              <a:ext cx="2268187" cy="114003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CGRA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37C01E-7388-A24E-A726-424BBC7C300A}"/>
                </a:ext>
              </a:extLst>
            </p:cNvPr>
            <p:cNvSpPr/>
            <p:nvPr/>
          </p:nvSpPr>
          <p:spPr>
            <a:xfrm>
              <a:off x="9512134" y="4857007"/>
              <a:ext cx="2268187" cy="4275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Global Buffer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3698464-5A94-F64D-AD0D-D7ECE07AEFB0}"/>
              </a:ext>
            </a:extLst>
          </p:cNvPr>
          <p:cNvSpPr/>
          <p:nvPr/>
        </p:nvSpPr>
        <p:spPr>
          <a:xfrm>
            <a:off x="5422435" y="4669228"/>
            <a:ext cx="1114808" cy="8666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DMA Engine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F1B696-CC1D-AF41-9AF4-ABCF03BC9604}"/>
              </a:ext>
            </a:extLst>
          </p:cNvPr>
          <p:cNvSpPr/>
          <p:nvPr/>
        </p:nvSpPr>
        <p:spPr>
          <a:xfrm>
            <a:off x="6806681" y="4669228"/>
            <a:ext cx="1114808" cy="8666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DMA Engine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B81BA6-5D6A-1846-A67E-0523BCA6720A}"/>
              </a:ext>
            </a:extLst>
          </p:cNvPr>
          <p:cNvSpPr/>
          <p:nvPr/>
        </p:nvSpPr>
        <p:spPr>
          <a:xfrm>
            <a:off x="9449028" y="2936329"/>
            <a:ext cx="1114808" cy="4462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TLX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6F0BBB-C3BA-AB40-899F-75ECEA6FF2C9}"/>
              </a:ext>
            </a:extLst>
          </p:cNvPr>
          <p:cNvSpPr/>
          <p:nvPr/>
        </p:nvSpPr>
        <p:spPr>
          <a:xfrm>
            <a:off x="2289096" y="3563944"/>
            <a:ext cx="8585893" cy="9400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CoreLink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B8888E0-E1A8-D047-B280-E108C05C1F3F}"/>
              </a:ext>
            </a:extLst>
          </p:cNvPr>
          <p:cNvGrpSpPr/>
          <p:nvPr/>
        </p:nvGrpSpPr>
        <p:grpSpPr>
          <a:xfrm>
            <a:off x="2289096" y="477809"/>
            <a:ext cx="4601757" cy="2869809"/>
            <a:chOff x="1096340" y="2206263"/>
            <a:chExt cx="4601757" cy="286980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7C6C4EC9-31E9-4743-BF07-FF6495B3A2C4}"/>
                </a:ext>
              </a:extLst>
            </p:cNvPr>
            <p:cNvSpPr/>
            <p:nvPr/>
          </p:nvSpPr>
          <p:spPr>
            <a:xfrm>
              <a:off x="1096340" y="2206263"/>
              <a:ext cx="4601757" cy="2869809"/>
            </a:xfrm>
            <a:prstGeom prst="roundRect">
              <a:avLst>
                <a:gd name="adj" fmla="val 5392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CAB946-8A31-5C48-A96A-DF8FE6ED1C2F}"/>
                </a:ext>
              </a:extLst>
            </p:cNvPr>
            <p:cNvGrpSpPr/>
            <p:nvPr/>
          </p:nvGrpSpPr>
          <p:grpSpPr>
            <a:xfrm>
              <a:off x="1285732" y="2371495"/>
              <a:ext cx="4230168" cy="2539343"/>
              <a:chOff x="-942923" y="1691396"/>
              <a:chExt cx="4230168" cy="253934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F13700-333A-2E4E-8DD9-2C8E14B345D1}"/>
                  </a:ext>
                </a:extLst>
              </p:cNvPr>
              <p:cNvSpPr/>
              <p:nvPr/>
            </p:nvSpPr>
            <p:spPr>
              <a:xfrm>
                <a:off x="672174" y="1696591"/>
                <a:ext cx="2101932" cy="121436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Control Processor</a:t>
                </a:r>
              </a:p>
              <a:p>
                <a:pPr algn="ctr"/>
                <a:r>
                  <a:rPr lang="en-US" dirty="0"/>
                  <a:t>(ARM Cortex M3)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1BEBC23-B636-8849-BA00-7E5F9438F785}"/>
                  </a:ext>
                </a:extLst>
              </p:cNvPr>
              <p:cNvSpPr/>
              <p:nvPr/>
            </p:nvSpPr>
            <p:spPr>
              <a:xfrm rot="16200000">
                <a:off x="-1087760" y="2629549"/>
                <a:ext cx="2539341" cy="6630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Nested Vector Interrupt Controller (NVIC)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40C34EB-B2A7-254E-A01B-C45BA92AD348}"/>
                  </a:ext>
                </a:extLst>
              </p:cNvPr>
              <p:cNvSpPr/>
              <p:nvPr/>
            </p:nvSpPr>
            <p:spPr>
              <a:xfrm rot="16200000">
                <a:off x="-1881074" y="2629548"/>
                <a:ext cx="2539342" cy="6630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Wake-up Interrupt Controller (WIC)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F324AC9-A59B-8241-9E18-B387289DC129}"/>
                  </a:ext>
                </a:extLst>
              </p:cNvPr>
              <p:cNvSpPr/>
              <p:nvPr/>
            </p:nvSpPr>
            <p:spPr>
              <a:xfrm>
                <a:off x="677351" y="3042538"/>
                <a:ext cx="2091579" cy="6035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Memory Protection Unit (MPU)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709FC46-7D83-0542-96AB-555B69AF163C}"/>
                  </a:ext>
                </a:extLst>
              </p:cNvPr>
              <p:cNvGrpSpPr/>
              <p:nvPr/>
            </p:nvGrpSpPr>
            <p:grpSpPr>
              <a:xfrm>
                <a:off x="664948" y="3783559"/>
                <a:ext cx="2100452" cy="447180"/>
                <a:chOff x="2834378" y="4978854"/>
                <a:chExt cx="2100452" cy="447180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5E5BE18-408B-0A49-8C3D-BE7A3E0E7393}"/>
                    </a:ext>
                  </a:extLst>
                </p:cNvPr>
                <p:cNvSpPr/>
                <p:nvPr/>
              </p:nvSpPr>
              <p:spPr>
                <a:xfrm>
                  <a:off x="2834378" y="4978854"/>
                  <a:ext cx="931546" cy="44718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I-Bus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D486CA8-E37F-0945-AA6E-9E540350B9D7}"/>
                    </a:ext>
                  </a:extLst>
                </p:cNvPr>
                <p:cNvSpPr/>
                <p:nvPr/>
              </p:nvSpPr>
              <p:spPr>
                <a:xfrm>
                  <a:off x="4019218" y="4978854"/>
                  <a:ext cx="915612" cy="44718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D-Bus</a:t>
                  </a:r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5D0926A-0F15-9346-9D76-D469934ADDF3}"/>
                  </a:ext>
                </a:extLst>
              </p:cNvPr>
              <p:cNvSpPr/>
              <p:nvPr/>
            </p:nvSpPr>
            <p:spPr>
              <a:xfrm rot="16200000">
                <a:off x="1834175" y="2777670"/>
                <a:ext cx="2539343" cy="36679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Debug JTAG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8FFA6D6-D991-544A-B226-C89DF590DAFD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V="1">
                <a:off x="1130721" y="3646077"/>
                <a:ext cx="0" cy="1374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DB178D3-C5DC-FD49-9E37-60E4B8A3EF6B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V="1">
                <a:off x="2307594" y="3646077"/>
                <a:ext cx="0" cy="1374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5EDAFA2-1F7D-BE45-8573-CA306DF10911}"/>
                  </a:ext>
                </a:extLst>
              </p:cNvPr>
              <p:cNvCxnSpPr>
                <a:cxnSpLocks/>
                <a:stCxn id="10" idx="0"/>
                <a:endCxn id="7" idx="2"/>
              </p:cNvCxnSpPr>
              <p:nvPr/>
            </p:nvCxnSpPr>
            <p:spPr>
              <a:xfrm flipH="1" flipV="1">
                <a:off x="1723140" y="2910959"/>
                <a:ext cx="1" cy="1315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6B54200-CF36-F842-9D8C-E327CE84481A}"/>
              </a:ext>
            </a:extLst>
          </p:cNvPr>
          <p:cNvGrpSpPr/>
          <p:nvPr/>
        </p:nvGrpSpPr>
        <p:grpSpPr>
          <a:xfrm>
            <a:off x="7491084" y="477809"/>
            <a:ext cx="3383905" cy="2132113"/>
            <a:chOff x="6010817" y="264888"/>
            <a:chExt cx="3383905" cy="2132113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B1386828-98ED-2C4A-9C35-CC22461CEA96}"/>
                </a:ext>
              </a:extLst>
            </p:cNvPr>
            <p:cNvSpPr/>
            <p:nvPr/>
          </p:nvSpPr>
          <p:spPr>
            <a:xfrm>
              <a:off x="6010817" y="264888"/>
              <a:ext cx="3383905" cy="2119913"/>
            </a:xfrm>
            <a:prstGeom prst="roundRect">
              <a:avLst>
                <a:gd name="adj" fmla="val 5392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0D02E7-699E-6844-BEE1-DAD284D4B442}"/>
                </a:ext>
              </a:extLst>
            </p:cNvPr>
            <p:cNvSpPr/>
            <p:nvPr/>
          </p:nvSpPr>
          <p:spPr>
            <a:xfrm>
              <a:off x="7968761" y="1925924"/>
              <a:ext cx="1114808" cy="44624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TLX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BC2D307-B5AF-DD49-AAC8-61F952ED3337}"/>
                </a:ext>
              </a:extLst>
            </p:cNvPr>
            <p:cNvSpPr/>
            <p:nvPr/>
          </p:nvSpPr>
          <p:spPr>
            <a:xfrm>
              <a:off x="7801896" y="409689"/>
              <a:ext cx="1448540" cy="5296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DRAM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7AEA857-6DF4-DC49-8264-27AA26620A10}"/>
                </a:ext>
              </a:extLst>
            </p:cNvPr>
            <p:cNvSpPr/>
            <p:nvPr/>
          </p:nvSpPr>
          <p:spPr>
            <a:xfrm>
              <a:off x="7801896" y="1112306"/>
              <a:ext cx="1448539" cy="69993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DRAM Controller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909B2A4-2505-F742-A334-56238634DC8F}"/>
                </a:ext>
              </a:extLst>
            </p:cNvPr>
            <p:cNvSpPr/>
            <p:nvPr/>
          </p:nvSpPr>
          <p:spPr>
            <a:xfrm>
              <a:off x="6157889" y="409688"/>
              <a:ext cx="1448539" cy="140254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Application Processor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D9524D6-0E86-384E-B7E6-BBBEB164DC66}"/>
                </a:ext>
              </a:extLst>
            </p:cNvPr>
            <p:cNvSpPr txBox="1"/>
            <p:nvPr/>
          </p:nvSpPr>
          <p:spPr>
            <a:xfrm>
              <a:off x="6083370" y="1996891"/>
              <a:ext cx="747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FPGA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E324CA7-03A0-5E43-AE14-6842F7DAC069}"/>
              </a:ext>
            </a:extLst>
          </p:cNvPr>
          <p:cNvSpPr/>
          <p:nvPr/>
        </p:nvSpPr>
        <p:spPr>
          <a:xfrm>
            <a:off x="3665502" y="4669228"/>
            <a:ext cx="1114808" cy="8666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SRAM</a:t>
            </a:r>
          </a:p>
          <a:p>
            <a:pPr algn="ctr"/>
            <a:r>
              <a:rPr lang="en-US" dirty="0"/>
              <a:t>4 Banks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8B83BA-0F33-7840-A347-3EE043BDFC40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10006432" y="2585094"/>
            <a:ext cx="0" cy="351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142983D-B554-A745-8621-2EA4F94C1F25}"/>
              </a:ext>
            </a:extLst>
          </p:cNvPr>
          <p:cNvCxnSpPr>
            <a:cxnSpLocks/>
            <a:stCxn id="39" idx="2"/>
            <a:endCxn id="33" idx="0"/>
          </p:cNvCxnSpPr>
          <p:nvPr/>
        </p:nvCxnSpPr>
        <p:spPr>
          <a:xfrm flipH="1">
            <a:off x="10006432" y="2025157"/>
            <a:ext cx="1" cy="113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BAC61FC-B36C-D546-AE0B-463EC825060E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10006433" y="1152226"/>
            <a:ext cx="0" cy="173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B0B1675-F4F8-A742-8053-586BD3BBB405}"/>
              </a:ext>
            </a:extLst>
          </p:cNvPr>
          <p:cNvSpPr/>
          <p:nvPr/>
        </p:nvSpPr>
        <p:spPr>
          <a:xfrm>
            <a:off x="9642937" y="3563944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AXI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95DCFA7-5B9A-A049-84EA-B1C99F9FE803}"/>
              </a:ext>
            </a:extLst>
          </p:cNvPr>
          <p:cNvCxnSpPr>
            <a:cxnSpLocks/>
            <a:stCxn id="34" idx="2"/>
            <a:endCxn id="56" idx="0"/>
          </p:cNvCxnSpPr>
          <p:nvPr/>
        </p:nvCxnSpPr>
        <p:spPr>
          <a:xfrm>
            <a:off x="10006432" y="3382578"/>
            <a:ext cx="0" cy="181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541FAE6-6327-B546-9B33-41C15945941B}"/>
              </a:ext>
            </a:extLst>
          </p:cNvPr>
          <p:cNvSpPr/>
          <p:nvPr/>
        </p:nvSpPr>
        <p:spPr>
          <a:xfrm>
            <a:off x="9377399" y="4222907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AXI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95571EA-DF44-1447-92C8-B2F9133E24D0}"/>
              </a:ext>
            </a:extLst>
          </p:cNvPr>
          <p:cNvCxnSpPr>
            <a:cxnSpLocks/>
            <a:stCxn id="60" idx="2"/>
            <a:endCxn id="6" idx="0"/>
          </p:cNvCxnSpPr>
          <p:nvPr/>
        </p:nvCxnSpPr>
        <p:spPr>
          <a:xfrm>
            <a:off x="9740894" y="4492650"/>
            <a:ext cx="1" cy="18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8C5EE0-CFED-DE42-83CD-62A834C274A1}"/>
              </a:ext>
            </a:extLst>
          </p:cNvPr>
          <p:cNvSpPr/>
          <p:nvPr/>
        </p:nvSpPr>
        <p:spPr>
          <a:xfrm>
            <a:off x="7000590" y="4234003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AXI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9B083C7-1548-F14A-9765-24AC758AAC2E}"/>
              </a:ext>
            </a:extLst>
          </p:cNvPr>
          <p:cNvSpPr/>
          <p:nvPr/>
        </p:nvSpPr>
        <p:spPr>
          <a:xfrm>
            <a:off x="5616344" y="4234003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AXI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714D0B-83D6-8540-89E5-58804CD22EF3}"/>
              </a:ext>
            </a:extLst>
          </p:cNvPr>
          <p:cNvSpPr/>
          <p:nvPr/>
        </p:nvSpPr>
        <p:spPr>
          <a:xfrm>
            <a:off x="3859411" y="4222907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AHB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6DB1EFD-F93A-8949-A8B6-D8537B258929}"/>
              </a:ext>
            </a:extLst>
          </p:cNvPr>
          <p:cNvCxnSpPr>
            <a:cxnSpLocks/>
            <a:stCxn id="64" idx="2"/>
            <a:endCxn id="32" idx="0"/>
          </p:cNvCxnSpPr>
          <p:nvPr/>
        </p:nvCxnSpPr>
        <p:spPr>
          <a:xfrm>
            <a:off x="7364085" y="4503746"/>
            <a:ext cx="0" cy="16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5C285BB-9102-B14D-895B-CEF36C43029C}"/>
              </a:ext>
            </a:extLst>
          </p:cNvPr>
          <p:cNvCxnSpPr>
            <a:cxnSpLocks/>
            <a:stCxn id="66" idx="2"/>
            <a:endCxn id="46" idx="0"/>
          </p:cNvCxnSpPr>
          <p:nvPr/>
        </p:nvCxnSpPr>
        <p:spPr>
          <a:xfrm>
            <a:off x="4222906" y="4492650"/>
            <a:ext cx="0" cy="176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67E92F-608B-2242-A3A8-42D61EE50526}"/>
              </a:ext>
            </a:extLst>
          </p:cNvPr>
          <p:cNvCxnSpPr>
            <a:cxnSpLocks/>
            <a:stCxn id="65" idx="2"/>
            <a:endCxn id="31" idx="0"/>
          </p:cNvCxnSpPr>
          <p:nvPr/>
        </p:nvCxnSpPr>
        <p:spPr>
          <a:xfrm>
            <a:off x="5979839" y="4503746"/>
            <a:ext cx="0" cy="16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634B1979-52EE-3346-BFA8-EA9719853CDA}"/>
              </a:ext>
            </a:extLst>
          </p:cNvPr>
          <p:cNvSpPr/>
          <p:nvPr/>
        </p:nvSpPr>
        <p:spPr>
          <a:xfrm>
            <a:off x="4188637" y="3557187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AHB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25BCCD1-877F-1F49-A624-FC6429517B54}"/>
              </a:ext>
            </a:extLst>
          </p:cNvPr>
          <p:cNvSpPr/>
          <p:nvPr/>
        </p:nvSpPr>
        <p:spPr>
          <a:xfrm>
            <a:off x="5365510" y="3563943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AHB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795F874-C04D-D54E-A051-525F6E35C3F1}"/>
              </a:ext>
            </a:extLst>
          </p:cNvPr>
          <p:cNvCxnSpPr>
            <a:cxnSpLocks/>
            <a:stCxn id="11" idx="2"/>
            <a:endCxn id="77" idx="0"/>
          </p:cNvCxnSpPr>
          <p:nvPr/>
        </p:nvCxnSpPr>
        <p:spPr>
          <a:xfrm>
            <a:off x="4552132" y="3182384"/>
            <a:ext cx="0" cy="374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29907A7-FA50-BF42-A796-D04A0620029F}"/>
              </a:ext>
            </a:extLst>
          </p:cNvPr>
          <p:cNvCxnSpPr>
            <a:cxnSpLocks/>
            <a:stCxn id="12" idx="2"/>
            <a:endCxn id="78" idx="0"/>
          </p:cNvCxnSpPr>
          <p:nvPr/>
        </p:nvCxnSpPr>
        <p:spPr>
          <a:xfrm>
            <a:off x="5729005" y="3182384"/>
            <a:ext cx="0" cy="381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03BF0FF-6B06-7E4C-9608-D8A74A1F05BD}"/>
              </a:ext>
            </a:extLst>
          </p:cNvPr>
          <p:cNvSpPr txBox="1"/>
          <p:nvPr/>
        </p:nvSpPr>
        <p:spPr>
          <a:xfrm>
            <a:off x="2289096" y="5973967"/>
            <a:ext cx="729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SoC</a:t>
            </a:r>
          </a:p>
        </p:txBody>
      </p:sp>
    </p:spTree>
    <p:extLst>
      <p:ext uri="{BB962C8B-B14F-4D97-AF65-F5344CB8AC3E}">
        <p14:creationId xmlns:p14="http://schemas.microsoft.com/office/powerpoint/2010/main" val="105613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8A92-6A05-C847-A6C5-D86F77BD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Jade CGRA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02EEB9-146F-5945-91B5-00B42C0C8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3712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Memory supports only line buffered pipelines</a:t>
            </a:r>
          </a:p>
          <a:p>
            <a:pPr lvl="1"/>
            <a:r>
              <a:rPr lang="en-US" dirty="0"/>
              <a:t>Most new applications even for imaging and vision use neural networks </a:t>
            </a:r>
          </a:p>
          <a:p>
            <a:pPr lvl="1"/>
            <a:r>
              <a:rPr lang="en-US" dirty="0"/>
              <a:t>Need a memory hierarchy with double buffers for energy-efficiency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7CDACF-ACFD-1348-9ADD-CA5B7DD4A31B}"/>
                  </a:ext>
                </a:extLst>
              </p:cNvPr>
              <p:cNvSpPr txBox="1"/>
              <p:nvPr/>
            </p:nvSpPr>
            <p:spPr>
              <a:xfrm>
                <a:off x="4303991" y="3300774"/>
                <a:ext cx="20536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Multi-channel 3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 convolution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7CDACF-ACFD-1348-9ADD-CA5B7DD4A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91" y="3300774"/>
                <a:ext cx="2053605" cy="646331"/>
              </a:xfrm>
              <a:prstGeom prst="rect">
                <a:avLst/>
              </a:prstGeom>
              <a:blipFill>
                <a:blip r:embed="rId3"/>
                <a:stretch>
                  <a:fillRect l="-1840" t="-3846" r="-4294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B21C354-2977-2444-87CF-71DEA57F9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781782"/>
              </p:ext>
            </p:extLst>
          </p:nvPr>
        </p:nvGraphicFramePr>
        <p:xfrm>
          <a:off x="746217" y="3427007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FA5052B-681E-2443-95E4-3463EBC23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822545"/>
              </p:ext>
            </p:extLst>
          </p:nvPr>
        </p:nvGraphicFramePr>
        <p:xfrm>
          <a:off x="879384" y="3552709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52560E7-1FF1-C645-B39A-B6C4A36F4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163333"/>
              </p:ext>
            </p:extLst>
          </p:nvPr>
        </p:nvGraphicFramePr>
        <p:xfrm>
          <a:off x="1031784" y="3705109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504CD6D-7E1B-D142-BAA3-F5C66D503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887773"/>
              </p:ext>
            </p:extLst>
          </p:nvPr>
        </p:nvGraphicFramePr>
        <p:xfrm>
          <a:off x="4730430" y="3965607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B72172-8C6F-6C47-A929-6A4A167230F3}"/>
                  </a:ext>
                </a:extLst>
              </p:cNvPr>
              <p:cNvSpPr txBox="1"/>
              <p:nvPr/>
            </p:nvSpPr>
            <p:spPr>
              <a:xfrm>
                <a:off x="4072592" y="4349087"/>
                <a:ext cx="623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B72172-8C6F-6C47-A929-6A4A16723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592" y="4349087"/>
                <a:ext cx="623889" cy="523220"/>
              </a:xfrm>
              <a:prstGeom prst="rect">
                <a:avLst/>
              </a:prstGeom>
              <a:blipFill>
                <a:blip r:embed="rId4"/>
                <a:stretch>
                  <a:fillRect l="-2000" r="-2000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D26EE63-7260-BE40-9A05-12086F77A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141350"/>
              </p:ext>
            </p:extLst>
          </p:nvPr>
        </p:nvGraphicFramePr>
        <p:xfrm>
          <a:off x="4882830" y="4118007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0AB2C6E-B19C-B441-89A0-AA4FDACB4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25579"/>
              </p:ext>
            </p:extLst>
          </p:nvPr>
        </p:nvGraphicFramePr>
        <p:xfrm>
          <a:off x="5035230" y="4270407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A160CD-356B-F44A-AF8F-140181A65FEF}"/>
              </a:ext>
            </a:extLst>
          </p:cNvPr>
          <p:cNvCxnSpPr/>
          <p:nvPr/>
        </p:nvCxnSpPr>
        <p:spPr>
          <a:xfrm>
            <a:off x="6103501" y="4584019"/>
            <a:ext cx="0" cy="161002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C4533A-23CB-C049-928E-D5980AF65C82}"/>
              </a:ext>
            </a:extLst>
          </p:cNvPr>
          <p:cNvSpPr txBox="1"/>
          <p:nvPr/>
        </p:nvSpPr>
        <p:spPr>
          <a:xfrm>
            <a:off x="6124880" y="5095149"/>
            <a:ext cx="754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of these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9F36EA-0DB4-6643-B1BD-B419E6412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163840"/>
              </p:ext>
            </p:extLst>
          </p:nvPr>
        </p:nvGraphicFramePr>
        <p:xfrm>
          <a:off x="4730430" y="5359212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290E42C-39E8-7C46-B24C-21EF66394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137021"/>
              </p:ext>
            </p:extLst>
          </p:nvPr>
        </p:nvGraphicFramePr>
        <p:xfrm>
          <a:off x="4882830" y="5511612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670B4F1-44CF-1146-A0FD-FB76DFB25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412859"/>
              </p:ext>
            </p:extLst>
          </p:nvPr>
        </p:nvGraphicFramePr>
        <p:xfrm>
          <a:off x="5035230" y="5664012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9F7728-A8CC-AE41-B265-AC66FD2467EF}"/>
              </a:ext>
            </a:extLst>
          </p:cNvPr>
          <p:cNvSpPr txBox="1"/>
          <p:nvPr/>
        </p:nvSpPr>
        <p:spPr>
          <a:xfrm>
            <a:off x="1123702" y="4541150"/>
            <a:ext cx="283368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1. Bring in tiles of inputs and weights into local memory reuse them as much as you can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199E42-F52E-4747-AA81-059C62515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7934" y="2917376"/>
            <a:ext cx="2113629" cy="371202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B51A563-51C3-064E-986D-2CB87FEF2EF9}"/>
              </a:ext>
            </a:extLst>
          </p:cNvPr>
          <p:cNvSpPr txBox="1"/>
          <p:nvPr/>
        </p:nvSpPr>
        <p:spPr>
          <a:xfrm>
            <a:off x="7019814" y="3965607"/>
            <a:ext cx="2560920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2. Use a double buffer to overlap compute on current tile and fetching of next tile</a:t>
            </a:r>
          </a:p>
          <a:p>
            <a:endParaRPr lang="en-US" dirty="0"/>
          </a:p>
          <a:p>
            <a:r>
              <a:rPr lang="en-US" dirty="0"/>
              <a:t>3. Use a hierarchy of double buffers to maximize energy-efficiency</a:t>
            </a:r>
          </a:p>
        </p:txBody>
      </p:sp>
    </p:spTree>
    <p:extLst>
      <p:ext uri="{BB962C8B-B14F-4D97-AF65-F5344CB8AC3E}">
        <p14:creationId xmlns:p14="http://schemas.microsoft.com/office/powerpoint/2010/main" val="53367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8A92-6A05-C847-A6C5-D86F77BD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Jade CGRA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C4831-8DDB-214E-8D9C-BD1F635E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17129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Configuration over JTAG is slow</a:t>
            </a:r>
          </a:p>
          <a:p>
            <a:pPr lvl="1"/>
            <a:r>
              <a:rPr lang="en-US" dirty="0"/>
              <a:t>Large applications with multiple kernels don’t fit on the CGRA – need fast reconfiguration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3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D35B-0D1A-D74B-96D5-41078C92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(application driven!) architectural changes in Garnet CGRA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24B1-0AD8-8642-8597-A5C06552D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569"/>
            <a:ext cx="10515600" cy="4502553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dirty="0"/>
              <a:t>Support for Bfloat16, and for executing complex operations like divide using multiple PEs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Addition of a global buffer to create a memory hierarchy for efficiently executing neural networks, and double buffer support in all memories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Fast reconfiguration support using global buffer and control processor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Addition of configurable power domains </a:t>
            </a:r>
          </a:p>
        </p:txBody>
      </p:sp>
    </p:spTree>
    <p:extLst>
      <p:ext uri="{BB962C8B-B14F-4D97-AF65-F5344CB8AC3E}">
        <p14:creationId xmlns:p14="http://schemas.microsoft.com/office/powerpoint/2010/main" val="96533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7C82A3-045D-E242-8EAB-8011DD462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666375"/>
              </p:ext>
            </p:extLst>
          </p:nvPr>
        </p:nvGraphicFramePr>
        <p:xfrm>
          <a:off x="2889250" y="749647"/>
          <a:ext cx="5669280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9638464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93855225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583868406"/>
                    </a:ext>
                  </a:extLst>
                </a:gridCol>
              </a:tblGrid>
              <a:tr h="1417320"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83321"/>
                  </a:ext>
                </a:extLst>
              </a:tr>
              <a:tr h="1417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  <a:tr h="1417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521651"/>
                  </a:ext>
                </a:extLst>
              </a:tr>
              <a:tr h="1417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15467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E5E872-F952-6140-BD26-C5288CA1D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29010"/>
              </p:ext>
            </p:extLst>
          </p:nvPr>
        </p:nvGraphicFramePr>
        <p:xfrm>
          <a:off x="8722201" y="4457487"/>
          <a:ext cx="272957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810">
                  <a:extLst>
                    <a:ext uri="{9D8B030D-6E8A-4147-A177-3AD203B41FA5}">
                      <a16:colId xmlns:a16="http://schemas.microsoft.com/office/drawing/2014/main" val="2647989219"/>
                    </a:ext>
                  </a:extLst>
                </a:gridCol>
                <a:gridCol w="2307760">
                  <a:extLst>
                    <a:ext uri="{9D8B030D-6E8A-4147-A177-3AD203B41FA5}">
                      <a16:colId xmlns:a16="http://schemas.microsoft.com/office/drawing/2014/main" val="63304178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Processing Element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6110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(PE) / Compute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6843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Memory (MEM)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751205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Switch box (SB)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82909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Connection box (CB)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9561217"/>
                  </a:ext>
                </a:extLst>
              </a:tr>
            </a:tbl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6D48C5E2-351C-424C-A268-3F490FC1E942}"/>
              </a:ext>
            </a:extLst>
          </p:cNvPr>
          <p:cNvGrpSpPr/>
          <p:nvPr/>
        </p:nvGrpSpPr>
        <p:grpSpPr>
          <a:xfrm rot="5400000">
            <a:off x="1452007" y="3470361"/>
            <a:ext cx="5413854" cy="200532"/>
            <a:chOff x="3447050" y="2038954"/>
            <a:chExt cx="4297680" cy="20053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D84986D-DEE1-A24F-BD7E-C9C542AA4129}"/>
                </a:ext>
              </a:extLst>
            </p:cNvPr>
            <p:cNvCxnSpPr/>
            <p:nvPr/>
          </p:nvCxnSpPr>
          <p:spPr>
            <a:xfrm>
              <a:off x="3447050" y="2038954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F0CF4B9-E9FC-7244-A862-1292E14453C4}"/>
                </a:ext>
              </a:extLst>
            </p:cNvPr>
            <p:cNvCxnSpPr/>
            <p:nvPr/>
          </p:nvCxnSpPr>
          <p:spPr>
            <a:xfrm>
              <a:off x="3447050" y="2239486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C1E2E53-5A24-3F48-83D3-4E5F4BFAEB21}"/>
                </a:ext>
              </a:extLst>
            </p:cNvPr>
            <p:cNvCxnSpPr/>
            <p:nvPr/>
          </p:nvCxnSpPr>
          <p:spPr>
            <a:xfrm>
              <a:off x="3447050" y="2105798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8703E23-F566-9846-A5EA-864FA98492E4}"/>
                </a:ext>
              </a:extLst>
            </p:cNvPr>
            <p:cNvCxnSpPr/>
            <p:nvPr/>
          </p:nvCxnSpPr>
          <p:spPr>
            <a:xfrm>
              <a:off x="3447050" y="2172642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115A95E-A0D5-3C41-8A7F-7ABBC7269E96}"/>
              </a:ext>
            </a:extLst>
          </p:cNvPr>
          <p:cNvGrpSpPr/>
          <p:nvPr/>
        </p:nvGrpSpPr>
        <p:grpSpPr>
          <a:xfrm rot="5400000">
            <a:off x="2871081" y="3470360"/>
            <a:ext cx="5413854" cy="200532"/>
            <a:chOff x="3447050" y="2038954"/>
            <a:chExt cx="4297680" cy="20053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B2CC9B9-4604-B04E-89E7-FFFB425AE178}"/>
                </a:ext>
              </a:extLst>
            </p:cNvPr>
            <p:cNvCxnSpPr/>
            <p:nvPr/>
          </p:nvCxnSpPr>
          <p:spPr>
            <a:xfrm>
              <a:off x="3447050" y="2038954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DEA106C-F5D5-1340-83AA-82F71E277242}"/>
                </a:ext>
              </a:extLst>
            </p:cNvPr>
            <p:cNvCxnSpPr/>
            <p:nvPr/>
          </p:nvCxnSpPr>
          <p:spPr>
            <a:xfrm>
              <a:off x="3447050" y="2239486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85B41D-3E81-4448-85C8-B69C493E79A7}"/>
                </a:ext>
              </a:extLst>
            </p:cNvPr>
            <p:cNvCxnSpPr/>
            <p:nvPr/>
          </p:nvCxnSpPr>
          <p:spPr>
            <a:xfrm>
              <a:off x="3447050" y="2105798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A0223DF-D7D2-4647-92A6-929197EB1CC7}"/>
                </a:ext>
              </a:extLst>
            </p:cNvPr>
            <p:cNvCxnSpPr/>
            <p:nvPr/>
          </p:nvCxnSpPr>
          <p:spPr>
            <a:xfrm>
              <a:off x="3447050" y="2172642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D60804B-1E41-894B-877B-5ADABC07DB2A}"/>
              </a:ext>
            </a:extLst>
          </p:cNvPr>
          <p:cNvGrpSpPr/>
          <p:nvPr/>
        </p:nvGrpSpPr>
        <p:grpSpPr>
          <a:xfrm rot="5400000">
            <a:off x="4290155" y="3470360"/>
            <a:ext cx="5413854" cy="200532"/>
            <a:chOff x="3447050" y="2038954"/>
            <a:chExt cx="4297680" cy="20053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49F67D-A9B7-334B-AF47-7605BCD5592A}"/>
                </a:ext>
              </a:extLst>
            </p:cNvPr>
            <p:cNvCxnSpPr/>
            <p:nvPr/>
          </p:nvCxnSpPr>
          <p:spPr>
            <a:xfrm>
              <a:off x="3447050" y="2038954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F0F2F33-FCF8-094E-90E8-C8F758AA7263}"/>
                </a:ext>
              </a:extLst>
            </p:cNvPr>
            <p:cNvCxnSpPr/>
            <p:nvPr/>
          </p:nvCxnSpPr>
          <p:spPr>
            <a:xfrm>
              <a:off x="3447050" y="2239486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B667EC9-7967-2843-A15D-BDE492C06AA1}"/>
                </a:ext>
              </a:extLst>
            </p:cNvPr>
            <p:cNvCxnSpPr/>
            <p:nvPr/>
          </p:nvCxnSpPr>
          <p:spPr>
            <a:xfrm>
              <a:off x="3447050" y="2105798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B9F0DE2-0066-154C-8EC9-6C19B7932F12}"/>
                </a:ext>
              </a:extLst>
            </p:cNvPr>
            <p:cNvCxnSpPr/>
            <p:nvPr/>
          </p:nvCxnSpPr>
          <p:spPr>
            <a:xfrm>
              <a:off x="3447050" y="2172642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8BB5CEF-B1F2-EF4A-9D1F-CD31B7E31110}"/>
              </a:ext>
            </a:extLst>
          </p:cNvPr>
          <p:cNvGrpSpPr/>
          <p:nvPr/>
        </p:nvGrpSpPr>
        <p:grpSpPr>
          <a:xfrm rot="5400000">
            <a:off x="5709230" y="3470360"/>
            <a:ext cx="5413854" cy="200532"/>
            <a:chOff x="3447050" y="2038954"/>
            <a:chExt cx="4297680" cy="200532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78A5E41-CCB7-7C4D-8D51-2A597CBC56D3}"/>
                </a:ext>
              </a:extLst>
            </p:cNvPr>
            <p:cNvCxnSpPr/>
            <p:nvPr/>
          </p:nvCxnSpPr>
          <p:spPr>
            <a:xfrm>
              <a:off x="3447050" y="2038954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6EF5D72-D0BE-294B-9D86-C396DF9CAD49}"/>
                </a:ext>
              </a:extLst>
            </p:cNvPr>
            <p:cNvCxnSpPr/>
            <p:nvPr/>
          </p:nvCxnSpPr>
          <p:spPr>
            <a:xfrm>
              <a:off x="3447050" y="2239486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8DEC83A-A645-BF41-BE88-C40DC037CA95}"/>
                </a:ext>
              </a:extLst>
            </p:cNvPr>
            <p:cNvCxnSpPr/>
            <p:nvPr/>
          </p:nvCxnSpPr>
          <p:spPr>
            <a:xfrm>
              <a:off x="3447050" y="2105798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18EF049-0F78-1A44-BC97-A076C717B073}"/>
                </a:ext>
              </a:extLst>
            </p:cNvPr>
            <p:cNvCxnSpPr/>
            <p:nvPr/>
          </p:nvCxnSpPr>
          <p:spPr>
            <a:xfrm>
              <a:off x="3447050" y="2172642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85C2AF-A48F-CC44-BEE6-DF56E59D7C88}"/>
              </a:ext>
            </a:extLst>
          </p:cNvPr>
          <p:cNvCxnSpPr/>
          <p:nvPr/>
        </p:nvCxnSpPr>
        <p:spPr>
          <a:xfrm>
            <a:off x="2995447" y="1916535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0895BE-D21D-854F-B549-44DFF014EF5A}"/>
              </a:ext>
            </a:extLst>
          </p:cNvPr>
          <p:cNvCxnSpPr/>
          <p:nvPr/>
        </p:nvCxnSpPr>
        <p:spPr>
          <a:xfrm>
            <a:off x="2995447" y="2117067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CA7693-F09F-8B4B-9797-FC1C2C80E348}"/>
              </a:ext>
            </a:extLst>
          </p:cNvPr>
          <p:cNvCxnSpPr/>
          <p:nvPr/>
        </p:nvCxnSpPr>
        <p:spPr>
          <a:xfrm>
            <a:off x="2995447" y="1983379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AD1604-2BC8-C24E-89E1-2041D9B50626}"/>
              </a:ext>
            </a:extLst>
          </p:cNvPr>
          <p:cNvCxnSpPr/>
          <p:nvPr/>
        </p:nvCxnSpPr>
        <p:spPr>
          <a:xfrm>
            <a:off x="2995447" y="2050223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F6A9787-DAF1-8C44-B49D-6C7D41EB4FF4}"/>
              </a:ext>
            </a:extLst>
          </p:cNvPr>
          <p:cNvSpPr/>
          <p:nvPr/>
        </p:nvSpPr>
        <p:spPr>
          <a:xfrm>
            <a:off x="5426742" y="1861964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591064-00B6-1A43-AACC-88EE85D271E9}"/>
              </a:ext>
            </a:extLst>
          </p:cNvPr>
          <p:cNvSpPr/>
          <p:nvPr/>
        </p:nvSpPr>
        <p:spPr>
          <a:xfrm>
            <a:off x="6844326" y="1861964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C1680-FF60-934D-854B-DF4634DD69BF}"/>
              </a:ext>
            </a:extLst>
          </p:cNvPr>
          <p:cNvSpPr/>
          <p:nvPr/>
        </p:nvSpPr>
        <p:spPr>
          <a:xfrm>
            <a:off x="8261911" y="1861964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857054-B7E0-7A4E-AF4F-FF8F04158015}"/>
              </a:ext>
            </a:extLst>
          </p:cNvPr>
          <p:cNvSpPr/>
          <p:nvPr/>
        </p:nvSpPr>
        <p:spPr>
          <a:xfrm>
            <a:off x="4005596" y="1861964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900501-D8E6-5E4C-AB0E-751AA54D1D1F}"/>
              </a:ext>
            </a:extLst>
          </p:cNvPr>
          <p:cNvCxnSpPr/>
          <p:nvPr/>
        </p:nvCxnSpPr>
        <p:spPr>
          <a:xfrm>
            <a:off x="2995447" y="4749711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BD48EC4-CE3F-5C41-95DC-A8D7D2389606}"/>
              </a:ext>
            </a:extLst>
          </p:cNvPr>
          <p:cNvCxnSpPr/>
          <p:nvPr/>
        </p:nvCxnSpPr>
        <p:spPr>
          <a:xfrm>
            <a:off x="2995447" y="4950243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97210C-68FC-7E4A-BB8A-D7F6E91E8113}"/>
              </a:ext>
            </a:extLst>
          </p:cNvPr>
          <p:cNvCxnSpPr/>
          <p:nvPr/>
        </p:nvCxnSpPr>
        <p:spPr>
          <a:xfrm>
            <a:off x="2995447" y="4816555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7629C1-9BA5-A749-9127-636F047ED298}"/>
              </a:ext>
            </a:extLst>
          </p:cNvPr>
          <p:cNvCxnSpPr/>
          <p:nvPr/>
        </p:nvCxnSpPr>
        <p:spPr>
          <a:xfrm>
            <a:off x="2995447" y="4883399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8526F03-D10C-0F4C-98CD-8DA024D9CE6D}"/>
              </a:ext>
            </a:extLst>
          </p:cNvPr>
          <p:cNvSpPr/>
          <p:nvPr/>
        </p:nvSpPr>
        <p:spPr>
          <a:xfrm>
            <a:off x="5426742" y="4695140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8EAB5B-2B99-5F4E-B285-628E43AA64E5}"/>
              </a:ext>
            </a:extLst>
          </p:cNvPr>
          <p:cNvSpPr/>
          <p:nvPr/>
        </p:nvSpPr>
        <p:spPr>
          <a:xfrm>
            <a:off x="6844326" y="4695140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ACBB87-24BA-FF47-860D-BE778E0B3C02}"/>
              </a:ext>
            </a:extLst>
          </p:cNvPr>
          <p:cNvSpPr/>
          <p:nvPr/>
        </p:nvSpPr>
        <p:spPr>
          <a:xfrm>
            <a:off x="8261911" y="4695140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B14C336-815C-884E-9220-3440890E609C}"/>
              </a:ext>
            </a:extLst>
          </p:cNvPr>
          <p:cNvSpPr/>
          <p:nvPr/>
        </p:nvSpPr>
        <p:spPr>
          <a:xfrm>
            <a:off x="4005596" y="4695140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A1994E4-262F-EE4B-B7AA-88888B83FC96}"/>
              </a:ext>
            </a:extLst>
          </p:cNvPr>
          <p:cNvCxnSpPr/>
          <p:nvPr/>
        </p:nvCxnSpPr>
        <p:spPr>
          <a:xfrm>
            <a:off x="2995447" y="6166298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F0BB2C4-ACFA-4340-B50E-62149D0D6AB6}"/>
              </a:ext>
            </a:extLst>
          </p:cNvPr>
          <p:cNvCxnSpPr/>
          <p:nvPr/>
        </p:nvCxnSpPr>
        <p:spPr>
          <a:xfrm>
            <a:off x="2995447" y="6366830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9033556-A124-6D4C-8E77-C1F0DFB29A2B}"/>
              </a:ext>
            </a:extLst>
          </p:cNvPr>
          <p:cNvCxnSpPr/>
          <p:nvPr/>
        </p:nvCxnSpPr>
        <p:spPr>
          <a:xfrm>
            <a:off x="2995447" y="6233142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D489FE0-889D-B54E-98EC-51D86B3F2391}"/>
              </a:ext>
            </a:extLst>
          </p:cNvPr>
          <p:cNvCxnSpPr/>
          <p:nvPr/>
        </p:nvCxnSpPr>
        <p:spPr>
          <a:xfrm>
            <a:off x="2995447" y="6299986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8F37504-8F82-F74B-8226-B2E310EFE514}"/>
              </a:ext>
            </a:extLst>
          </p:cNvPr>
          <p:cNvSpPr/>
          <p:nvPr/>
        </p:nvSpPr>
        <p:spPr>
          <a:xfrm>
            <a:off x="5426742" y="6111727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4B204F-B9D3-1341-B377-8B02882A06CB}"/>
              </a:ext>
            </a:extLst>
          </p:cNvPr>
          <p:cNvSpPr/>
          <p:nvPr/>
        </p:nvSpPr>
        <p:spPr>
          <a:xfrm>
            <a:off x="6844326" y="6111727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B17539-C493-0D47-83C5-C8D48F152404}"/>
              </a:ext>
            </a:extLst>
          </p:cNvPr>
          <p:cNvSpPr/>
          <p:nvPr/>
        </p:nvSpPr>
        <p:spPr>
          <a:xfrm>
            <a:off x="8261911" y="6111727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421929-439B-134F-B548-96F0A7DED065}"/>
              </a:ext>
            </a:extLst>
          </p:cNvPr>
          <p:cNvSpPr/>
          <p:nvPr/>
        </p:nvSpPr>
        <p:spPr>
          <a:xfrm>
            <a:off x="4005596" y="6111727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B4E1CA-D334-F44F-AF0E-C82D2BC70C47}"/>
              </a:ext>
            </a:extLst>
          </p:cNvPr>
          <p:cNvCxnSpPr/>
          <p:nvPr/>
        </p:nvCxnSpPr>
        <p:spPr>
          <a:xfrm>
            <a:off x="2995447" y="3333123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CBADF3-F8DA-E041-B83C-6F972D0AAD41}"/>
              </a:ext>
            </a:extLst>
          </p:cNvPr>
          <p:cNvCxnSpPr/>
          <p:nvPr/>
        </p:nvCxnSpPr>
        <p:spPr>
          <a:xfrm>
            <a:off x="2995447" y="3533655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B08ABD-B4A7-BA4E-8806-421A5DF1C93F}"/>
              </a:ext>
            </a:extLst>
          </p:cNvPr>
          <p:cNvCxnSpPr/>
          <p:nvPr/>
        </p:nvCxnSpPr>
        <p:spPr>
          <a:xfrm>
            <a:off x="2995447" y="3399967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95F7E4-2E72-8544-AEC3-FB43FA579325}"/>
              </a:ext>
            </a:extLst>
          </p:cNvPr>
          <p:cNvCxnSpPr/>
          <p:nvPr/>
        </p:nvCxnSpPr>
        <p:spPr>
          <a:xfrm>
            <a:off x="2995447" y="3466811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9612175-A683-0B43-81EA-81048BC1302A}"/>
              </a:ext>
            </a:extLst>
          </p:cNvPr>
          <p:cNvSpPr/>
          <p:nvPr/>
        </p:nvSpPr>
        <p:spPr>
          <a:xfrm>
            <a:off x="5426742" y="3278552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062FB4-45EE-564B-975A-74B08A5D64D4}"/>
              </a:ext>
            </a:extLst>
          </p:cNvPr>
          <p:cNvSpPr/>
          <p:nvPr/>
        </p:nvSpPr>
        <p:spPr>
          <a:xfrm>
            <a:off x="6844326" y="3278552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454489-3182-5B4B-B48C-C2D6506342D6}"/>
              </a:ext>
            </a:extLst>
          </p:cNvPr>
          <p:cNvSpPr/>
          <p:nvPr/>
        </p:nvSpPr>
        <p:spPr>
          <a:xfrm>
            <a:off x="8261911" y="3278552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71654E-BC18-D749-8183-30BBB3194B8C}"/>
              </a:ext>
            </a:extLst>
          </p:cNvPr>
          <p:cNvSpPr/>
          <p:nvPr/>
        </p:nvSpPr>
        <p:spPr>
          <a:xfrm>
            <a:off x="4005596" y="3278552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CA454FC-52DF-0D45-8017-49172C82E3C7}"/>
              </a:ext>
            </a:extLst>
          </p:cNvPr>
          <p:cNvSpPr/>
          <p:nvPr/>
        </p:nvSpPr>
        <p:spPr>
          <a:xfrm>
            <a:off x="4371880" y="2232808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6B635AF-FC4A-6A46-80AE-52DCFC99DA24}"/>
              </a:ext>
            </a:extLst>
          </p:cNvPr>
          <p:cNvGrpSpPr/>
          <p:nvPr/>
        </p:nvGrpSpPr>
        <p:grpSpPr>
          <a:xfrm rot="16200000" flipH="1">
            <a:off x="4266748" y="3084108"/>
            <a:ext cx="554678" cy="357269"/>
            <a:chOff x="4264586" y="2194147"/>
            <a:chExt cx="554678" cy="482626"/>
          </a:xfrm>
        </p:grpSpPr>
        <p:sp>
          <p:nvSpPr>
            <p:cNvPr id="88" name="Trapezoid 87">
              <a:extLst>
                <a:ext uri="{FF2B5EF4-FFF2-40B4-BE49-F238E27FC236}">
                  <a16:creationId xmlns:a16="http://schemas.microsoft.com/office/drawing/2014/main" id="{5495B4B0-2C25-6E40-BE86-87661AF7338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553CD5F-F7DB-6142-8355-06E0DA589F2E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85C1B2F-8B25-3D49-908D-78DDEF6394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DD603DD-7A03-D644-9ADA-117535EAE9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85B1C4C-CADB-074F-9985-70FBB5BD9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68B4F5E-9819-4D47-BF3E-A306B387C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7AE8638-1C34-3C4E-AC6A-80A8BB014892}"/>
                </a:ext>
              </a:extLst>
            </p:cNvPr>
            <p:cNvCxnSpPr>
              <a:cxnSpLocks/>
              <a:endCxn id="88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4049F58-0878-2C45-9FAB-A98FD1AD3093}"/>
              </a:ext>
            </a:extLst>
          </p:cNvPr>
          <p:cNvGrpSpPr/>
          <p:nvPr/>
        </p:nvGrpSpPr>
        <p:grpSpPr>
          <a:xfrm>
            <a:off x="5130832" y="2237711"/>
            <a:ext cx="554678" cy="357269"/>
            <a:chOff x="4264586" y="2194147"/>
            <a:chExt cx="554678" cy="482626"/>
          </a:xfrm>
        </p:grpSpPr>
        <p:sp>
          <p:nvSpPr>
            <p:cNvPr id="70" name="Trapezoid 69">
              <a:extLst>
                <a:ext uri="{FF2B5EF4-FFF2-40B4-BE49-F238E27FC236}">
                  <a16:creationId xmlns:a16="http://schemas.microsoft.com/office/drawing/2014/main" id="{DA7749A3-84E4-F64C-9D28-7EB3C62EE240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7BC20F5-02F5-A14B-A86A-AEF5BEB8DCE8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2D617D3-8B0A-EB4E-BF1F-C5FDB8AB3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217555E-DD0E-6944-9ECD-3907DB30E9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652BBEB-23D1-7E43-B5D4-6FDD6A0E1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A4DA1E3-BCB6-FD40-AA86-F6D218544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0236098-D0AB-4945-9330-F1A098EFE183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7502C59-B0CC-EB49-937B-0536CBB9B030}"/>
              </a:ext>
            </a:extLst>
          </p:cNvPr>
          <p:cNvCxnSpPr>
            <a:cxnSpLocks/>
          </p:cNvCxnSpPr>
          <p:nvPr/>
        </p:nvCxnSpPr>
        <p:spPr>
          <a:xfrm>
            <a:off x="5130832" y="2991175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B244C52-AAA1-5040-8128-44596C26ED97}"/>
              </a:ext>
            </a:extLst>
          </p:cNvPr>
          <p:cNvSpPr/>
          <p:nvPr/>
        </p:nvSpPr>
        <p:spPr>
          <a:xfrm>
            <a:off x="4371880" y="814760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  <a:endParaRPr lang="en-US" b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9EF155A-B3AC-804C-9DEC-F625DABB64EF}"/>
              </a:ext>
            </a:extLst>
          </p:cNvPr>
          <p:cNvGrpSpPr/>
          <p:nvPr/>
        </p:nvGrpSpPr>
        <p:grpSpPr>
          <a:xfrm rot="16200000" flipH="1">
            <a:off x="4266748" y="1666060"/>
            <a:ext cx="554678" cy="357269"/>
            <a:chOff x="4264586" y="2194147"/>
            <a:chExt cx="554678" cy="482626"/>
          </a:xfrm>
        </p:grpSpPr>
        <p:sp>
          <p:nvSpPr>
            <p:cNvPr id="113" name="Trapezoid 112">
              <a:extLst>
                <a:ext uri="{FF2B5EF4-FFF2-40B4-BE49-F238E27FC236}">
                  <a16:creationId xmlns:a16="http://schemas.microsoft.com/office/drawing/2014/main" id="{67DCD1D1-AFD6-BE48-B479-D76FE4DC0D5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B8EBC08-42B3-5944-ABCB-9166EEE29FF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182DEB64-714C-FF41-8C13-776895C66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4E87AC11-4288-E843-B567-CF0D74772C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92C8B528-F5E5-874E-8538-BF4031C93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AE118FCE-394B-934C-B22E-E263D5A739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138352C-F41C-074C-8F89-C4A65C8F5669}"/>
                </a:ext>
              </a:extLst>
            </p:cNvPr>
            <p:cNvCxnSpPr>
              <a:cxnSpLocks/>
              <a:endCxn id="113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455BB38-40D9-554B-BFBF-37E3DEA4BE76}"/>
              </a:ext>
            </a:extLst>
          </p:cNvPr>
          <p:cNvGrpSpPr/>
          <p:nvPr/>
        </p:nvGrpSpPr>
        <p:grpSpPr>
          <a:xfrm>
            <a:off x="5130832" y="819663"/>
            <a:ext cx="554678" cy="357269"/>
            <a:chOff x="4264586" y="2194147"/>
            <a:chExt cx="554678" cy="482626"/>
          </a:xfrm>
        </p:grpSpPr>
        <p:sp>
          <p:nvSpPr>
            <p:cNvPr id="106" name="Trapezoid 105">
              <a:extLst>
                <a:ext uri="{FF2B5EF4-FFF2-40B4-BE49-F238E27FC236}">
                  <a16:creationId xmlns:a16="http://schemas.microsoft.com/office/drawing/2014/main" id="{792FCA9D-FBD7-9247-977F-15AEEBE276A3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F5378BE-34CE-6D4C-B274-B5CA201A241A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6F87192-735C-924E-A447-7EE0EA3FBD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C87B4AB1-315D-8844-9854-45A02468F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799AC466-0CBA-CF4E-95E5-AACF5B6E9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D7FFEF3-1A58-EE4C-9551-7EA42169B2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9697421-13EA-3C44-891A-29FF8FFE78A4}"/>
                </a:ext>
              </a:extLst>
            </p:cNvPr>
            <p:cNvCxnSpPr>
              <a:cxnSpLocks/>
              <a:endCxn id="106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3BB7635-B2D6-8840-B7A8-831299352F99}"/>
              </a:ext>
            </a:extLst>
          </p:cNvPr>
          <p:cNvCxnSpPr>
            <a:cxnSpLocks/>
          </p:cNvCxnSpPr>
          <p:nvPr/>
        </p:nvCxnSpPr>
        <p:spPr>
          <a:xfrm>
            <a:off x="5130832" y="1573127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17A8F69-3048-7E48-B0B8-BC9D05FA78B5}"/>
              </a:ext>
            </a:extLst>
          </p:cNvPr>
          <p:cNvSpPr/>
          <p:nvPr/>
        </p:nvSpPr>
        <p:spPr>
          <a:xfrm>
            <a:off x="4371880" y="3650856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2210F70-D4C2-3641-8043-D48E3445A72A}"/>
              </a:ext>
            </a:extLst>
          </p:cNvPr>
          <p:cNvGrpSpPr/>
          <p:nvPr/>
        </p:nvGrpSpPr>
        <p:grpSpPr>
          <a:xfrm rot="16200000" flipH="1">
            <a:off x="4266748" y="4502156"/>
            <a:ext cx="554678" cy="357269"/>
            <a:chOff x="4264586" y="2194147"/>
            <a:chExt cx="554678" cy="482626"/>
          </a:xfrm>
        </p:grpSpPr>
        <p:sp>
          <p:nvSpPr>
            <p:cNvPr id="132" name="Trapezoid 131">
              <a:extLst>
                <a:ext uri="{FF2B5EF4-FFF2-40B4-BE49-F238E27FC236}">
                  <a16:creationId xmlns:a16="http://schemas.microsoft.com/office/drawing/2014/main" id="{B8ADDFAA-CA4A-5145-837E-DD161CF960AE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007FB9CA-9120-1F43-8665-9A4A83C25C2D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6AECE2F4-F7D0-A643-B114-67DB3A054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52613F5A-BA2A-7A46-A337-0407FA2DA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4A3BBB64-EF8D-0944-AEBA-D710AA8E3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3A7A1D9-C192-0A41-9A7E-1415886368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8BB5006-062D-A140-A7B9-130CF3BD176A}"/>
                </a:ext>
              </a:extLst>
            </p:cNvPr>
            <p:cNvCxnSpPr>
              <a:cxnSpLocks/>
              <a:endCxn id="132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4D79145-38BF-8A4E-ADE5-BE229C115902}"/>
              </a:ext>
            </a:extLst>
          </p:cNvPr>
          <p:cNvGrpSpPr/>
          <p:nvPr/>
        </p:nvGrpSpPr>
        <p:grpSpPr>
          <a:xfrm>
            <a:off x="5130832" y="3655759"/>
            <a:ext cx="554678" cy="357269"/>
            <a:chOff x="4264586" y="2194147"/>
            <a:chExt cx="554678" cy="482626"/>
          </a:xfrm>
        </p:grpSpPr>
        <p:sp>
          <p:nvSpPr>
            <p:cNvPr id="125" name="Trapezoid 124">
              <a:extLst>
                <a:ext uri="{FF2B5EF4-FFF2-40B4-BE49-F238E27FC236}">
                  <a16:creationId xmlns:a16="http://schemas.microsoft.com/office/drawing/2014/main" id="{C6DB6D41-0DCA-A748-8130-1AA5E49F6690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49C07753-00FB-794F-89F4-6E123BFD10E9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C5CB5A0-ECE3-C341-815F-E89F9E0E3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3E214523-154C-CB48-A852-96C2A986EF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C62C670-A4F9-DA40-AD21-555055A87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F38127B8-5F89-FE41-A950-532EACA7E5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E4D316B-1C80-1F4A-AC8F-2D710D323959}"/>
                </a:ext>
              </a:extLst>
            </p:cNvPr>
            <p:cNvCxnSpPr>
              <a:cxnSpLocks/>
              <a:endCxn id="125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8350C00-D415-5F4E-B4B0-6BFBB7F54687}"/>
              </a:ext>
            </a:extLst>
          </p:cNvPr>
          <p:cNvCxnSpPr>
            <a:cxnSpLocks/>
          </p:cNvCxnSpPr>
          <p:nvPr/>
        </p:nvCxnSpPr>
        <p:spPr>
          <a:xfrm>
            <a:off x="5130832" y="4409223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BA20BE4-D92C-0442-AC1E-DA40F9DB2659}"/>
              </a:ext>
            </a:extLst>
          </p:cNvPr>
          <p:cNvSpPr/>
          <p:nvPr/>
        </p:nvSpPr>
        <p:spPr>
          <a:xfrm>
            <a:off x="4371880" y="5068904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848F9BD-FEDA-F142-B86E-E8A0A0B6DA83}"/>
              </a:ext>
            </a:extLst>
          </p:cNvPr>
          <p:cNvGrpSpPr/>
          <p:nvPr/>
        </p:nvGrpSpPr>
        <p:grpSpPr>
          <a:xfrm rot="16200000" flipH="1">
            <a:off x="4266748" y="5920204"/>
            <a:ext cx="554678" cy="357269"/>
            <a:chOff x="4264586" y="2194147"/>
            <a:chExt cx="554678" cy="482626"/>
          </a:xfrm>
        </p:grpSpPr>
        <p:sp>
          <p:nvSpPr>
            <p:cNvPr id="151" name="Trapezoid 150">
              <a:extLst>
                <a:ext uri="{FF2B5EF4-FFF2-40B4-BE49-F238E27FC236}">
                  <a16:creationId xmlns:a16="http://schemas.microsoft.com/office/drawing/2014/main" id="{4FAD742D-9197-E846-9AFA-28C9713BEEFD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512A933-7F54-7346-99E5-B5397282035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1920CB57-ABBB-6049-B8C8-377B1B8D6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3C65AFAC-9566-D94F-8FD2-6EEAD75E9B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8D2611F-48A9-794C-9562-55754EED9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47EB0A62-47F4-AC40-82F9-FAE1E62B64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9174453-2E3D-3C40-B895-788D4CB057FD}"/>
                </a:ext>
              </a:extLst>
            </p:cNvPr>
            <p:cNvCxnSpPr>
              <a:cxnSpLocks/>
              <a:endCxn id="151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4B8FCED-1289-7B4C-9778-ECFD7BC2BCE2}"/>
              </a:ext>
            </a:extLst>
          </p:cNvPr>
          <p:cNvGrpSpPr/>
          <p:nvPr/>
        </p:nvGrpSpPr>
        <p:grpSpPr>
          <a:xfrm>
            <a:off x="5130832" y="5073807"/>
            <a:ext cx="554678" cy="357269"/>
            <a:chOff x="4264586" y="2194147"/>
            <a:chExt cx="554678" cy="482626"/>
          </a:xfrm>
        </p:grpSpPr>
        <p:sp>
          <p:nvSpPr>
            <p:cNvPr id="144" name="Trapezoid 143">
              <a:extLst>
                <a:ext uri="{FF2B5EF4-FFF2-40B4-BE49-F238E27FC236}">
                  <a16:creationId xmlns:a16="http://schemas.microsoft.com/office/drawing/2014/main" id="{49EE85CA-4335-594A-B673-D00B0DBEF24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AD24662D-0788-F84F-8508-2D8C6C2BB4D6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DB36B299-D294-7C4D-89C3-1AFBEE05B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AFF2637-0490-6743-9C48-44BBBB0EC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33394F61-4028-1D48-9E5B-CF1F0215F4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7F4EC7BE-0CD4-EC4D-9B85-99ABEF196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DDA6566-A278-114D-80E7-96BD3FA67030}"/>
                </a:ext>
              </a:extLst>
            </p:cNvPr>
            <p:cNvCxnSpPr>
              <a:cxnSpLocks/>
              <a:endCxn id="144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2E65EA1-4F21-2F40-8CB6-F77122B94701}"/>
              </a:ext>
            </a:extLst>
          </p:cNvPr>
          <p:cNvCxnSpPr>
            <a:cxnSpLocks/>
          </p:cNvCxnSpPr>
          <p:nvPr/>
        </p:nvCxnSpPr>
        <p:spPr>
          <a:xfrm>
            <a:off x="5130832" y="5827271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C29262F-9975-B341-9784-0F5A01E7BAAB}"/>
              </a:ext>
            </a:extLst>
          </p:cNvPr>
          <p:cNvSpPr/>
          <p:nvPr/>
        </p:nvSpPr>
        <p:spPr>
          <a:xfrm>
            <a:off x="2955672" y="2232808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BEDC7B04-8A25-C845-BB71-0597019ABA1D}"/>
              </a:ext>
            </a:extLst>
          </p:cNvPr>
          <p:cNvGrpSpPr/>
          <p:nvPr/>
        </p:nvGrpSpPr>
        <p:grpSpPr>
          <a:xfrm rot="16200000" flipH="1">
            <a:off x="2850540" y="3084108"/>
            <a:ext cx="554678" cy="357269"/>
            <a:chOff x="4264586" y="2194147"/>
            <a:chExt cx="554678" cy="482626"/>
          </a:xfrm>
        </p:grpSpPr>
        <p:sp>
          <p:nvSpPr>
            <p:cNvPr id="229" name="Trapezoid 228">
              <a:extLst>
                <a:ext uri="{FF2B5EF4-FFF2-40B4-BE49-F238E27FC236}">
                  <a16:creationId xmlns:a16="http://schemas.microsoft.com/office/drawing/2014/main" id="{448A1D95-451E-5B47-8D90-AE682829BC0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B7C869EF-6360-654C-9747-E018BA51B9E6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E691C890-8DCE-4546-8F1C-23755571B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3FACE587-94E2-D44B-8CEF-177B447ED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53E4C682-7B86-9C45-864A-CDF82D0148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BC4A77EF-3EBC-2647-8E2F-8CF8D04CB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C6FCE96-6556-1747-B551-4A72915624CA}"/>
                </a:ext>
              </a:extLst>
            </p:cNvPr>
            <p:cNvCxnSpPr>
              <a:cxnSpLocks/>
              <a:endCxn id="229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6D01F66-8A44-E14A-A80F-9B96703C3BBB}"/>
              </a:ext>
            </a:extLst>
          </p:cNvPr>
          <p:cNvGrpSpPr/>
          <p:nvPr/>
        </p:nvGrpSpPr>
        <p:grpSpPr>
          <a:xfrm>
            <a:off x="3714624" y="2237711"/>
            <a:ext cx="554678" cy="357269"/>
            <a:chOff x="4264586" y="2194147"/>
            <a:chExt cx="554678" cy="482626"/>
          </a:xfrm>
        </p:grpSpPr>
        <p:sp>
          <p:nvSpPr>
            <p:cNvPr id="222" name="Trapezoid 221">
              <a:extLst>
                <a:ext uri="{FF2B5EF4-FFF2-40B4-BE49-F238E27FC236}">
                  <a16:creationId xmlns:a16="http://schemas.microsoft.com/office/drawing/2014/main" id="{F6155D1E-2A82-FE42-AA70-94EEDCC1C21A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00527A51-F6BE-2447-B43E-088E30FDEF0A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AFCAF858-C2F9-FD44-A8DB-D04329FD7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20B4B524-1C4C-CC49-95A3-C756BA5DC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95958123-502E-CD40-967D-1CD4F7A3E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D5AF32A0-844E-314A-ABE2-7CBCD90D07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A90BA63-9D51-0847-BE59-677A737458A2}"/>
                </a:ext>
              </a:extLst>
            </p:cNvPr>
            <p:cNvCxnSpPr>
              <a:cxnSpLocks/>
              <a:endCxn id="222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F4554CAC-947B-C54A-9907-38344F54DA21}"/>
              </a:ext>
            </a:extLst>
          </p:cNvPr>
          <p:cNvCxnSpPr>
            <a:cxnSpLocks/>
          </p:cNvCxnSpPr>
          <p:nvPr/>
        </p:nvCxnSpPr>
        <p:spPr>
          <a:xfrm>
            <a:off x="3714624" y="2991175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66CA12B-C1DA-D444-9297-77B52E7F4980}"/>
              </a:ext>
            </a:extLst>
          </p:cNvPr>
          <p:cNvSpPr/>
          <p:nvPr/>
        </p:nvSpPr>
        <p:spPr>
          <a:xfrm>
            <a:off x="2955672" y="814760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  <a:endParaRPr lang="en-US" sz="2400" b="1" dirty="0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126760A-5758-0C4A-A566-F1A7775F63A7}"/>
              </a:ext>
            </a:extLst>
          </p:cNvPr>
          <p:cNvGrpSpPr/>
          <p:nvPr/>
        </p:nvGrpSpPr>
        <p:grpSpPr>
          <a:xfrm rot="16200000" flipH="1">
            <a:off x="2850540" y="1666060"/>
            <a:ext cx="554678" cy="357269"/>
            <a:chOff x="4264586" y="2194147"/>
            <a:chExt cx="554678" cy="482626"/>
          </a:xfrm>
        </p:grpSpPr>
        <p:sp>
          <p:nvSpPr>
            <p:cNvPr id="211" name="Trapezoid 210">
              <a:extLst>
                <a:ext uri="{FF2B5EF4-FFF2-40B4-BE49-F238E27FC236}">
                  <a16:creationId xmlns:a16="http://schemas.microsoft.com/office/drawing/2014/main" id="{E0C5D602-FD80-F840-AC9E-88AEADB87E01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1E75BC6E-B960-9C49-9A93-EB7FB6B7D4B3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CED1935C-59C2-284A-AC19-9383A67F52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02A51D13-216B-DF47-9149-6F3E1B3C6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0E939FB-01A1-7743-8D9B-97FA72641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E03B38CA-7405-B640-84F5-D48152F6C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D8AE324-8E2C-D341-83B4-D0A6F5BAF715}"/>
                </a:ext>
              </a:extLst>
            </p:cNvPr>
            <p:cNvCxnSpPr>
              <a:cxnSpLocks/>
              <a:endCxn id="211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6091185-54B3-624A-9B33-15D5DD40DA79}"/>
              </a:ext>
            </a:extLst>
          </p:cNvPr>
          <p:cNvGrpSpPr/>
          <p:nvPr/>
        </p:nvGrpSpPr>
        <p:grpSpPr>
          <a:xfrm>
            <a:off x="3714624" y="819663"/>
            <a:ext cx="554678" cy="357269"/>
            <a:chOff x="4264586" y="2194147"/>
            <a:chExt cx="554678" cy="482626"/>
          </a:xfrm>
        </p:grpSpPr>
        <p:sp>
          <p:nvSpPr>
            <p:cNvPr id="204" name="Trapezoid 203">
              <a:extLst>
                <a:ext uri="{FF2B5EF4-FFF2-40B4-BE49-F238E27FC236}">
                  <a16:creationId xmlns:a16="http://schemas.microsoft.com/office/drawing/2014/main" id="{0C1075BF-F7DC-BD4F-9998-0161C46BD2A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9DE935C0-C3D9-3545-8DCD-F71F88ED9934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9F0826C7-F4DB-2A46-9965-D31F39F57C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97E5D81D-5988-DE42-9B96-C1A55983B1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0EDD8465-C92F-014B-A1D1-378A9E8A1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34CABF44-B8C7-1546-88EF-8B83BE6DF6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F21FC65-FD8E-C341-9E3A-5B5B799EA568}"/>
                </a:ext>
              </a:extLst>
            </p:cNvPr>
            <p:cNvCxnSpPr>
              <a:cxnSpLocks/>
              <a:endCxn id="204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AE374C7-C19B-3440-84DA-95241BF18B42}"/>
              </a:ext>
            </a:extLst>
          </p:cNvPr>
          <p:cNvCxnSpPr>
            <a:cxnSpLocks/>
          </p:cNvCxnSpPr>
          <p:nvPr/>
        </p:nvCxnSpPr>
        <p:spPr>
          <a:xfrm>
            <a:off x="3714624" y="1573127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E27BB4A-D12A-424B-9276-F49B2FF24154}"/>
              </a:ext>
            </a:extLst>
          </p:cNvPr>
          <p:cNvSpPr/>
          <p:nvPr/>
        </p:nvSpPr>
        <p:spPr>
          <a:xfrm>
            <a:off x="2955672" y="3650856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FEBEAA3-C0B0-9F4D-A3C1-4F14339FE2DA}"/>
              </a:ext>
            </a:extLst>
          </p:cNvPr>
          <p:cNvGrpSpPr/>
          <p:nvPr/>
        </p:nvGrpSpPr>
        <p:grpSpPr>
          <a:xfrm rot="16200000" flipH="1">
            <a:off x="2850540" y="4502156"/>
            <a:ext cx="554678" cy="357269"/>
            <a:chOff x="4264586" y="2194147"/>
            <a:chExt cx="554678" cy="482626"/>
          </a:xfrm>
        </p:grpSpPr>
        <p:sp>
          <p:nvSpPr>
            <p:cNvPr id="193" name="Trapezoid 192">
              <a:extLst>
                <a:ext uri="{FF2B5EF4-FFF2-40B4-BE49-F238E27FC236}">
                  <a16:creationId xmlns:a16="http://schemas.microsoft.com/office/drawing/2014/main" id="{B9C82400-F332-8F47-B208-95BBBD129BF8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27681C7D-C52D-7B41-A75F-259A1EE4159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CB93E24-A8B9-C946-A66C-ED448DCABC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F841A0EC-F7B6-6D47-9B66-6B633169B2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B918295-CBA2-7D4F-A9B5-D0B7FC0CB0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9664CB4D-FBA7-8D48-B106-C6AE3F2FB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D9C46648-462A-BD4E-AA6D-831534E7EED2}"/>
                </a:ext>
              </a:extLst>
            </p:cNvPr>
            <p:cNvCxnSpPr>
              <a:cxnSpLocks/>
              <a:endCxn id="193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6FC75CD4-A420-9E43-8076-B05CB360070E}"/>
              </a:ext>
            </a:extLst>
          </p:cNvPr>
          <p:cNvGrpSpPr/>
          <p:nvPr/>
        </p:nvGrpSpPr>
        <p:grpSpPr>
          <a:xfrm>
            <a:off x="3714624" y="3655759"/>
            <a:ext cx="554678" cy="357269"/>
            <a:chOff x="4264586" y="2194147"/>
            <a:chExt cx="554678" cy="482626"/>
          </a:xfrm>
        </p:grpSpPr>
        <p:sp>
          <p:nvSpPr>
            <p:cNvPr id="186" name="Trapezoid 185">
              <a:extLst>
                <a:ext uri="{FF2B5EF4-FFF2-40B4-BE49-F238E27FC236}">
                  <a16:creationId xmlns:a16="http://schemas.microsoft.com/office/drawing/2014/main" id="{B8A8E15D-2276-1742-AB91-BB744F2ECB5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E55D6986-8939-1D44-894E-023A6B3280DA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704946D-16E1-874F-9C68-808BC0AA7E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524D1242-DA37-5941-8D99-F075E1C655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E0BAB0A-A2D0-DD44-9ECE-547C84A05A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65EFAD7-B173-6C4F-9FF0-379993A53B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4889031-E4E8-2446-9F09-F99AAEB1D1A6}"/>
                </a:ext>
              </a:extLst>
            </p:cNvPr>
            <p:cNvCxnSpPr>
              <a:cxnSpLocks/>
              <a:endCxn id="186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1E5EDE1-9DF6-6B46-AACD-A55AD499DC53}"/>
              </a:ext>
            </a:extLst>
          </p:cNvPr>
          <p:cNvCxnSpPr>
            <a:cxnSpLocks/>
          </p:cNvCxnSpPr>
          <p:nvPr/>
        </p:nvCxnSpPr>
        <p:spPr>
          <a:xfrm>
            <a:off x="3714624" y="4409223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6DD7A16-2A5B-154A-A204-98E604256004}"/>
              </a:ext>
            </a:extLst>
          </p:cNvPr>
          <p:cNvSpPr/>
          <p:nvPr/>
        </p:nvSpPr>
        <p:spPr>
          <a:xfrm>
            <a:off x="2955672" y="5068904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D20AE95-B4B2-9F44-B209-5B977F3DCD4E}"/>
              </a:ext>
            </a:extLst>
          </p:cNvPr>
          <p:cNvGrpSpPr/>
          <p:nvPr/>
        </p:nvGrpSpPr>
        <p:grpSpPr>
          <a:xfrm rot="16200000" flipH="1">
            <a:off x="2850540" y="5920204"/>
            <a:ext cx="554678" cy="357269"/>
            <a:chOff x="4264586" y="2194147"/>
            <a:chExt cx="554678" cy="482626"/>
          </a:xfrm>
        </p:grpSpPr>
        <p:sp>
          <p:nvSpPr>
            <p:cNvPr id="175" name="Trapezoid 174">
              <a:extLst>
                <a:ext uri="{FF2B5EF4-FFF2-40B4-BE49-F238E27FC236}">
                  <a16:creationId xmlns:a16="http://schemas.microsoft.com/office/drawing/2014/main" id="{1015A452-D3FD-0143-9066-61954417EDC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60EBEA60-A7AB-E340-8E6A-43E78B2D4365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FE2FFE4-14A8-414F-AC3C-7088AC2EB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18C6BA19-972E-4546-9603-1423925DA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FA424B0F-15BD-5D4A-B3CF-73EBD785EA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2FF0DF32-1011-4245-9592-BB545F578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5DE0FC2-CAAA-D040-87B5-EC50A50D8BB8}"/>
                </a:ext>
              </a:extLst>
            </p:cNvPr>
            <p:cNvCxnSpPr>
              <a:cxnSpLocks/>
              <a:endCxn id="175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804BDF3-9FCC-5742-9125-47285FE50507}"/>
              </a:ext>
            </a:extLst>
          </p:cNvPr>
          <p:cNvGrpSpPr/>
          <p:nvPr/>
        </p:nvGrpSpPr>
        <p:grpSpPr>
          <a:xfrm>
            <a:off x="3714624" y="5073807"/>
            <a:ext cx="554678" cy="357269"/>
            <a:chOff x="4264586" y="2194147"/>
            <a:chExt cx="554678" cy="482626"/>
          </a:xfrm>
        </p:grpSpPr>
        <p:sp>
          <p:nvSpPr>
            <p:cNvPr id="168" name="Trapezoid 167">
              <a:extLst>
                <a:ext uri="{FF2B5EF4-FFF2-40B4-BE49-F238E27FC236}">
                  <a16:creationId xmlns:a16="http://schemas.microsoft.com/office/drawing/2014/main" id="{6CED1071-CEAA-5C41-A90F-C182475FC986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A92AC545-5549-664C-86BB-63D8E6BA6C14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CF0DA34-540D-8344-9C3C-D0D9F0919C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20727720-240C-EC46-BE51-9F2CDA493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08D658D8-6B9E-DA42-A550-B2C34C163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44119658-E015-054B-A279-54B4322B71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CB7842C-6390-1E4F-85FC-569CB54B42E8}"/>
                </a:ext>
              </a:extLst>
            </p:cNvPr>
            <p:cNvCxnSpPr>
              <a:cxnSpLocks/>
              <a:endCxn id="168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7E95C05-2C32-5045-BFB4-E3F2A5E5A9AE}"/>
              </a:ext>
            </a:extLst>
          </p:cNvPr>
          <p:cNvCxnSpPr>
            <a:cxnSpLocks/>
          </p:cNvCxnSpPr>
          <p:nvPr/>
        </p:nvCxnSpPr>
        <p:spPr>
          <a:xfrm>
            <a:off x="3714624" y="5827271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01B45E28-3688-0B45-AB32-677897601568}"/>
              </a:ext>
            </a:extLst>
          </p:cNvPr>
          <p:cNvSpPr/>
          <p:nvPr/>
        </p:nvSpPr>
        <p:spPr>
          <a:xfrm>
            <a:off x="5788088" y="2232808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1F9DF94F-4040-F04C-89E2-5FC5FC5FC363}"/>
              </a:ext>
            </a:extLst>
          </p:cNvPr>
          <p:cNvGrpSpPr/>
          <p:nvPr/>
        </p:nvGrpSpPr>
        <p:grpSpPr>
          <a:xfrm rot="16200000" flipH="1">
            <a:off x="5682956" y="3084108"/>
            <a:ext cx="554678" cy="357269"/>
            <a:chOff x="4264586" y="2194147"/>
            <a:chExt cx="554678" cy="482626"/>
          </a:xfrm>
        </p:grpSpPr>
        <p:sp>
          <p:nvSpPr>
            <p:cNvPr id="306" name="Trapezoid 305">
              <a:extLst>
                <a:ext uri="{FF2B5EF4-FFF2-40B4-BE49-F238E27FC236}">
                  <a16:creationId xmlns:a16="http://schemas.microsoft.com/office/drawing/2014/main" id="{F01AACC9-EB99-0E4A-A5AC-B218D75895B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CC8763AE-6111-8F45-82FC-F14C0AD59891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022E35B2-E230-744F-9E13-E08A2B0FD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C15BABEE-612C-0541-B1E8-BACF03A655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499CEFEA-D4C7-6741-A1C2-761213CB1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2AB3D3A7-6FCE-1843-B780-AF8243A4D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07F366E8-31FC-1646-AFF2-5E95A1A85CBF}"/>
                </a:ext>
              </a:extLst>
            </p:cNvPr>
            <p:cNvCxnSpPr>
              <a:cxnSpLocks/>
              <a:endCxn id="306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4FA0A9FE-7818-A14D-A606-DBD611F48375}"/>
              </a:ext>
            </a:extLst>
          </p:cNvPr>
          <p:cNvGrpSpPr/>
          <p:nvPr/>
        </p:nvGrpSpPr>
        <p:grpSpPr>
          <a:xfrm>
            <a:off x="6547040" y="2237711"/>
            <a:ext cx="554678" cy="357269"/>
            <a:chOff x="4264586" y="2194147"/>
            <a:chExt cx="554678" cy="482626"/>
          </a:xfrm>
        </p:grpSpPr>
        <p:sp>
          <p:nvSpPr>
            <p:cNvPr id="299" name="Trapezoid 298">
              <a:extLst>
                <a:ext uri="{FF2B5EF4-FFF2-40B4-BE49-F238E27FC236}">
                  <a16:creationId xmlns:a16="http://schemas.microsoft.com/office/drawing/2014/main" id="{C801598C-0659-194E-A731-D3D10FA5798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DB4AC30C-ED37-6248-8243-C7E3E701417C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939E9394-813C-A949-9EEC-EF0B064CA2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13BA14E9-DA33-B443-BE52-274F92706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BACAF09B-447D-A943-B1EF-94E6664182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6E90E6F6-B6C8-D648-8DDD-F453E1461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E9525A63-F9E5-4447-8839-64DC2CEDC2A9}"/>
                </a:ext>
              </a:extLst>
            </p:cNvPr>
            <p:cNvCxnSpPr>
              <a:cxnSpLocks/>
              <a:endCxn id="299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87C9D912-E90B-C54A-B2FE-873A1DC15ED8}"/>
              </a:ext>
            </a:extLst>
          </p:cNvPr>
          <p:cNvCxnSpPr>
            <a:cxnSpLocks/>
          </p:cNvCxnSpPr>
          <p:nvPr/>
        </p:nvCxnSpPr>
        <p:spPr>
          <a:xfrm>
            <a:off x="6547040" y="2991175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7" name="Rectangle 276">
            <a:extLst>
              <a:ext uri="{FF2B5EF4-FFF2-40B4-BE49-F238E27FC236}">
                <a16:creationId xmlns:a16="http://schemas.microsoft.com/office/drawing/2014/main" id="{C7D3D573-6537-4E49-8840-10149E75F17F}"/>
              </a:ext>
            </a:extLst>
          </p:cNvPr>
          <p:cNvSpPr/>
          <p:nvPr/>
        </p:nvSpPr>
        <p:spPr>
          <a:xfrm>
            <a:off x="5788088" y="814760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  <a:endParaRPr lang="en-US" b="1" dirty="0"/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64636DB6-1009-7841-B599-D2CC5ED72401}"/>
              </a:ext>
            </a:extLst>
          </p:cNvPr>
          <p:cNvGrpSpPr/>
          <p:nvPr/>
        </p:nvGrpSpPr>
        <p:grpSpPr>
          <a:xfrm rot="16200000" flipH="1">
            <a:off x="5682956" y="1666060"/>
            <a:ext cx="554678" cy="357269"/>
            <a:chOff x="4264586" y="2194147"/>
            <a:chExt cx="554678" cy="482626"/>
          </a:xfrm>
        </p:grpSpPr>
        <p:sp>
          <p:nvSpPr>
            <p:cNvPr id="288" name="Trapezoid 287">
              <a:extLst>
                <a:ext uri="{FF2B5EF4-FFF2-40B4-BE49-F238E27FC236}">
                  <a16:creationId xmlns:a16="http://schemas.microsoft.com/office/drawing/2014/main" id="{537462ED-25CC-2C49-B2C1-299E04445C7E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C8A9188B-94E6-C343-9B17-5B3F1C1E95A5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83CCF59F-0E22-C443-965B-FF13F50B9A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87B5CE76-25EB-F749-B897-5112E59B4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88B493-4A04-074C-A19B-F1660B830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FE19D505-66B4-5E43-BFB1-BDC56EC7C7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F1EAD95-5326-0F48-B39A-04AAB8A87926}"/>
                </a:ext>
              </a:extLst>
            </p:cNvPr>
            <p:cNvCxnSpPr>
              <a:cxnSpLocks/>
              <a:endCxn id="288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863B46D3-30EB-944D-9169-0BA3EB4E488D}"/>
              </a:ext>
            </a:extLst>
          </p:cNvPr>
          <p:cNvGrpSpPr/>
          <p:nvPr/>
        </p:nvGrpSpPr>
        <p:grpSpPr>
          <a:xfrm>
            <a:off x="6547040" y="819663"/>
            <a:ext cx="554678" cy="357269"/>
            <a:chOff x="4264586" y="2194147"/>
            <a:chExt cx="554678" cy="482626"/>
          </a:xfrm>
        </p:grpSpPr>
        <p:sp>
          <p:nvSpPr>
            <p:cNvPr id="281" name="Trapezoid 280">
              <a:extLst>
                <a:ext uri="{FF2B5EF4-FFF2-40B4-BE49-F238E27FC236}">
                  <a16:creationId xmlns:a16="http://schemas.microsoft.com/office/drawing/2014/main" id="{475350CB-430B-AD45-9050-369AFF08054E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462BEE27-8FD8-464F-B795-793463E2D050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C5798212-DCCB-7C4F-9396-38D8974C43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BE212E4E-13AC-CF43-9823-BFB157CB9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9D2530CC-DF64-894C-BCD6-651C3D1789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DC8135A6-C45C-DB46-BFAB-B16662E1A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5BDE791-3BE7-6B4B-90EE-33E3E657E6E8}"/>
                </a:ext>
              </a:extLst>
            </p:cNvPr>
            <p:cNvCxnSpPr>
              <a:cxnSpLocks/>
              <a:endCxn id="281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45159BFB-EA28-6A4B-8A8E-A0C4C6CF5CF8}"/>
              </a:ext>
            </a:extLst>
          </p:cNvPr>
          <p:cNvCxnSpPr>
            <a:cxnSpLocks/>
          </p:cNvCxnSpPr>
          <p:nvPr/>
        </p:nvCxnSpPr>
        <p:spPr>
          <a:xfrm>
            <a:off x="6547040" y="1573127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D205EBBE-6ECF-2E4A-A8EC-FBA34EAC0E0E}"/>
              </a:ext>
            </a:extLst>
          </p:cNvPr>
          <p:cNvSpPr/>
          <p:nvPr/>
        </p:nvSpPr>
        <p:spPr>
          <a:xfrm>
            <a:off x="5788088" y="3650856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8A1ED133-2F91-754C-8A3E-84847BF34350}"/>
              </a:ext>
            </a:extLst>
          </p:cNvPr>
          <p:cNvGrpSpPr/>
          <p:nvPr/>
        </p:nvGrpSpPr>
        <p:grpSpPr>
          <a:xfrm rot="16200000" flipH="1">
            <a:off x="5682956" y="4502156"/>
            <a:ext cx="554678" cy="357269"/>
            <a:chOff x="4264586" y="2194147"/>
            <a:chExt cx="554678" cy="482626"/>
          </a:xfrm>
        </p:grpSpPr>
        <p:sp>
          <p:nvSpPr>
            <p:cNvPr id="270" name="Trapezoid 269">
              <a:extLst>
                <a:ext uri="{FF2B5EF4-FFF2-40B4-BE49-F238E27FC236}">
                  <a16:creationId xmlns:a16="http://schemas.microsoft.com/office/drawing/2014/main" id="{C61AA65A-ABBF-9C43-975C-C2F02B47936A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4D5176AE-D432-554A-8483-90014DA70E10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C673353-96DF-A648-880E-F4EF08968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2D1DD625-EFEE-1D4A-A055-8EBCBD77B3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A036F77-FBBA-5D49-93EE-D3DD5E36D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198D468A-B4DD-C742-AF82-11FFD6A448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931D8B4F-0DAE-6549-9328-07617E2000DD}"/>
                </a:ext>
              </a:extLst>
            </p:cNvPr>
            <p:cNvCxnSpPr>
              <a:cxnSpLocks/>
              <a:endCxn id="270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DDD0FE2-6A5B-E546-A9B2-AE7302716DA1}"/>
              </a:ext>
            </a:extLst>
          </p:cNvPr>
          <p:cNvGrpSpPr/>
          <p:nvPr/>
        </p:nvGrpSpPr>
        <p:grpSpPr>
          <a:xfrm>
            <a:off x="6547040" y="3655759"/>
            <a:ext cx="554678" cy="357269"/>
            <a:chOff x="4264586" y="2194147"/>
            <a:chExt cx="554678" cy="482626"/>
          </a:xfrm>
        </p:grpSpPr>
        <p:sp>
          <p:nvSpPr>
            <p:cNvPr id="263" name="Trapezoid 262">
              <a:extLst>
                <a:ext uri="{FF2B5EF4-FFF2-40B4-BE49-F238E27FC236}">
                  <a16:creationId xmlns:a16="http://schemas.microsoft.com/office/drawing/2014/main" id="{C6BF6F26-2DBE-7645-9B6D-42B69FDB0766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C998A5BD-A663-A541-BBAD-D6A542D8CE40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20D50649-0C18-B14E-AC69-B969E8618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78FAFAA-2EF5-F14A-9E5C-8FA3D43AE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367A2C96-9E74-B147-975B-C1F71FA7F2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A38356C-D9AB-0742-8517-8EF82291E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BFD7A32-DB02-6C41-B53D-29815F7FDB83}"/>
                </a:ext>
              </a:extLst>
            </p:cNvPr>
            <p:cNvCxnSpPr>
              <a:cxnSpLocks/>
              <a:endCxn id="263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CE291F60-DD29-E64E-8415-668EBA176973}"/>
              </a:ext>
            </a:extLst>
          </p:cNvPr>
          <p:cNvCxnSpPr>
            <a:cxnSpLocks/>
          </p:cNvCxnSpPr>
          <p:nvPr/>
        </p:nvCxnSpPr>
        <p:spPr>
          <a:xfrm>
            <a:off x="6547040" y="4409223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B2788140-F1E6-6940-AC29-D04A20BA4D13}"/>
              </a:ext>
            </a:extLst>
          </p:cNvPr>
          <p:cNvSpPr/>
          <p:nvPr/>
        </p:nvSpPr>
        <p:spPr>
          <a:xfrm>
            <a:off x="5788088" y="5068904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BAAF03CB-05AC-5546-A8D3-7D08F53C6ED0}"/>
              </a:ext>
            </a:extLst>
          </p:cNvPr>
          <p:cNvGrpSpPr/>
          <p:nvPr/>
        </p:nvGrpSpPr>
        <p:grpSpPr>
          <a:xfrm rot="16200000" flipH="1">
            <a:off x="5682956" y="5920204"/>
            <a:ext cx="554678" cy="357269"/>
            <a:chOff x="4264586" y="2194147"/>
            <a:chExt cx="554678" cy="482626"/>
          </a:xfrm>
        </p:grpSpPr>
        <p:sp>
          <p:nvSpPr>
            <p:cNvPr id="252" name="Trapezoid 251">
              <a:extLst>
                <a:ext uri="{FF2B5EF4-FFF2-40B4-BE49-F238E27FC236}">
                  <a16:creationId xmlns:a16="http://schemas.microsoft.com/office/drawing/2014/main" id="{F173DA2E-C6CE-3549-9BF7-8860E04F658A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7E9F0E1B-8441-A446-AC76-BA5E2AA9B65A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157D4CAC-950A-F04A-B2CE-403AEC169D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6D6D58BA-9B81-4544-938B-3EB263584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27F3178E-E4FB-6643-9197-CDDA7E8B4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4E11E17-E633-CC4B-B031-9E6797FD9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8242442-E086-D341-B716-E6F47B869E68}"/>
                </a:ext>
              </a:extLst>
            </p:cNvPr>
            <p:cNvCxnSpPr>
              <a:cxnSpLocks/>
              <a:endCxn id="252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47883F9D-AFF4-D948-93E8-830889DE5A19}"/>
              </a:ext>
            </a:extLst>
          </p:cNvPr>
          <p:cNvGrpSpPr/>
          <p:nvPr/>
        </p:nvGrpSpPr>
        <p:grpSpPr>
          <a:xfrm>
            <a:off x="6547040" y="5073807"/>
            <a:ext cx="554678" cy="357269"/>
            <a:chOff x="4264586" y="2194147"/>
            <a:chExt cx="554678" cy="482626"/>
          </a:xfrm>
        </p:grpSpPr>
        <p:sp>
          <p:nvSpPr>
            <p:cNvPr id="245" name="Trapezoid 244">
              <a:extLst>
                <a:ext uri="{FF2B5EF4-FFF2-40B4-BE49-F238E27FC236}">
                  <a16:creationId xmlns:a16="http://schemas.microsoft.com/office/drawing/2014/main" id="{B77B1158-C36A-D447-BF4D-AEBF69270AA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58E04C73-83DA-1A44-A50E-4F89B60AA64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024A184-4B23-8440-9055-C245CFA248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BBBEB47B-42CF-9C49-9940-FE79F7865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31BEF7F-77D4-7441-8D6F-AFA47C5AE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75CDD0F-4B5A-954A-9826-45E39BB708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6531AB3-6125-6749-BD11-4A6A51786C9B}"/>
                </a:ext>
              </a:extLst>
            </p:cNvPr>
            <p:cNvCxnSpPr>
              <a:cxnSpLocks/>
              <a:endCxn id="245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16A9B83-11C3-774D-A9AD-1E07C5DEFF47}"/>
              </a:ext>
            </a:extLst>
          </p:cNvPr>
          <p:cNvCxnSpPr>
            <a:cxnSpLocks/>
          </p:cNvCxnSpPr>
          <p:nvPr/>
        </p:nvCxnSpPr>
        <p:spPr>
          <a:xfrm>
            <a:off x="6547040" y="5827271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2" name="Rectangle 371">
            <a:extLst>
              <a:ext uri="{FF2B5EF4-FFF2-40B4-BE49-F238E27FC236}">
                <a16:creationId xmlns:a16="http://schemas.microsoft.com/office/drawing/2014/main" id="{B22DDCC5-D11A-3048-93DB-477D29385720}"/>
              </a:ext>
            </a:extLst>
          </p:cNvPr>
          <p:cNvSpPr/>
          <p:nvPr/>
        </p:nvSpPr>
        <p:spPr>
          <a:xfrm>
            <a:off x="7204296" y="2232808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</a:p>
        </p:txBody>
      </p: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27D08EF7-72BA-7F43-839D-24784DD5D2CB}"/>
              </a:ext>
            </a:extLst>
          </p:cNvPr>
          <p:cNvGrpSpPr/>
          <p:nvPr/>
        </p:nvGrpSpPr>
        <p:grpSpPr>
          <a:xfrm rot="16200000" flipH="1">
            <a:off x="7099164" y="3084108"/>
            <a:ext cx="554678" cy="357269"/>
            <a:chOff x="4264586" y="2194147"/>
            <a:chExt cx="554678" cy="482626"/>
          </a:xfrm>
        </p:grpSpPr>
        <p:sp>
          <p:nvSpPr>
            <p:cNvPr id="383" name="Trapezoid 382">
              <a:extLst>
                <a:ext uri="{FF2B5EF4-FFF2-40B4-BE49-F238E27FC236}">
                  <a16:creationId xmlns:a16="http://schemas.microsoft.com/office/drawing/2014/main" id="{6E7ABBD2-06E4-7C42-AC53-2DDCC3FF4EA7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AB00AB06-D5F1-3B4A-8406-39555C1C9669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949BA47E-F31E-AE44-82F5-88EC65B871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656A2016-29CD-E746-A440-4E11953A3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DB27E4FE-74A5-8444-8DB7-13846E23BE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33644872-FC1D-BC49-9F82-DD15E2D939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DC3AE0DB-9E00-3240-89A3-D18FF197B9D0}"/>
                </a:ext>
              </a:extLst>
            </p:cNvPr>
            <p:cNvCxnSpPr>
              <a:cxnSpLocks/>
              <a:endCxn id="383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097A93D5-CCBB-EA49-BF49-C395CE69BB8B}"/>
              </a:ext>
            </a:extLst>
          </p:cNvPr>
          <p:cNvGrpSpPr/>
          <p:nvPr/>
        </p:nvGrpSpPr>
        <p:grpSpPr>
          <a:xfrm>
            <a:off x="7963248" y="2237711"/>
            <a:ext cx="554678" cy="357269"/>
            <a:chOff x="4264586" y="2194147"/>
            <a:chExt cx="554678" cy="482626"/>
          </a:xfrm>
        </p:grpSpPr>
        <p:sp>
          <p:nvSpPr>
            <p:cNvPr id="376" name="Trapezoid 375">
              <a:extLst>
                <a:ext uri="{FF2B5EF4-FFF2-40B4-BE49-F238E27FC236}">
                  <a16:creationId xmlns:a16="http://schemas.microsoft.com/office/drawing/2014/main" id="{C788C38C-FB9C-1048-94E5-116D440C4769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63D9336C-1A3E-2B4E-ABA3-7D508EB07BF4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5C81E23C-34BF-8144-89C2-C13CC17465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B16C8E28-7C54-3F48-9447-418C719480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832A4917-E0B6-5C47-9C8A-AF3E5CB45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A4359FB7-DAF3-6E4B-928A-A25E28EAD3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9DFDE5B5-9118-B74D-95DC-83D73B404AA8}"/>
                </a:ext>
              </a:extLst>
            </p:cNvPr>
            <p:cNvCxnSpPr>
              <a:cxnSpLocks/>
              <a:endCxn id="376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D3010ECC-716B-684D-87E3-03378CA62223}"/>
              </a:ext>
            </a:extLst>
          </p:cNvPr>
          <p:cNvCxnSpPr>
            <a:cxnSpLocks/>
          </p:cNvCxnSpPr>
          <p:nvPr/>
        </p:nvCxnSpPr>
        <p:spPr>
          <a:xfrm>
            <a:off x="7963248" y="2991175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4" name="Rectangle 353">
            <a:extLst>
              <a:ext uri="{FF2B5EF4-FFF2-40B4-BE49-F238E27FC236}">
                <a16:creationId xmlns:a16="http://schemas.microsoft.com/office/drawing/2014/main" id="{F16D6EED-DBF7-BA49-AEA0-630B5AAB7EE2}"/>
              </a:ext>
            </a:extLst>
          </p:cNvPr>
          <p:cNvSpPr/>
          <p:nvPr/>
        </p:nvSpPr>
        <p:spPr>
          <a:xfrm>
            <a:off x="7204296" y="814760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</a:p>
        </p:txBody>
      </p: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15CA0F5D-126B-FF4C-9C10-36BEA8BFF661}"/>
              </a:ext>
            </a:extLst>
          </p:cNvPr>
          <p:cNvGrpSpPr/>
          <p:nvPr/>
        </p:nvGrpSpPr>
        <p:grpSpPr>
          <a:xfrm rot="16200000" flipH="1">
            <a:off x="7099164" y="1666060"/>
            <a:ext cx="554678" cy="357269"/>
            <a:chOff x="4264586" y="2194147"/>
            <a:chExt cx="554678" cy="482626"/>
          </a:xfrm>
        </p:grpSpPr>
        <p:sp>
          <p:nvSpPr>
            <p:cNvPr id="365" name="Trapezoid 364">
              <a:extLst>
                <a:ext uri="{FF2B5EF4-FFF2-40B4-BE49-F238E27FC236}">
                  <a16:creationId xmlns:a16="http://schemas.microsoft.com/office/drawing/2014/main" id="{A8CB95B9-9EF3-9B43-A599-CCF48CF343FD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C13A631C-801C-444F-8DE7-4651CFBF19B0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3471B1E0-A463-AF4C-8987-8F4597767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91DDF99B-FEB0-7842-9044-78558983F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B3519D2D-DB5D-444B-BC1C-2C8A72CADC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96C129DD-D214-5C4F-9925-6C6208340C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1EEF455B-F90D-454B-9E04-7323CD52C305}"/>
                </a:ext>
              </a:extLst>
            </p:cNvPr>
            <p:cNvCxnSpPr>
              <a:cxnSpLocks/>
              <a:endCxn id="365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22B25580-C398-7F46-8D4B-B23C6D2AFCE3}"/>
              </a:ext>
            </a:extLst>
          </p:cNvPr>
          <p:cNvGrpSpPr/>
          <p:nvPr/>
        </p:nvGrpSpPr>
        <p:grpSpPr>
          <a:xfrm>
            <a:off x="7963248" y="819663"/>
            <a:ext cx="554678" cy="357269"/>
            <a:chOff x="4264586" y="2194147"/>
            <a:chExt cx="554678" cy="482626"/>
          </a:xfrm>
        </p:grpSpPr>
        <p:sp>
          <p:nvSpPr>
            <p:cNvPr id="358" name="Trapezoid 357">
              <a:extLst>
                <a:ext uri="{FF2B5EF4-FFF2-40B4-BE49-F238E27FC236}">
                  <a16:creationId xmlns:a16="http://schemas.microsoft.com/office/drawing/2014/main" id="{B964E441-6619-C64E-B4EC-C118179BFE98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0A4F444A-7D76-8D47-9D9F-B1D50374241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9D57BE9F-06A1-AB48-B180-E80B795D8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94CCE72A-3E23-0649-BDF6-23FC9E2EBC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B61B922D-B63E-3745-A495-7097424A5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E2525612-DD98-A14B-AD33-4C05090D2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EF169B5B-6F20-0F4E-8044-2110E98448E6}"/>
                </a:ext>
              </a:extLst>
            </p:cNvPr>
            <p:cNvCxnSpPr>
              <a:cxnSpLocks/>
              <a:endCxn id="358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C1227CB0-46CD-8044-8B07-5B3C82479842}"/>
              </a:ext>
            </a:extLst>
          </p:cNvPr>
          <p:cNvCxnSpPr>
            <a:cxnSpLocks/>
          </p:cNvCxnSpPr>
          <p:nvPr/>
        </p:nvCxnSpPr>
        <p:spPr>
          <a:xfrm>
            <a:off x="7963248" y="1573127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6" name="Rectangle 335">
            <a:extLst>
              <a:ext uri="{FF2B5EF4-FFF2-40B4-BE49-F238E27FC236}">
                <a16:creationId xmlns:a16="http://schemas.microsoft.com/office/drawing/2014/main" id="{6776B6CA-9379-6849-8A30-CFC27CF55C9B}"/>
              </a:ext>
            </a:extLst>
          </p:cNvPr>
          <p:cNvSpPr/>
          <p:nvPr/>
        </p:nvSpPr>
        <p:spPr>
          <a:xfrm>
            <a:off x="7204296" y="3650856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33470092-2246-D442-AD23-2DE4166F8838}"/>
              </a:ext>
            </a:extLst>
          </p:cNvPr>
          <p:cNvGrpSpPr/>
          <p:nvPr/>
        </p:nvGrpSpPr>
        <p:grpSpPr>
          <a:xfrm rot="16200000" flipH="1">
            <a:off x="7099164" y="4502156"/>
            <a:ext cx="554678" cy="357269"/>
            <a:chOff x="4264586" y="2194147"/>
            <a:chExt cx="554678" cy="482626"/>
          </a:xfrm>
        </p:grpSpPr>
        <p:sp>
          <p:nvSpPr>
            <p:cNvPr id="347" name="Trapezoid 346">
              <a:extLst>
                <a:ext uri="{FF2B5EF4-FFF2-40B4-BE49-F238E27FC236}">
                  <a16:creationId xmlns:a16="http://schemas.microsoft.com/office/drawing/2014/main" id="{0282C5A4-BC24-E745-B3AF-3654E074603C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3C1E462C-5C17-9F4D-A758-0140EE708267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AD2C7AC5-1585-EA4D-93B4-C021AF2B3D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AB49A181-6047-B24F-ADAF-8D85242C7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70BF352A-1C9E-E143-A80E-D175D27794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BB9BCC27-5A15-9A43-A210-22BC10B763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9DD37C5-CE51-2A47-B20D-1E6E8B666C47}"/>
                </a:ext>
              </a:extLst>
            </p:cNvPr>
            <p:cNvCxnSpPr>
              <a:cxnSpLocks/>
              <a:endCxn id="347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B05444E2-F670-2A4C-98A2-6364E98D9B12}"/>
              </a:ext>
            </a:extLst>
          </p:cNvPr>
          <p:cNvGrpSpPr/>
          <p:nvPr/>
        </p:nvGrpSpPr>
        <p:grpSpPr>
          <a:xfrm>
            <a:off x="7963248" y="3655759"/>
            <a:ext cx="554678" cy="357269"/>
            <a:chOff x="4264586" y="2194147"/>
            <a:chExt cx="554678" cy="482626"/>
          </a:xfrm>
        </p:grpSpPr>
        <p:sp>
          <p:nvSpPr>
            <p:cNvPr id="340" name="Trapezoid 339">
              <a:extLst>
                <a:ext uri="{FF2B5EF4-FFF2-40B4-BE49-F238E27FC236}">
                  <a16:creationId xmlns:a16="http://schemas.microsoft.com/office/drawing/2014/main" id="{6AFD096A-0A29-8542-8662-8009EF9F3B4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D2B26654-5D64-6A45-A2FA-2EF2FE323BA1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F285397F-8E91-804C-81A5-CA0EFCE34D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B9C56F2A-E684-0845-BE06-1B7AD85E07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957FDCE1-0812-6C4C-A5BD-5C28F10DB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7F457777-14FE-1E40-97EB-CF83889CC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74C867C1-6F69-6544-BDDB-12DD6CD295FF}"/>
                </a:ext>
              </a:extLst>
            </p:cNvPr>
            <p:cNvCxnSpPr>
              <a:cxnSpLocks/>
              <a:endCxn id="340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FE05CADE-D615-D248-AACF-FA37787B2796}"/>
              </a:ext>
            </a:extLst>
          </p:cNvPr>
          <p:cNvCxnSpPr>
            <a:cxnSpLocks/>
          </p:cNvCxnSpPr>
          <p:nvPr/>
        </p:nvCxnSpPr>
        <p:spPr>
          <a:xfrm>
            <a:off x="7963248" y="4409223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D632C650-91E4-DE4E-9F44-4AB784C42C8A}"/>
              </a:ext>
            </a:extLst>
          </p:cNvPr>
          <p:cNvSpPr/>
          <p:nvPr/>
        </p:nvSpPr>
        <p:spPr>
          <a:xfrm>
            <a:off x="7204296" y="5068904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</a:p>
        </p:txBody>
      </p: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1D705FAA-444D-184F-8A0D-2AFEFFEDBA78}"/>
              </a:ext>
            </a:extLst>
          </p:cNvPr>
          <p:cNvGrpSpPr/>
          <p:nvPr/>
        </p:nvGrpSpPr>
        <p:grpSpPr>
          <a:xfrm rot="16200000" flipH="1">
            <a:off x="7099164" y="5920204"/>
            <a:ext cx="554678" cy="357269"/>
            <a:chOff x="4264586" y="2194147"/>
            <a:chExt cx="554678" cy="482626"/>
          </a:xfrm>
        </p:grpSpPr>
        <p:sp>
          <p:nvSpPr>
            <p:cNvPr id="329" name="Trapezoid 328">
              <a:extLst>
                <a:ext uri="{FF2B5EF4-FFF2-40B4-BE49-F238E27FC236}">
                  <a16:creationId xmlns:a16="http://schemas.microsoft.com/office/drawing/2014/main" id="{5CC872EB-1CA4-7D40-8F36-4229861D89F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516494C9-9270-884B-A4A3-9DC282345B62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F4C00BBE-FB49-0942-897C-7B9B41D94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92CB9E21-DED6-3D4A-8980-37D8C90438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43D2997B-1400-7B4C-B1A1-E3E3647E2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D15F9786-EBC3-8048-AD82-99FF82993B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B9622341-675A-5D41-A0B9-0D453CADCD9A}"/>
                </a:ext>
              </a:extLst>
            </p:cNvPr>
            <p:cNvCxnSpPr>
              <a:cxnSpLocks/>
              <a:endCxn id="329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87844A58-3107-614E-BF60-937131C828DA}"/>
              </a:ext>
            </a:extLst>
          </p:cNvPr>
          <p:cNvGrpSpPr/>
          <p:nvPr/>
        </p:nvGrpSpPr>
        <p:grpSpPr>
          <a:xfrm>
            <a:off x="7963248" y="5073807"/>
            <a:ext cx="554678" cy="357269"/>
            <a:chOff x="4264586" y="2194147"/>
            <a:chExt cx="554678" cy="482626"/>
          </a:xfrm>
        </p:grpSpPr>
        <p:sp>
          <p:nvSpPr>
            <p:cNvPr id="322" name="Trapezoid 321">
              <a:extLst>
                <a:ext uri="{FF2B5EF4-FFF2-40B4-BE49-F238E27FC236}">
                  <a16:creationId xmlns:a16="http://schemas.microsoft.com/office/drawing/2014/main" id="{50E55EF1-17BA-BF46-9319-CD3A111A589E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151AFFD2-AD06-CF4A-B6AB-E9F4847F7BF4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062253AF-6C63-B644-A570-0F9AA185E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E5BA876-5D83-DE45-AFA9-FAC701B1D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DDEF38A6-B79B-3B49-9A78-9BFAB9B3E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F26176B5-7367-3047-B9F9-EFA561EAA2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32F11A3-2C3E-3F4C-B7DC-D56870A60D92}"/>
                </a:ext>
              </a:extLst>
            </p:cNvPr>
            <p:cNvCxnSpPr>
              <a:cxnSpLocks/>
              <a:endCxn id="322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985E854-B0BC-3D4B-A6CA-1F19CDB902FE}"/>
              </a:ext>
            </a:extLst>
          </p:cNvPr>
          <p:cNvCxnSpPr>
            <a:cxnSpLocks/>
          </p:cNvCxnSpPr>
          <p:nvPr/>
        </p:nvCxnSpPr>
        <p:spPr>
          <a:xfrm>
            <a:off x="7963248" y="5827271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080BCD81-D40B-984E-99C9-D36C4759E803}"/>
              </a:ext>
            </a:extLst>
          </p:cNvPr>
          <p:cNvSpPr txBox="1"/>
          <p:nvPr/>
        </p:nvSpPr>
        <p:spPr>
          <a:xfrm>
            <a:off x="3297616" y="321898"/>
            <a:ext cx="4912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Coarse Grained Reconfigurable Array (CGRA)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8F747-51B7-EC44-84E2-CE026DB21D35}"/>
              </a:ext>
            </a:extLst>
          </p:cNvPr>
          <p:cNvSpPr txBox="1"/>
          <p:nvPr/>
        </p:nvSpPr>
        <p:spPr>
          <a:xfrm>
            <a:off x="8879525" y="1173017"/>
            <a:ext cx="55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Tile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365D67-6B45-F043-954B-71EF21172D7D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8554519" y="1373072"/>
            <a:ext cx="32500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8427CA7-E900-2B4E-83DF-9FF983A7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CGRA</a:t>
            </a:r>
          </a:p>
        </p:txBody>
      </p:sp>
    </p:spTree>
    <p:extLst>
      <p:ext uri="{BB962C8B-B14F-4D97-AF65-F5344CB8AC3E}">
        <p14:creationId xmlns:p14="http://schemas.microsoft.com/office/powerpoint/2010/main" val="139638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A691-3901-374A-93E0-09D914FD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Interconnect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BDF38-12C0-624F-BEFB-418C487DE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Keyi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310287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Box (CB)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C8900C-0A25-024D-BCF4-981A91B26DE8}"/>
              </a:ext>
            </a:extLst>
          </p:cNvPr>
          <p:cNvSpPr/>
          <p:nvPr/>
        </p:nvSpPr>
        <p:spPr>
          <a:xfrm>
            <a:off x="3972892" y="1713730"/>
            <a:ext cx="4370832" cy="4641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7C1E6131-1D27-5849-8592-FC35816B42EA}"/>
              </a:ext>
            </a:extLst>
          </p:cNvPr>
          <p:cNvSpPr/>
          <p:nvPr/>
        </p:nvSpPr>
        <p:spPr>
          <a:xfrm>
            <a:off x="4187723" y="2197431"/>
            <a:ext cx="2031660" cy="20299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PE</a:t>
            </a:r>
            <a:endParaRPr lang="en-US" sz="2000" b="1" dirty="0"/>
          </a:p>
        </p:txBody>
      </p:sp>
      <p:sp>
        <p:nvSpPr>
          <p:cNvPr id="341" name="Trapezoid 340">
            <a:extLst>
              <a:ext uri="{FF2B5EF4-FFF2-40B4-BE49-F238E27FC236}">
                <a16:creationId xmlns:a16="http://schemas.microsoft.com/office/drawing/2014/main" id="{E939E363-6B69-E34C-B9E4-785998D0C891}"/>
              </a:ext>
            </a:extLst>
          </p:cNvPr>
          <p:cNvSpPr/>
          <p:nvPr/>
        </p:nvSpPr>
        <p:spPr>
          <a:xfrm rot="16200000">
            <a:off x="6347154" y="2592747"/>
            <a:ext cx="1105548" cy="449663"/>
          </a:xfrm>
          <a:prstGeom prst="trapezoid">
            <a:avLst>
              <a:gd name="adj" fmla="val 4072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CB</a:t>
            </a:r>
            <a:endParaRPr lang="en-US" b="1" dirty="0"/>
          </a:p>
        </p:txBody>
      </p: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249382B-32C6-6C46-A6F5-3806F8AF0482}"/>
              </a:ext>
            </a:extLst>
          </p:cNvPr>
          <p:cNvCxnSpPr>
            <a:cxnSpLocks/>
            <a:endCxn id="341" idx="0"/>
          </p:cNvCxnSpPr>
          <p:nvPr/>
        </p:nvCxnSpPr>
        <p:spPr>
          <a:xfrm>
            <a:off x="6219383" y="2817577"/>
            <a:ext cx="455715" cy="2"/>
          </a:xfrm>
          <a:prstGeom prst="line">
            <a:avLst/>
          </a:prstGeom>
          <a:ln w="28575">
            <a:headEnd type="triangle" w="lg" len="lg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9" name="Rectangle 438">
            <a:extLst>
              <a:ext uri="{FF2B5EF4-FFF2-40B4-BE49-F238E27FC236}">
                <a16:creationId xmlns:a16="http://schemas.microsoft.com/office/drawing/2014/main" id="{DB0B98F6-FB43-DF4F-9F65-92B00E1AE264}"/>
              </a:ext>
            </a:extLst>
          </p:cNvPr>
          <p:cNvSpPr/>
          <p:nvPr/>
        </p:nvSpPr>
        <p:spPr>
          <a:xfrm>
            <a:off x="6791217" y="3656196"/>
            <a:ext cx="217424" cy="219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899EE3BC-A2ED-2C45-8311-DC3A5035F73C}"/>
              </a:ext>
            </a:extLst>
          </p:cNvPr>
          <p:cNvCxnSpPr>
            <a:cxnSpLocks/>
            <a:stCxn id="439" idx="0"/>
            <a:endCxn id="341" idx="1"/>
          </p:cNvCxnSpPr>
          <p:nvPr/>
        </p:nvCxnSpPr>
        <p:spPr>
          <a:xfrm flipV="1">
            <a:off x="6899929" y="3278784"/>
            <a:ext cx="0" cy="377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535D95-6003-9F48-9C64-66AB90D0FA86}"/>
              </a:ext>
            </a:extLst>
          </p:cNvPr>
          <p:cNvSpPr txBox="1"/>
          <p:nvPr/>
        </p:nvSpPr>
        <p:spPr>
          <a:xfrm>
            <a:off x="8461067" y="1735152"/>
            <a:ext cx="3529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 vertical 16 bit tracks</a:t>
            </a:r>
          </a:p>
          <a:p>
            <a:r>
              <a:rPr lang="en-US" sz="2400" dirty="0"/>
              <a:t>5 driven up, 5 driven down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6AD2899-58EE-C246-A143-2ACDB05C34E8}"/>
              </a:ext>
            </a:extLst>
          </p:cNvPr>
          <p:cNvSpPr txBox="1"/>
          <p:nvPr/>
        </p:nvSpPr>
        <p:spPr>
          <a:xfrm>
            <a:off x="220846" y="5542234"/>
            <a:ext cx="3504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 horizontal 16 bit tracks</a:t>
            </a:r>
          </a:p>
          <a:p>
            <a:r>
              <a:rPr lang="en-US" sz="2400" dirty="0"/>
              <a:t>5 driven left, 5 driven right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A2FC90-79E3-1E40-9400-62FD7FD0865C}"/>
              </a:ext>
            </a:extLst>
          </p:cNvPr>
          <p:cNvSpPr txBox="1"/>
          <p:nvPr/>
        </p:nvSpPr>
        <p:spPr>
          <a:xfrm>
            <a:off x="5760067" y="1815659"/>
            <a:ext cx="165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10-to-1 mux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E12148-4DA3-2B4E-98B9-44FD8AF702D6}"/>
              </a:ext>
            </a:extLst>
          </p:cNvPr>
          <p:cNvSpPr txBox="1"/>
          <p:nvPr/>
        </p:nvSpPr>
        <p:spPr>
          <a:xfrm>
            <a:off x="6342163" y="24268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FFB75A34-DDE1-204C-A0C3-1257B7647803}"/>
              </a:ext>
            </a:extLst>
          </p:cNvPr>
          <p:cNvSpPr txBox="1"/>
          <p:nvPr/>
        </p:nvSpPr>
        <p:spPr>
          <a:xfrm>
            <a:off x="4424029" y="43240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BF73A2-7E5F-7444-B20E-5A513E4492C6}"/>
              </a:ext>
            </a:extLst>
          </p:cNvPr>
          <p:cNvGrpSpPr/>
          <p:nvPr/>
        </p:nvGrpSpPr>
        <p:grpSpPr>
          <a:xfrm>
            <a:off x="7290279" y="1504106"/>
            <a:ext cx="808853" cy="2766999"/>
            <a:chOff x="7451643" y="1504107"/>
            <a:chExt cx="808853" cy="2509732"/>
          </a:xfrm>
        </p:grpSpPr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DCECFACA-07A5-BF4A-B275-4118DC2813A8}"/>
                </a:ext>
              </a:extLst>
            </p:cNvPr>
            <p:cNvCxnSpPr/>
            <p:nvPr/>
          </p:nvCxnSpPr>
          <p:spPr>
            <a:xfrm rot="5400000">
              <a:off x="6803416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FC65DC2-420A-7A40-AFC4-26B0943BB572}"/>
                </a:ext>
              </a:extLst>
            </p:cNvPr>
            <p:cNvCxnSpPr/>
            <p:nvPr/>
          </p:nvCxnSpPr>
          <p:spPr>
            <a:xfrm rot="5400000">
              <a:off x="6196777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7BDA733B-433D-7442-BD06-53CAB218FA75}"/>
                </a:ext>
              </a:extLst>
            </p:cNvPr>
            <p:cNvCxnSpPr/>
            <p:nvPr/>
          </p:nvCxnSpPr>
          <p:spPr>
            <a:xfrm rot="5400000">
              <a:off x="6601203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758624D-8B29-D341-8C07-64AE75E7DB23}"/>
                </a:ext>
              </a:extLst>
            </p:cNvPr>
            <p:cNvCxnSpPr/>
            <p:nvPr/>
          </p:nvCxnSpPr>
          <p:spPr>
            <a:xfrm rot="5400000">
              <a:off x="639899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D186A8B-E43E-AB4D-B8F4-8DA9E8ED2179}"/>
                </a:ext>
              </a:extLst>
            </p:cNvPr>
            <p:cNvCxnSpPr/>
            <p:nvPr/>
          </p:nvCxnSpPr>
          <p:spPr>
            <a:xfrm rot="5400000">
              <a:off x="700563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786349-9BB7-8A41-9D91-35E9FCFD59B3}"/>
              </a:ext>
            </a:extLst>
          </p:cNvPr>
          <p:cNvGrpSpPr/>
          <p:nvPr/>
        </p:nvGrpSpPr>
        <p:grpSpPr>
          <a:xfrm>
            <a:off x="7290279" y="4079326"/>
            <a:ext cx="808853" cy="2509732"/>
            <a:chOff x="7463112" y="1526872"/>
            <a:chExt cx="808853" cy="480492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3527499-DCC1-2A4C-BEBF-B28EF6D10CF3}"/>
                </a:ext>
              </a:extLst>
            </p:cNvPr>
            <p:cNvCxnSpPr/>
            <p:nvPr/>
          </p:nvCxnSpPr>
          <p:spPr>
            <a:xfrm rot="5400000">
              <a:off x="5667291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AF68693-810E-0442-B259-BE7FB04B4A3F}"/>
                </a:ext>
              </a:extLst>
            </p:cNvPr>
            <p:cNvCxnSpPr/>
            <p:nvPr/>
          </p:nvCxnSpPr>
          <p:spPr>
            <a:xfrm rot="5400000">
              <a:off x="5060652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ECF6256-69AD-A644-927E-D343176398E1}"/>
                </a:ext>
              </a:extLst>
            </p:cNvPr>
            <p:cNvCxnSpPr/>
            <p:nvPr/>
          </p:nvCxnSpPr>
          <p:spPr>
            <a:xfrm rot="5400000">
              <a:off x="5465078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B6755AB-CF3C-EE4E-8DD1-784AC23135F9}"/>
                </a:ext>
              </a:extLst>
            </p:cNvPr>
            <p:cNvCxnSpPr/>
            <p:nvPr/>
          </p:nvCxnSpPr>
          <p:spPr>
            <a:xfrm rot="5400000">
              <a:off x="526286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BC075D64-F76E-C84C-BFF3-3CB1D7387E4D}"/>
                </a:ext>
              </a:extLst>
            </p:cNvPr>
            <p:cNvCxnSpPr/>
            <p:nvPr/>
          </p:nvCxnSpPr>
          <p:spPr>
            <a:xfrm rot="5400000">
              <a:off x="586950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0F2FFBB-C858-F647-BBC5-E7CD4C7F8FA3}"/>
              </a:ext>
            </a:extLst>
          </p:cNvPr>
          <p:cNvGrpSpPr/>
          <p:nvPr/>
        </p:nvGrpSpPr>
        <p:grpSpPr>
          <a:xfrm flipV="1">
            <a:off x="7390055" y="3559299"/>
            <a:ext cx="808853" cy="3029759"/>
            <a:chOff x="7451643" y="1504107"/>
            <a:chExt cx="808853" cy="2509732"/>
          </a:xfrm>
        </p:grpSpPr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92229569-7BDC-2F46-9BF6-1FBBD5CB37F8}"/>
                </a:ext>
              </a:extLst>
            </p:cNvPr>
            <p:cNvCxnSpPr/>
            <p:nvPr/>
          </p:nvCxnSpPr>
          <p:spPr>
            <a:xfrm rot="5400000">
              <a:off x="6803416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CC55DCCB-EFEA-2843-894D-79BE5F992E8D}"/>
                </a:ext>
              </a:extLst>
            </p:cNvPr>
            <p:cNvCxnSpPr/>
            <p:nvPr/>
          </p:nvCxnSpPr>
          <p:spPr>
            <a:xfrm rot="5400000">
              <a:off x="6196777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4E77EDE-AF11-1D46-AA95-F83370F16ADA}"/>
                </a:ext>
              </a:extLst>
            </p:cNvPr>
            <p:cNvCxnSpPr/>
            <p:nvPr/>
          </p:nvCxnSpPr>
          <p:spPr>
            <a:xfrm rot="5400000">
              <a:off x="6601203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37888E23-806C-5B47-BA1E-259FE282D333}"/>
                </a:ext>
              </a:extLst>
            </p:cNvPr>
            <p:cNvCxnSpPr/>
            <p:nvPr/>
          </p:nvCxnSpPr>
          <p:spPr>
            <a:xfrm rot="5400000">
              <a:off x="639899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E43A2BE6-45A1-2745-97A0-D6152025346A}"/>
                </a:ext>
              </a:extLst>
            </p:cNvPr>
            <p:cNvCxnSpPr/>
            <p:nvPr/>
          </p:nvCxnSpPr>
          <p:spPr>
            <a:xfrm rot="5400000">
              <a:off x="700563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528479A6-A600-F445-8E98-507D285A7564}"/>
              </a:ext>
            </a:extLst>
          </p:cNvPr>
          <p:cNvGrpSpPr/>
          <p:nvPr/>
        </p:nvGrpSpPr>
        <p:grpSpPr>
          <a:xfrm flipV="1">
            <a:off x="7390055" y="1504106"/>
            <a:ext cx="808853" cy="2267051"/>
            <a:chOff x="7463112" y="1526872"/>
            <a:chExt cx="808853" cy="4804920"/>
          </a:xfrm>
        </p:grpSpPr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0671F501-6E17-2B42-A7C9-D14ABEE1258C}"/>
                </a:ext>
              </a:extLst>
            </p:cNvPr>
            <p:cNvCxnSpPr/>
            <p:nvPr/>
          </p:nvCxnSpPr>
          <p:spPr>
            <a:xfrm rot="5400000">
              <a:off x="5667291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83E59629-B2E4-1B42-9CFF-2C1BC77371C2}"/>
                </a:ext>
              </a:extLst>
            </p:cNvPr>
            <p:cNvCxnSpPr/>
            <p:nvPr/>
          </p:nvCxnSpPr>
          <p:spPr>
            <a:xfrm rot="5400000">
              <a:off x="5060652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4EB65C64-4AAF-3645-B4E3-2A852CC65BC8}"/>
                </a:ext>
              </a:extLst>
            </p:cNvPr>
            <p:cNvCxnSpPr/>
            <p:nvPr/>
          </p:nvCxnSpPr>
          <p:spPr>
            <a:xfrm rot="5400000">
              <a:off x="5465078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1FF9AB9E-FD89-D349-AEA2-DA1F7140C4D2}"/>
                </a:ext>
              </a:extLst>
            </p:cNvPr>
            <p:cNvCxnSpPr/>
            <p:nvPr/>
          </p:nvCxnSpPr>
          <p:spPr>
            <a:xfrm rot="5400000">
              <a:off x="526286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C8DDD14C-8BF5-8A40-9AFD-BB5DB0F689A8}"/>
                </a:ext>
              </a:extLst>
            </p:cNvPr>
            <p:cNvCxnSpPr/>
            <p:nvPr/>
          </p:nvCxnSpPr>
          <p:spPr>
            <a:xfrm rot="5400000">
              <a:off x="586950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71BBC2D-DC0B-3A40-BF2A-C7DCD7227C30}"/>
              </a:ext>
            </a:extLst>
          </p:cNvPr>
          <p:cNvGrpSpPr/>
          <p:nvPr/>
        </p:nvGrpSpPr>
        <p:grpSpPr>
          <a:xfrm>
            <a:off x="7119310" y="2362361"/>
            <a:ext cx="1079598" cy="917048"/>
            <a:chOff x="7280674" y="2045837"/>
            <a:chExt cx="1079598" cy="917048"/>
          </a:xfrm>
        </p:grpSpPr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307B1271-4E82-324D-AB9D-C9FE4FE68C06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147731"/>
              <a:ext cx="979822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24ECB24E-86A6-DC4F-9050-8816B2E4C34D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351519"/>
              <a:ext cx="77760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36B2524B-A970-BE48-BA26-8EF23A989EAC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555307"/>
              <a:ext cx="575395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3EC0A4E1-6C97-BF45-B6D9-CAAD407A97DD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860989"/>
              <a:ext cx="270745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CF305FE1-9C36-DF44-9BAE-A3761479FA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0674" y="2758973"/>
              <a:ext cx="373182" cy="122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27A5BD4E-0815-2148-B0D8-284C2045CBDC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453413"/>
              <a:ext cx="675171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F91B897A-27C5-7F4F-8762-FAB57FD6F758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657201"/>
              <a:ext cx="47295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946D84FF-3F9D-244F-938E-E3E7527C2F07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962885"/>
              <a:ext cx="17096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9AC11629-6B3E-3548-9F9A-D5BD6CDFB0D3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249625"/>
              <a:ext cx="877384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B94EDE5F-34D6-5948-BA38-A192E3095DE2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045837"/>
              <a:ext cx="1079598" cy="2135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74" name="TextBox 473">
            <a:extLst>
              <a:ext uri="{FF2B5EF4-FFF2-40B4-BE49-F238E27FC236}">
                <a16:creationId xmlns:a16="http://schemas.microsoft.com/office/drawing/2014/main" id="{F687463B-6431-5C4F-A1F6-99C3EB5E6436}"/>
              </a:ext>
            </a:extLst>
          </p:cNvPr>
          <p:cNvSpPr txBox="1"/>
          <p:nvPr/>
        </p:nvSpPr>
        <p:spPr>
          <a:xfrm>
            <a:off x="8850372" y="4790213"/>
            <a:ext cx="3093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similar 1 bit CBs for feeding 1 bit inputs from 10 horizontal and vertical 1 bit tracks</a:t>
            </a:r>
          </a:p>
        </p:txBody>
      </p: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F7AFD2EF-EC8F-8F46-9CB9-D28C767A9120}"/>
              </a:ext>
            </a:extLst>
          </p:cNvPr>
          <p:cNvGrpSpPr/>
          <p:nvPr/>
        </p:nvGrpSpPr>
        <p:grpSpPr>
          <a:xfrm rot="16200000" flipH="1">
            <a:off x="5634340" y="3272519"/>
            <a:ext cx="1079598" cy="4827686"/>
            <a:chOff x="7280674" y="1504106"/>
            <a:chExt cx="1079598" cy="4827686"/>
          </a:xfrm>
        </p:grpSpPr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5C196D6F-1E9F-1543-8A8A-E281FE5CC020}"/>
                </a:ext>
              </a:extLst>
            </p:cNvPr>
            <p:cNvGrpSpPr/>
            <p:nvPr/>
          </p:nvGrpSpPr>
          <p:grpSpPr>
            <a:xfrm>
              <a:off x="7451643" y="1504107"/>
              <a:ext cx="808853" cy="4827685"/>
              <a:chOff x="7451643" y="1504107"/>
              <a:chExt cx="808853" cy="4827685"/>
            </a:xfrm>
          </p:grpSpPr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83300633-CC48-6949-AED3-500C1C94970C}"/>
                  </a:ext>
                </a:extLst>
              </p:cNvPr>
              <p:cNvGrpSpPr/>
              <p:nvPr/>
            </p:nvGrpSpPr>
            <p:grpSpPr>
              <a:xfrm>
                <a:off x="7451643" y="1504107"/>
                <a:ext cx="808853" cy="2509732"/>
                <a:chOff x="7451643" y="1504107"/>
                <a:chExt cx="808853" cy="2509732"/>
              </a:xfrm>
            </p:grpSpPr>
            <p:cxnSp>
              <p:nvCxnSpPr>
                <p:cNvPr id="506" name="Straight Connector 505">
                  <a:extLst>
                    <a:ext uri="{FF2B5EF4-FFF2-40B4-BE49-F238E27FC236}">
                      <a16:creationId xmlns:a16="http://schemas.microsoft.com/office/drawing/2014/main" id="{B77E5D49-0C78-764C-A0AD-45AF77AF2758}"/>
                    </a:ext>
                  </a:extLst>
                </p:cNvPr>
                <p:cNvCxnSpPr/>
                <p:nvPr/>
              </p:nvCxnSpPr>
              <p:spPr>
                <a:xfrm rot="5400000">
                  <a:off x="6803416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C6253440-DCCE-1C42-A370-6604CC017B3D}"/>
                    </a:ext>
                  </a:extLst>
                </p:cNvPr>
                <p:cNvCxnSpPr/>
                <p:nvPr/>
              </p:nvCxnSpPr>
              <p:spPr>
                <a:xfrm rot="5400000">
                  <a:off x="6196777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6FBB0FF9-1377-8B48-A137-4579F7F75348}"/>
                    </a:ext>
                  </a:extLst>
                </p:cNvPr>
                <p:cNvCxnSpPr/>
                <p:nvPr/>
              </p:nvCxnSpPr>
              <p:spPr>
                <a:xfrm rot="5400000">
                  <a:off x="6601203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7738CE73-142F-D744-B346-ADDD47174308}"/>
                    </a:ext>
                  </a:extLst>
                </p:cNvPr>
                <p:cNvCxnSpPr/>
                <p:nvPr/>
              </p:nvCxnSpPr>
              <p:spPr>
                <a:xfrm rot="5400000">
                  <a:off x="639899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10" name="Straight Connector 509">
                  <a:extLst>
                    <a:ext uri="{FF2B5EF4-FFF2-40B4-BE49-F238E27FC236}">
                      <a16:creationId xmlns:a16="http://schemas.microsoft.com/office/drawing/2014/main" id="{2D61486C-BE61-2F4A-9683-D5DA37E77AE6}"/>
                    </a:ext>
                  </a:extLst>
                </p:cNvPr>
                <p:cNvCxnSpPr/>
                <p:nvPr/>
              </p:nvCxnSpPr>
              <p:spPr>
                <a:xfrm rot="5400000">
                  <a:off x="700563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500" name="Group 499">
                <a:extLst>
                  <a:ext uri="{FF2B5EF4-FFF2-40B4-BE49-F238E27FC236}">
                    <a16:creationId xmlns:a16="http://schemas.microsoft.com/office/drawing/2014/main" id="{ACCC8A81-C532-194C-88E8-BB1270E8F282}"/>
                  </a:ext>
                </a:extLst>
              </p:cNvPr>
              <p:cNvGrpSpPr/>
              <p:nvPr/>
            </p:nvGrpSpPr>
            <p:grpSpPr>
              <a:xfrm>
                <a:off x="7451643" y="3822060"/>
                <a:ext cx="808853" cy="2509732"/>
                <a:chOff x="7463112" y="1526872"/>
                <a:chExt cx="808853" cy="4804920"/>
              </a:xfrm>
            </p:grpSpPr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D0131710-F0C4-C143-8675-201672BE194E}"/>
                    </a:ext>
                  </a:extLst>
                </p:cNvPr>
                <p:cNvCxnSpPr/>
                <p:nvPr/>
              </p:nvCxnSpPr>
              <p:spPr>
                <a:xfrm rot="5400000">
                  <a:off x="5667291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D9760E9B-AD31-494F-9BED-AE05A5F7085E}"/>
                    </a:ext>
                  </a:extLst>
                </p:cNvPr>
                <p:cNvCxnSpPr/>
                <p:nvPr/>
              </p:nvCxnSpPr>
              <p:spPr>
                <a:xfrm rot="5400000">
                  <a:off x="5060652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3" name="Straight Connector 502">
                  <a:extLst>
                    <a:ext uri="{FF2B5EF4-FFF2-40B4-BE49-F238E27FC236}">
                      <a16:creationId xmlns:a16="http://schemas.microsoft.com/office/drawing/2014/main" id="{B046A9AF-DED1-F34C-86CF-12E99FE0ACD0}"/>
                    </a:ext>
                  </a:extLst>
                </p:cNvPr>
                <p:cNvCxnSpPr/>
                <p:nvPr/>
              </p:nvCxnSpPr>
              <p:spPr>
                <a:xfrm rot="5400000">
                  <a:off x="5465078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4" name="Straight Connector 503">
                  <a:extLst>
                    <a:ext uri="{FF2B5EF4-FFF2-40B4-BE49-F238E27FC236}">
                      <a16:creationId xmlns:a16="http://schemas.microsoft.com/office/drawing/2014/main" id="{B452046F-1044-A340-A9A7-6AB4412E41BB}"/>
                    </a:ext>
                  </a:extLst>
                </p:cNvPr>
                <p:cNvCxnSpPr/>
                <p:nvPr/>
              </p:nvCxnSpPr>
              <p:spPr>
                <a:xfrm rot="5400000">
                  <a:off x="526286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5" name="Straight Connector 504">
                  <a:extLst>
                    <a:ext uri="{FF2B5EF4-FFF2-40B4-BE49-F238E27FC236}">
                      <a16:creationId xmlns:a16="http://schemas.microsoft.com/office/drawing/2014/main" id="{5BBBA6E3-3FE9-034C-B135-D380C24B1DC6}"/>
                    </a:ext>
                  </a:extLst>
                </p:cNvPr>
                <p:cNvCxnSpPr/>
                <p:nvPr/>
              </p:nvCxnSpPr>
              <p:spPr>
                <a:xfrm rot="5400000">
                  <a:off x="586950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38497F45-6E16-1244-8161-2C13A7776281}"/>
                </a:ext>
              </a:extLst>
            </p:cNvPr>
            <p:cNvGrpSpPr/>
            <p:nvPr/>
          </p:nvGrpSpPr>
          <p:grpSpPr>
            <a:xfrm flipV="1">
              <a:off x="7551419" y="3559300"/>
              <a:ext cx="808853" cy="2772491"/>
              <a:chOff x="7451643" y="1504107"/>
              <a:chExt cx="808853" cy="2509732"/>
            </a:xfrm>
          </p:grpSpPr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9DE4EFA8-7C9D-2145-A3D1-E11E6DEF0F40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80CC9879-99D6-5749-BE06-C72AC5CF25C9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1EDF94A7-3652-3F43-B7FF-49F8D2A1E2C3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06BEAE19-7D3A-2F48-B13B-99D77AF31598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DFC77677-152A-A843-9EE7-F0E147342784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1E8126AA-1897-F840-9B40-50D3C249B1F9}"/>
                </a:ext>
              </a:extLst>
            </p:cNvPr>
            <p:cNvGrpSpPr/>
            <p:nvPr/>
          </p:nvGrpSpPr>
          <p:grpSpPr>
            <a:xfrm flipV="1">
              <a:off x="7551419" y="1504106"/>
              <a:ext cx="808853" cy="2267051"/>
              <a:chOff x="7463112" y="1526872"/>
              <a:chExt cx="808853" cy="4804920"/>
            </a:xfrm>
          </p:grpSpPr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C57BDE99-F2BC-FF4B-97CE-384A3C1DE0C4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EE9CE7E4-B809-9141-A3E8-78CCC8EB9182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6BEC2791-3D5A-094D-AD98-E46FAEDEE41F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1328240A-2D9E-2D49-A431-8A294EAFC325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40489B67-2750-BE4E-8FE8-0A79B3516D67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8291CB14-874F-FA47-BF5B-1A8B8DADDEEE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147731"/>
              <a:ext cx="979822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A4E934C3-62BC-824D-80A1-217D9CEB6C64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351519"/>
              <a:ext cx="77760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A1ED7EC3-6401-F448-9318-26C24D141F53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555307"/>
              <a:ext cx="575395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BCAD376B-B628-BB47-A80F-870C167AAB17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860989"/>
              <a:ext cx="270745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24EA90B4-89E9-AA4D-8AA2-7DB4854B7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0674" y="2758973"/>
              <a:ext cx="373182" cy="122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49C64F2E-A2D8-4848-BE2C-31B64C5108E5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453413"/>
              <a:ext cx="675171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61A09322-1A11-7643-824C-61848114CA46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657201"/>
              <a:ext cx="47295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6C868803-680B-2A46-891F-31C1C780CB0F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962885"/>
              <a:ext cx="17096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B4A3C677-290F-E946-857E-4FCF93E8A3E8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249625"/>
              <a:ext cx="877384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C3504D40-EFA3-8147-BF8C-A4576169B3B6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045837"/>
              <a:ext cx="1079598" cy="2135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478419F-8599-EA44-9920-76295A09C4EE}"/>
              </a:ext>
            </a:extLst>
          </p:cNvPr>
          <p:cNvGrpSpPr/>
          <p:nvPr/>
        </p:nvGrpSpPr>
        <p:grpSpPr>
          <a:xfrm rot="16200000" flipH="1">
            <a:off x="4557293" y="3886598"/>
            <a:ext cx="905376" cy="1611019"/>
            <a:chOff x="4561293" y="3758350"/>
            <a:chExt cx="905376" cy="1611019"/>
          </a:xfrm>
        </p:grpSpPr>
        <p:sp>
          <p:nvSpPr>
            <p:cNvPr id="511" name="Trapezoid 510">
              <a:extLst>
                <a:ext uri="{FF2B5EF4-FFF2-40B4-BE49-F238E27FC236}">
                  <a16:creationId xmlns:a16="http://schemas.microsoft.com/office/drawing/2014/main" id="{C4306EBA-9975-244C-BE39-327759EC7E69}"/>
                </a:ext>
              </a:extLst>
            </p:cNvPr>
            <p:cNvSpPr/>
            <p:nvPr/>
          </p:nvSpPr>
          <p:spPr>
            <a:xfrm rot="16200000">
              <a:off x="4689064" y="4086292"/>
              <a:ext cx="1105548" cy="449663"/>
            </a:xfrm>
            <a:prstGeom prst="trapezoid">
              <a:avLst>
                <a:gd name="adj" fmla="val 4072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CB</a:t>
              </a:r>
              <a:endParaRPr lang="en-US" b="1" dirty="0"/>
            </a:p>
          </p:txBody>
        </p: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8AAFCA7E-6F1F-E247-B88D-55AD4FD608C1}"/>
                </a:ext>
              </a:extLst>
            </p:cNvPr>
            <p:cNvCxnSpPr>
              <a:cxnSpLocks/>
              <a:endCxn id="511" idx="0"/>
            </p:cNvCxnSpPr>
            <p:nvPr/>
          </p:nvCxnSpPr>
          <p:spPr>
            <a:xfrm>
              <a:off x="4561293" y="4311122"/>
              <a:ext cx="455715" cy="2"/>
            </a:xfrm>
            <a:prstGeom prst="line">
              <a:avLst/>
            </a:prstGeom>
            <a:ln w="28575">
              <a:headEnd type="triangle" w="lg" len="lg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BE7073A6-0979-0647-9447-8EEA32CECA06}"/>
                </a:ext>
              </a:extLst>
            </p:cNvPr>
            <p:cNvSpPr/>
            <p:nvPr/>
          </p:nvSpPr>
          <p:spPr>
            <a:xfrm>
              <a:off x="5133127" y="5149741"/>
              <a:ext cx="217424" cy="2196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4" name="Straight Arrow Connector 513">
              <a:extLst>
                <a:ext uri="{FF2B5EF4-FFF2-40B4-BE49-F238E27FC236}">
                  <a16:creationId xmlns:a16="http://schemas.microsoft.com/office/drawing/2014/main" id="{C1EFA80A-27D4-494E-9AC5-3C98644099BA}"/>
                </a:ext>
              </a:extLst>
            </p:cNvPr>
            <p:cNvCxnSpPr>
              <a:cxnSpLocks/>
              <a:stCxn id="513" idx="0"/>
              <a:endCxn id="511" idx="1"/>
            </p:cNvCxnSpPr>
            <p:nvPr/>
          </p:nvCxnSpPr>
          <p:spPr>
            <a:xfrm flipV="1">
              <a:off x="5241839" y="4772329"/>
              <a:ext cx="0" cy="3774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B356B0E-AE44-1A4B-BBD6-240107AB126A}"/>
              </a:ext>
            </a:extLst>
          </p:cNvPr>
          <p:cNvSpPr/>
          <p:nvPr/>
        </p:nvSpPr>
        <p:spPr>
          <a:xfrm>
            <a:off x="7139318" y="5164584"/>
            <a:ext cx="1198634" cy="119025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2596528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8222</TotalTime>
  <Words>1192</Words>
  <Application>Microsoft Macintosh PowerPoint</Application>
  <PresentationFormat>Widescreen</PresentationFormat>
  <Paragraphs>490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SFMono-Regular</vt:lpstr>
      <vt:lpstr>Office Theme</vt:lpstr>
      <vt:lpstr>Garnet: The Next Generation CGRA Architecture</vt:lpstr>
      <vt:lpstr>Challenges with Jade CGRA</vt:lpstr>
      <vt:lpstr>Challenges with Jade CGRA</vt:lpstr>
      <vt:lpstr>Challenges with Jade CGRA</vt:lpstr>
      <vt:lpstr>Challenges with Jade CGRA</vt:lpstr>
      <vt:lpstr>Key (application driven!) architectural changes in Garnet CGRA</vt:lpstr>
      <vt:lpstr>CGRA</vt:lpstr>
      <vt:lpstr>Interconnect</vt:lpstr>
      <vt:lpstr>Connection Box (CB)</vt:lpstr>
      <vt:lpstr>Switch Box (SB)</vt:lpstr>
      <vt:lpstr>Switch Box (SB)</vt:lpstr>
      <vt:lpstr>Processing Element </vt:lpstr>
      <vt:lpstr>Processing Element (PE)</vt:lpstr>
      <vt:lpstr>Diablo vs Lassen</vt:lpstr>
      <vt:lpstr>Complex Op Example</vt:lpstr>
      <vt:lpstr>Memory</vt:lpstr>
      <vt:lpstr>Memory</vt:lpstr>
      <vt:lpstr>Global Buffer</vt:lpstr>
      <vt:lpstr>Highly banked and configurable global buffer</vt:lpstr>
      <vt:lpstr>Highly banked and configurable global buffer</vt:lpstr>
      <vt:lpstr>Global Buffer – SoC interface</vt:lpstr>
      <vt:lpstr>Global Buffer – CGRA Interface</vt:lpstr>
      <vt:lpstr>Configuration through Global Buffer</vt:lpstr>
      <vt:lpstr>Global Controller</vt:lpstr>
      <vt:lpstr>Configuration Read and Write</vt:lpstr>
      <vt:lpstr>Test and Debug Support</vt:lpstr>
      <vt:lpstr>Global Signal Tree</vt:lpstr>
      <vt:lpstr>Clock Gating Logic</vt:lpstr>
      <vt:lpstr>Power Domains</vt:lpstr>
      <vt:lpstr>PowerPoint Presentation</vt:lpstr>
      <vt:lpstr>Summary of Garnet architectural features</vt:lpstr>
      <vt:lpstr>SoC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Raina</dc:creator>
  <cp:lastModifiedBy>Priyanka Raina</cp:lastModifiedBy>
  <cp:revision>196</cp:revision>
  <cp:lastPrinted>2019-04-18T09:49:37Z</cp:lastPrinted>
  <dcterms:created xsi:type="dcterms:W3CDTF">2019-03-04T04:24:48Z</dcterms:created>
  <dcterms:modified xsi:type="dcterms:W3CDTF">2019-04-26T18:41:23Z</dcterms:modified>
</cp:coreProperties>
</file>