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5603200"/>
  <p:notesSz cx="7315200" cy="9601200"/>
  <p:defaultTextStyle>
    <a:defPPr>
      <a:defRPr lang="zh-TW"/>
    </a:defPPr>
    <a:lvl1pPr algn="l" defTabSz="3340394" rtl="0" eaLnBrk="0" fontAlgn="base" hangingPunct="0">
      <a:spcBef>
        <a:spcPct val="0"/>
      </a:spcBef>
      <a:spcAft>
        <a:spcPct val="0"/>
      </a:spcAft>
      <a:defRPr kumimoji="1" sz="6528" kern="1200">
        <a:solidFill>
          <a:schemeClr val="tx1"/>
        </a:solidFill>
        <a:latin typeface="Arial" panose="020B0604020202020204" pitchFamily="34" charset="0"/>
        <a:ea typeface="PMingLiU" panose="02020500000000000000" pitchFamily="18" charset="-120"/>
        <a:cs typeface="+mn-cs"/>
      </a:defRPr>
    </a:lvl1pPr>
    <a:lvl2pPr marL="1670196" indent="-1251631" algn="l" defTabSz="3340394" rtl="0" eaLnBrk="0" fontAlgn="base" hangingPunct="0">
      <a:spcBef>
        <a:spcPct val="0"/>
      </a:spcBef>
      <a:spcAft>
        <a:spcPct val="0"/>
      </a:spcAft>
      <a:defRPr kumimoji="1" sz="6528" kern="1200">
        <a:solidFill>
          <a:schemeClr val="tx1"/>
        </a:solidFill>
        <a:latin typeface="Arial" panose="020B0604020202020204" pitchFamily="34" charset="0"/>
        <a:ea typeface="PMingLiU" panose="02020500000000000000" pitchFamily="18" charset="-120"/>
        <a:cs typeface="+mn-cs"/>
      </a:defRPr>
    </a:lvl2pPr>
    <a:lvl3pPr marL="3340394" indent="-2507328" algn="l" defTabSz="3340394" rtl="0" eaLnBrk="0" fontAlgn="base" hangingPunct="0">
      <a:spcBef>
        <a:spcPct val="0"/>
      </a:spcBef>
      <a:spcAft>
        <a:spcPct val="0"/>
      </a:spcAft>
      <a:defRPr kumimoji="1" sz="6528" kern="1200">
        <a:solidFill>
          <a:schemeClr val="tx1"/>
        </a:solidFill>
        <a:latin typeface="Arial" panose="020B0604020202020204" pitchFamily="34" charset="0"/>
        <a:ea typeface="PMingLiU" panose="02020500000000000000" pitchFamily="18" charset="-120"/>
        <a:cs typeface="+mn-cs"/>
      </a:defRPr>
    </a:lvl3pPr>
    <a:lvl4pPr marL="5014655" indent="-3758959" algn="l" defTabSz="3340394" rtl="0" eaLnBrk="0" fontAlgn="base" hangingPunct="0">
      <a:spcBef>
        <a:spcPct val="0"/>
      </a:spcBef>
      <a:spcAft>
        <a:spcPct val="0"/>
      </a:spcAft>
      <a:defRPr kumimoji="1" sz="6528" kern="1200">
        <a:solidFill>
          <a:schemeClr val="tx1"/>
        </a:solidFill>
        <a:latin typeface="Arial" panose="020B0604020202020204" pitchFamily="34" charset="0"/>
        <a:ea typeface="PMingLiU" panose="02020500000000000000" pitchFamily="18" charset="-120"/>
        <a:cs typeface="+mn-cs"/>
      </a:defRPr>
    </a:lvl4pPr>
    <a:lvl5pPr marL="6684852" indent="-5014655" algn="l" defTabSz="3340394" rtl="0" eaLnBrk="0" fontAlgn="base" hangingPunct="0">
      <a:spcBef>
        <a:spcPct val="0"/>
      </a:spcBef>
      <a:spcAft>
        <a:spcPct val="0"/>
      </a:spcAft>
      <a:defRPr kumimoji="1" sz="6528" kern="1200">
        <a:solidFill>
          <a:schemeClr val="tx1"/>
        </a:solidFill>
        <a:latin typeface="Arial" panose="020B0604020202020204" pitchFamily="34" charset="0"/>
        <a:ea typeface="PMingLiU" panose="02020500000000000000" pitchFamily="18" charset="-120"/>
        <a:cs typeface="+mn-cs"/>
      </a:defRPr>
    </a:lvl5pPr>
    <a:lvl6pPr marL="2925893" algn="l" defTabSz="1170356" rtl="0" eaLnBrk="1" latinLnBrk="0" hangingPunct="1">
      <a:defRPr kumimoji="1" sz="6528" kern="1200">
        <a:solidFill>
          <a:schemeClr val="tx1"/>
        </a:solidFill>
        <a:latin typeface="Arial" panose="020B0604020202020204" pitchFamily="34" charset="0"/>
        <a:ea typeface="PMingLiU" panose="02020500000000000000" pitchFamily="18" charset="-120"/>
        <a:cs typeface="+mn-cs"/>
      </a:defRPr>
    </a:lvl6pPr>
    <a:lvl7pPr marL="3511071" algn="l" defTabSz="1170356" rtl="0" eaLnBrk="1" latinLnBrk="0" hangingPunct="1">
      <a:defRPr kumimoji="1" sz="6528" kern="1200">
        <a:solidFill>
          <a:schemeClr val="tx1"/>
        </a:solidFill>
        <a:latin typeface="Arial" panose="020B0604020202020204" pitchFamily="34" charset="0"/>
        <a:ea typeface="PMingLiU" panose="02020500000000000000" pitchFamily="18" charset="-120"/>
        <a:cs typeface="+mn-cs"/>
      </a:defRPr>
    </a:lvl7pPr>
    <a:lvl8pPr marL="4096250" algn="l" defTabSz="1170356" rtl="0" eaLnBrk="1" latinLnBrk="0" hangingPunct="1">
      <a:defRPr kumimoji="1" sz="6528" kern="1200">
        <a:solidFill>
          <a:schemeClr val="tx1"/>
        </a:solidFill>
        <a:latin typeface="Arial" panose="020B0604020202020204" pitchFamily="34" charset="0"/>
        <a:ea typeface="PMingLiU" panose="02020500000000000000" pitchFamily="18" charset="-120"/>
        <a:cs typeface="+mn-cs"/>
      </a:defRPr>
    </a:lvl8pPr>
    <a:lvl9pPr marL="4681428" algn="l" defTabSz="1170356" rtl="0" eaLnBrk="1" latinLnBrk="0" hangingPunct="1">
      <a:defRPr kumimoji="1" sz="6528" kern="1200">
        <a:solidFill>
          <a:schemeClr val="tx1"/>
        </a:solidFill>
        <a:latin typeface="Arial" panose="020B0604020202020204" pitchFamily="34" charset="0"/>
        <a:ea typeface="PMingLiU" panose="02020500000000000000" pitchFamily="18" charset="-120"/>
        <a:cs typeface="+mn-cs"/>
      </a:defRPr>
    </a:lvl9pPr>
  </p:defaultTextStyle>
  <p:extLst>
    <p:ext uri="{EFAFB233-063F-42B5-8137-9DF3F51BA10A}">
      <p15:sldGuideLst xmlns:p15="http://schemas.microsoft.com/office/powerpoint/2012/main">
        <p15:guide id="1" orient="horz" pos="806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908C"/>
    <a:srgbClr val="D0D8E8"/>
    <a:srgbClr val="0000CC"/>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431" autoAdjust="0"/>
    <p:restoredTop sz="50000" autoAdjust="0"/>
  </p:normalViewPr>
  <p:slideViewPr>
    <p:cSldViewPr>
      <p:cViewPr>
        <p:scale>
          <a:sx n="39" d="100"/>
          <a:sy n="39" d="100"/>
        </p:scale>
        <p:origin x="144" y="144"/>
      </p:cViewPr>
      <p:guideLst>
        <p:guide orient="horz" pos="8064"/>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defTabSz="3134929" eaLnBrk="1" hangingPunct="1">
              <a:defRPr kumimoji="0" sz="1300">
                <a:latin typeface="Calibri" pitchFamily="34" charset="0"/>
              </a:defRPr>
            </a:lvl1pPr>
          </a:lstStyle>
          <a:p>
            <a:pPr>
              <a:defRPr/>
            </a:pPr>
            <a:endParaRPr lang="zh-TW" alt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defTabSz="3134929" eaLnBrk="1" hangingPunct="1">
              <a:defRPr kumimoji="0" sz="1300">
                <a:latin typeface="Calibri" pitchFamily="34" charset="0"/>
              </a:defRPr>
            </a:lvl1pPr>
          </a:lstStyle>
          <a:p>
            <a:pPr>
              <a:defRPr/>
            </a:pPr>
            <a:fld id="{7FDF47BE-C2A7-4714-906E-C70FED38FF8C}" type="datetimeFigureOut">
              <a:rPr lang="zh-TW" altLang="en-US"/>
              <a:pPr>
                <a:defRPr/>
              </a:pPr>
              <a:t>2017/12/11</a:t>
            </a:fld>
            <a:endParaRPr lang="zh-TW" altLang="en-US"/>
          </a:p>
        </p:txBody>
      </p:sp>
      <p:sp>
        <p:nvSpPr>
          <p:cNvPr id="4" name="Slide Image Placeholder 3"/>
          <p:cNvSpPr>
            <a:spLocks noGrp="1" noRot="1" noChangeAspect="1"/>
          </p:cNvSpPr>
          <p:nvPr>
            <p:ph type="sldImg" idx="2"/>
          </p:nvPr>
        </p:nvSpPr>
        <p:spPr>
          <a:xfrm>
            <a:off x="1343025" y="720725"/>
            <a:ext cx="4629150" cy="3600450"/>
          </a:xfrm>
          <a:prstGeom prst="rect">
            <a:avLst/>
          </a:prstGeom>
          <a:noFill/>
          <a:ln w="12700">
            <a:solidFill>
              <a:prstClr val="black"/>
            </a:solidFill>
          </a:ln>
        </p:spPr>
        <p:txBody>
          <a:bodyPr vert="horz" lIns="96661" tIns="48331" rIns="96661" bIns="48331" rtlCol="0" anchor="ctr"/>
          <a:lstStyle/>
          <a:p>
            <a:pPr lvl="0"/>
            <a:endParaRPr lang="zh-TW" alt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endParaRPr lang="zh-TW" alt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defTabSz="3134929" eaLnBrk="1" hangingPunct="1">
              <a:defRPr kumimoji="0" sz="1300">
                <a:latin typeface="Calibri" pitchFamily="34" charset="0"/>
              </a:defRPr>
            </a:lvl1pPr>
          </a:lstStyle>
          <a:p>
            <a:pPr>
              <a:defRPr/>
            </a:pPr>
            <a:endParaRPr lang="zh-TW" alt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defTabSz="2611333" eaLnBrk="1" hangingPunct="1">
              <a:defRPr kumimoji="0" sz="1300" smtClean="0">
                <a:latin typeface="Calibri" panose="020F0502020204030204" pitchFamily="34" charset="0"/>
              </a:defRPr>
            </a:lvl1pPr>
          </a:lstStyle>
          <a:p>
            <a:pPr>
              <a:defRPr/>
            </a:pPr>
            <a:fld id="{D1E0521A-BC80-4850-9E96-D70CC3930D62}" type="slidenum">
              <a:rPr lang="zh-TW" altLang="en-US"/>
              <a:pPr>
                <a:defRPr/>
              </a:pPr>
              <a:t>‹#›</a:t>
            </a:fld>
            <a:endParaRPr lang="zh-TW" altLang="en-US"/>
          </a:p>
        </p:txBody>
      </p:sp>
    </p:spTree>
    <p:extLst>
      <p:ext uri="{BB962C8B-B14F-4D97-AF65-F5344CB8AC3E}">
        <p14:creationId xmlns:p14="http://schemas.microsoft.com/office/powerpoint/2010/main" val="80489091"/>
      </p:ext>
    </p:extLst>
  </p:cSld>
  <p:clrMap bg1="lt1" tx1="dk1" bg2="lt2" tx2="dk2" accent1="accent1" accent2="accent2" accent3="accent3" accent4="accent4" accent5="accent5" accent6="accent6" hlink="hlink" folHlink="folHlink"/>
  <p:notesStyle>
    <a:lvl1pPr algn="l" defTabSz="3340394" rtl="0" eaLnBrk="0" fontAlgn="base" hangingPunct="0">
      <a:spcBef>
        <a:spcPct val="30000"/>
      </a:spcBef>
      <a:spcAft>
        <a:spcPct val="0"/>
      </a:spcAft>
      <a:defRPr sz="4352" kern="1200">
        <a:solidFill>
          <a:schemeClr val="tx1"/>
        </a:solidFill>
        <a:latin typeface="+mn-lt"/>
        <a:ea typeface="PMingLiU" pitchFamily="18" charset="-120"/>
        <a:cs typeface="+mn-cs"/>
      </a:defRPr>
    </a:lvl1pPr>
    <a:lvl2pPr marL="1670196" algn="l" defTabSz="3340394" rtl="0" eaLnBrk="0" fontAlgn="base" hangingPunct="0">
      <a:spcBef>
        <a:spcPct val="30000"/>
      </a:spcBef>
      <a:spcAft>
        <a:spcPct val="0"/>
      </a:spcAft>
      <a:defRPr sz="4352" kern="1200">
        <a:solidFill>
          <a:schemeClr val="tx1"/>
        </a:solidFill>
        <a:latin typeface="+mn-lt"/>
        <a:ea typeface="PMingLiU" pitchFamily="18" charset="-120"/>
        <a:cs typeface="+mn-cs"/>
      </a:defRPr>
    </a:lvl2pPr>
    <a:lvl3pPr marL="3340394" algn="l" defTabSz="3340394" rtl="0" eaLnBrk="0" fontAlgn="base" hangingPunct="0">
      <a:spcBef>
        <a:spcPct val="30000"/>
      </a:spcBef>
      <a:spcAft>
        <a:spcPct val="0"/>
      </a:spcAft>
      <a:defRPr sz="4352" kern="1200">
        <a:solidFill>
          <a:schemeClr val="tx1"/>
        </a:solidFill>
        <a:latin typeface="+mn-lt"/>
        <a:ea typeface="PMingLiU" pitchFamily="18" charset="-120"/>
        <a:cs typeface="+mn-cs"/>
      </a:defRPr>
    </a:lvl3pPr>
    <a:lvl4pPr marL="5014655" algn="l" defTabSz="3340394" rtl="0" eaLnBrk="0" fontAlgn="base" hangingPunct="0">
      <a:spcBef>
        <a:spcPct val="30000"/>
      </a:spcBef>
      <a:spcAft>
        <a:spcPct val="0"/>
      </a:spcAft>
      <a:defRPr sz="4352" kern="1200">
        <a:solidFill>
          <a:schemeClr val="tx1"/>
        </a:solidFill>
        <a:latin typeface="+mn-lt"/>
        <a:ea typeface="PMingLiU" pitchFamily="18" charset="-120"/>
        <a:cs typeface="+mn-cs"/>
      </a:defRPr>
    </a:lvl4pPr>
    <a:lvl5pPr marL="6684852" algn="l" defTabSz="3340394" rtl="0" eaLnBrk="0" fontAlgn="base" hangingPunct="0">
      <a:spcBef>
        <a:spcPct val="30000"/>
      </a:spcBef>
      <a:spcAft>
        <a:spcPct val="0"/>
      </a:spcAft>
      <a:defRPr sz="4352" kern="1200">
        <a:solidFill>
          <a:schemeClr val="tx1"/>
        </a:solidFill>
        <a:latin typeface="+mn-lt"/>
        <a:ea typeface="PMingLiU" pitchFamily="18" charset="-120"/>
        <a:cs typeface="+mn-cs"/>
      </a:defRPr>
    </a:lvl5pPr>
    <a:lvl6pPr marL="8358940" algn="l" defTabSz="3343576" rtl="0" eaLnBrk="1" latinLnBrk="0" hangingPunct="1">
      <a:defRPr sz="4374" kern="1200">
        <a:solidFill>
          <a:schemeClr val="tx1"/>
        </a:solidFill>
        <a:latin typeface="+mn-lt"/>
        <a:ea typeface="+mn-ea"/>
        <a:cs typeface="+mn-cs"/>
      </a:defRPr>
    </a:lvl6pPr>
    <a:lvl7pPr marL="10030730" algn="l" defTabSz="3343576" rtl="0" eaLnBrk="1" latinLnBrk="0" hangingPunct="1">
      <a:defRPr sz="4374" kern="1200">
        <a:solidFill>
          <a:schemeClr val="tx1"/>
        </a:solidFill>
        <a:latin typeface="+mn-lt"/>
        <a:ea typeface="+mn-ea"/>
        <a:cs typeface="+mn-cs"/>
      </a:defRPr>
    </a:lvl7pPr>
    <a:lvl8pPr marL="11702518" algn="l" defTabSz="3343576" rtl="0" eaLnBrk="1" latinLnBrk="0" hangingPunct="1">
      <a:defRPr sz="4374" kern="1200">
        <a:solidFill>
          <a:schemeClr val="tx1"/>
        </a:solidFill>
        <a:latin typeface="+mn-lt"/>
        <a:ea typeface="+mn-ea"/>
        <a:cs typeface="+mn-cs"/>
      </a:defRPr>
    </a:lvl8pPr>
    <a:lvl9pPr marL="13374307" algn="l" defTabSz="3343576" rtl="0" eaLnBrk="1" latinLnBrk="0" hangingPunct="1">
      <a:defRPr sz="437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343025" y="720725"/>
            <a:ext cx="462915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2611333" eaLnBrk="1" hangingPunct="1">
              <a:spcBef>
                <a:spcPct val="0"/>
              </a:spcBef>
              <a:defRPr/>
            </a:pPr>
            <a:endParaRPr lang="zh-TW" altLang="en-US" sz="3417"/>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3400">
                <a:solidFill>
                  <a:schemeClr val="tx1"/>
                </a:solidFill>
                <a:latin typeface="Calibri" panose="020F0502020204030204" pitchFamily="34" charset="0"/>
                <a:ea typeface="PMingLiU" panose="02020500000000000000" pitchFamily="18" charset="-120"/>
              </a:defRPr>
            </a:lvl1pPr>
            <a:lvl2pPr marL="742950" indent="-285750">
              <a:spcBef>
                <a:spcPct val="30000"/>
              </a:spcBef>
              <a:defRPr sz="3400">
                <a:solidFill>
                  <a:schemeClr val="tx1"/>
                </a:solidFill>
                <a:latin typeface="Calibri" panose="020F0502020204030204" pitchFamily="34" charset="0"/>
                <a:ea typeface="PMingLiU" panose="02020500000000000000" pitchFamily="18" charset="-120"/>
              </a:defRPr>
            </a:lvl2pPr>
            <a:lvl3pPr marL="1143000" indent="-228600">
              <a:spcBef>
                <a:spcPct val="30000"/>
              </a:spcBef>
              <a:defRPr sz="3400">
                <a:solidFill>
                  <a:schemeClr val="tx1"/>
                </a:solidFill>
                <a:latin typeface="Calibri" panose="020F0502020204030204" pitchFamily="34" charset="0"/>
                <a:ea typeface="PMingLiU" panose="02020500000000000000" pitchFamily="18" charset="-120"/>
              </a:defRPr>
            </a:lvl3pPr>
            <a:lvl4pPr marL="1600200" indent="-228600">
              <a:spcBef>
                <a:spcPct val="30000"/>
              </a:spcBef>
              <a:defRPr sz="3400">
                <a:solidFill>
                  <a:schemeClr val="tx1"/>
                </a:solidFill>
                <a:latin typeface="Calibri" panose="020F0502020204030204" pitchFamily="34" charset="0"/>
                <a:ea typeface="PMingLiU" panose="02020500000000000000" pitchFamily="18" charset="-120"/>
              </a:defRPr>
            </a:lvl4pPr>
            <a:lvl5pPr marL="2057400" indent="-228600">
              <a:spcBef>
                <a:spcPct val="30000"/>
              </a:spcBef>
              <a:defRPr sz="3400">
                <a:solidFill>
                  <a:schemeClr val="tx1"/>
                </a:solidFill>
                <a:latin typeface="Calibri" panose="020F0502020204030204" pitchFamily="34" charset="0"/>
                <a:ea typeface="PMingLiU" panose="02020500000000000000" pitchFamily="18" charset="-120"/>
              </a:defRPr>
            </a:lvl5pPr>
            <a:lvl6pPr marL="2514600" indent="-228600" defTabSz="2609850" eaLnBrk="0" fontAlgn="base" hangingPunct="0">
              <a:spcBef>
                <a:spcPct val="30000"/>
              </a:spcBef>
              <a:spcAft>
                <a:spcPct val="0"/>
              </a:spcAft>
              <a:defRPr sz="3400">
                <a:solidFill>
                  <a:schemeClr val="tx1"/>
                </a:solidFill>
                <a:latin typeface="Calibri" panose="020F0502020204030204" pitchFamily="34" charset="0"/>
                <a:ea typeface="PMingLiU" panose="02020500000000000000" pitchFamily="18" charset="-120"/>
              </a:defRPr>
            </a:lvl6pPr>
            <a:lvl7pPr marL="2971800" indent="-228600" defTabSz="2609850" eaLnBrk="0" fontAlgn="base" hangingPunct="0">
              <a:spcBef>
                <a:spcPct val="30000"/>
              </a:spcBef>
              <a:spcAft>
                <a:spcPct val="0"/>
              </a:spcAft>
              <a:defRPr sz="3400">
                <a:solidFill>
                  <a:schemeClr val="tx1"/>
                </a:solidFill>
                <a:latin typeface="Calibri" panose="020F0502020204030204" pitchFamily="34" charset="0"/>
                <a:ea typeface="PMingLiU" panose="02020500000000000000" pitchFamily="18" charset="-120"/>
              </a:defRPr>
            </a:lvl7pPr>
            <a:lvl8pPr marL="3429000" indent="-228600" defTabSz="2609850" eaLnBrk="0" fontAlgn="base" hangingPunct="0">
              <a:spcBef>
                <a:spcPct val="30000"/>
              </a:spcBef>
              <a:spcAft>
                <a:spcPct val="0"/>
              </a:spcAft>
              <a:defRPr sz="3400">
                <a:solidFill>
                  <a:schemeClr val="tx1"/>
                </a:solidFill>
                <a:latin typeface="Calibri" panose="020F0502020204030204" pitchFamily="34" charset="0"/>
                <a:ea typeface="PMingLiU" panose="02020500000000000000" pitchFamily="18" charset="-120"/>
              </a:defRPr>
            </a:lvl8pPr>
            <a:lvl9pPr marL="3886200" indent="-228600" defTabSz="2609850" eaLnBrk="0" fontAlgn="base" hangingPunct="0">
              <a:spcBef>
                <a:spcPct val="30000"/>
              </a:spcBef>
              <a:spcAft>
                <a:spcPct val="0"/>
              </a:spcAft>
              <a:defRPr sz="3400">
                <a:solidFill>
                  <a:schemeClr val="tx1"/>
                </a:solidFill>
                <a:latin typeface="Calibri" panose="020F0502020204030204" pitchFamily="34" charset="0"/>
                <a:ea typeface="PMingLiU" panose="02020500000000000000" pitchFamily="18" charset="-120"/>
              </a:defRPr>
            </a:lvl9pPr>
          </a:lstStyle>
          <a:p>
            <a:pPr defTabSz="2609850">
              <a:spcBef>
                <a:spcPct val="0"/>
              </a:spcBef>
            </a:pPr>
            <a:fld id="{ECC67F53-73C9-49DD-9B3A-E61E646A4D89}" type="slidenum">
              <a:rPr lang="zh-TW" altLang="en-US" sz="1300"/>
              <a:pPr defTabSz="2609850">
                <a:spcBef>
                  <a:spcPct val="0"/>
                </a:spcBef>
              </a:pPr>
              <a:t>1</a:t>
            </a:fld>
            <a:endParaRPr lang="zh-TW" altLang="en-US" sz="1300"/>
          </a:p>
        </p:txBody>
      </p:sp>
    </p:spTree>
    <p:extLst>
      <p:ext uri="{BB962C8B-B14F-4D97-AF65-F5344CB8AC3E}">
        <p14:creationId xmlns:p14="http://schemas.microsoft.com/office/powerpoint/2010/main" val="17210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953591"/>
            <a:ext cx="27980640" cy="5488094"/>
          </a:xfrm>
        </p:spPr>
        <p:txBody>
          <a:bodyPr/>
          <a:lstStyle/>
          <a:p>
            <a:r>
              <a:rPr lang="en-US" altLang="zh-TW"/>
              <a:t>Click to edit Master title style</a:t>
            </a:r>
            <a:endParaRPr lang="zh-TW" altLang="en-US"/>
          </a:p>
        </p:txBody>
      </p:sp>
      <p:sp>
        <p:nvSpPr>
          <p:cNvPr id="3" name="Subtitle 2"/>
          <p:cNvSpPr>
            <a:spLocks noGrp="1"/>
          </p:cNvSpPr>
          <p:nvPr>
            <p:ph type="subTitle" idx="1"/>
          </p:nvPr>
        </p:nvSpPr>
        <p:spPr>
          <a:xfrm>
            <a:off x="4937760" y="14508480"/>
            <a:ext cx="23042880" cy="6543040"/>
          </a:xfrm>
        </p:spPr>
        <p:txBody>
          <a:bodyPr/>
          <a:lstStyle>
            <a:lvl1pPr marL="0" indent="0" algn="ctr">
              <a:buNone/>
              <a:defRPr>
                <a:solidFill>
                  <a:schemeClr val="tx1">
                    <a:tint val="75000"/>
                  </a:schemeClr>
                </a:solidFill>
              </a:defRPr>
            </a:lvl1pPr>
            <a:lvl2pPr marL="1567339" indent="0" algn="ctr">
              <a:buNone/>
              <a:defRPr>
                <a:solidFill>
                  <a:schemeClr val="tx1">
                    <a:tint val="75000"/>
                  </a:schemeClr>
                </a:solidFill>
              </a:defRPr>
            </a:lvl2pPr>
            <a:lvl3pPr marL="3134677" indent="0" algn="ctr">
              <a:buNone/>
              <a:defRPr>
                <a:solidFill>
                  <a:schemeClr val="tx1">
                    <a:tint val="75000"/>
                  </a:schemeClr>
                </a:solidFill>
              </a:defRPr>
            </a:lvl3pPr>
            <a:lvl4pPr marL="4702016" indent="0" algn="ctr">
              <a:buNone/>
              <a:defRPr>
                <a:solidFill>
                  <a:schemeClr val="tx1">
                    <a:tint val="75000"/>
                  </a:schemeClr>
                </a:solidFill>
              </a:defRPr>
            </a:lvl4pPr>
            <a:lvl5pPr marL="6269357" indent="0" algn="ctr">
              <a:buNone/>
              <a:defRPr>
                <a:solidFill>
                  <a:schemeClr val="tx1">
                    <a:tint val="75000"/>
                  </a:schemeClr>
                </a:solidFill>
              </a:defRPr>
            </a:lvl5pPr>
            <a:lvl6pPr marL="7836695" indent="0" algn="ctr">
              <a:buNone/>
              <a:defRPr>
                <a:solidFill>
                  <a:schemeClr val="tx1">
                    <a:tint val="75000"/>
                  </a:schemeClr>
                </a:solidFill>
              </a:defRPr>
            </a:lvl6pPr>
            <a:lvl7pPr marL="9404035" indent="0" algn="ctr">
              <a:buNone/>
              <a:defRPr>
                <a:solidFill>
                  <a:schemeClr val="tx1">
                    <a:tint val="75000"/>
                  </a:schemeClr>
                </a:solidFill>
              </a:defRPr>
            </a:lvl7pPr>
            <a:lvl8pPr marL="10971373" indent="0" algn="ctr">
              <a:buNone/>
              <a:defRPr>
                <a:solidFill>
                  <a:schemeClr val="tx1">
                    <a:tint val="75000"/>
                  </a:schemeClr>
                </a:solidFill>
              </a:defRPr>
            </a:lvl8pPr>
            <a:lvl9pPr marL="12538712" indent="0" algn="ctr">
              <a:buNone/>
              <a:defRPr>
                <a:solidFill>
                  <a:schemeClr val="tx1">
                    <a:tint val="75000"/>
                  </a:schemeClr>
                </a:solidFill>
              </a:defRPr>
            </a:lvl9pPr>
          </a:lstStyle>
          <a:p>
            <a:r>
              <a:rPr lang="en-US" altLang="zh-TW"/>
              <a:t>Click to edit Master subtitle style</a:t>
            </a:r>
            <a:endParaRPr lang="zh-TW" altLang="en-US"/>
          </a:p>
        </p:txBody>
      </p:sp>
      <p:sp>
        <p:nvSpPr>
          <p:cNvPr id="4" name="Date Placeholder 3"/>
          <p:cNvSpPr>
            <a:spLocks noGrp="1"/>
          </p:cNvSpPr>
          <p:nvPr>
            <p:ph type="dt" sz="half" idx="10"/>
          </p:nvPr>
        </p:nvSpPr>
        <p:spPr/>
        <p:txBody>
          <a:bodyPr/>
          <a:lstStyle>
            <a:lvl1pPr>
              <a:defRPr/>
            </a:lvl1pPr>
          </a:lstStyle>
          <a:p>
            <a:pPr>
              <a:defRPr/>
            </a:pPr>
            <a:fld id="{EA917390-2AD3-4398-B845-02A6C5B6813B}" type="datetimeFigureOut">
              <a:rPr lang="zh-TW" altLang="en-US"/>
              <a:pPr>
                <a:defRPr/>
              </a:pPr>
              <a:t>2017/12/11</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A95F4AF5-3D5D-4D6A-85B0-9C84FBBD57F5}" type="slidenum">
              <a:rPr lang="zh-TW" altLang="en-US"/>
              <a:pPr>
                <a:defRPr/>
              </a:pPr>
              <a:t>‹#›</a:t>
            </a:fld>
            <a:endParaRPr lang="zh-TW" altLang="en-US"/>
          </a:p>
        </p:txBody>
      </p:sp>
    </p:spTree>
    <p:extLst>
      <p:ext uri="{BB962C8B-B14F-4D97-AF65-F5344CB8AC3E}">
        <p14:creationId xmlns:p14="http://schemas.microsoft.com/office/powerpoint/2010/main" val="321848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p:cNvSpPr>
            <a:spLocks noGrp="1"/>
          </p:cNvSpPr>
          <p:nvPr>
            <p:ph type="dt" sz="half" idx="10"/>
          </p:nvPr>
        </p:nvSpPr>
        <p:spPr/>
        <p:txBody>
          <a:bodyPr/>
          <a:lstStyle>
            <a:lvl1pPr>
              <a:defRPr/>
            </a:lvl1pPr>
          </a:lstStyle>
          <a:p>
            <a:pPr>
              <a:defRPr/>
            </a:pPr>
            <a:fld id="{D7BEC104-7AFC-4F54-83AB-68995A89B740}" type="datetimeFigureOut">
              <a:rPr lang="zh-TW" altLang="en-US"/>
              <a:pPr>
                <a:defRPr/>
              </a:pPr>
              <a:t>2017/12/11</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EDAAD069-F0E6-41FD-88B7-3E58B2DC96BB}" type="slidenum">
              <a:rPr lang="zh-TW" altLang="en-US"/>
              <a:pPr>
                <a:defRPr/>
              </a:pPr>
              <a:t>‹#›</a:t>
            </a:fld>
            <a:endParaRPr lang="zh-TW" altLang="en-US"/>
          </a:p>
        </p:txBody>
      </p:sp>
    </p:spTree>
    <p:extLst>
      <p:ext uri="{BB962C8B-B14F-4D97-AF65-F5344CB8AC3E}">
        <p14:creationId xmlns:p14="http://schemas.microsoft.com/office/powerpoint/2010/main" val="424218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025317"/>
            <a:ext cx="7406640" cy="21845694"/>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1645920" y="1025317"/>
            <a:ext cx="21671280" cy="21845694"/>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p:cNvSpPr>
            <a:spLocks noGrp="1"/>
          </p:cNvSpPr>
          <p:nvPr>
            <p:ph type="dt" sz="half" idx="10"/>
          </p:nvPr>
        </p:nvSpPr>
        <p:spPr/>
        <p:txBody>
          <a:bodyPr/>
          <a:lstStyle>
            <a:lvl1pPr>
              <a:defRPr/>
            </a:lvl1pPr>
          </a:lstStyle>
          <a:p>
            <a:pPr>
              <a:defRPr/>
            </a:pPr>
            <a:fld id="{24034548-A564-45C4-9B00-0E3DC6D53759}" type="datetimeFigureOut">
              <a:rPr lang="zh-TW" altLang="en-US"/>
              <a:pPr>
                <a:defRPr/>
              </a:pPr>
              <a:t>2017/12/11</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A5CDFFE4-DE0A-4FDE-8026-C60FD2A623CB}" type="slidenum">
              <a:rPr lang="zh-TW" altLang="en-US"/>
              <a:pPr>
                <a:defRPr/>
              </a:pPr>
              <a:t>‹#›</a:t>
            </a:fld>
            <a:endParaRPr lang="zh-TW" altLang="en-US"/>
          </a:p>
        </p:txBody>
      </p:sp>
    </p:spTree>
    <p:extLst>
      <p:ext uri="{BB962C8B-B14F-4D97-AF65-F5344CB8AC3E}">
        <p14:creationId xmlns:p14="http://schemas.microsoft.com/office/powerpoint/2010/main" val="243254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p:cNvSpPr>
            <a:spLocks noGrp="1"/>
          </p:cNvSpPr>
          <p:nvPr>
            <p:ph type="dt" sz="half" idx="10"/>
          </p:nvPr>
        </p:nvSpPr>
        <p:spPr/>
        <p:txBody>
          <a:bodyPr/>
          <a:lstStyle>
            <a:lvl1pPr>
              <a:defRPr/>
            </a:lvl1pPr>
          </a:lstStyle>
          <a:p>
            <a:pPr>
              <a:defRPr/>
            </a:pPr>
            <a:fld id="{FAAD3D7E-F5D9-4BEA-B16F-99E061E62F0D}" type="datetimeFigureOut">
              <a:rPr lang="zh-TW" altLang="en-US"/>
              <a:pPr>
                <a:defRPr/>
              </a:pPr>
              <a:t>2017/12/11</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CD28A19D-3DB3-4664-BE62-DEDD984074E9}" type="slidenum">
              <a:rPr lang="zh-TW" altLang="en-US"/>
              <a:pPr>
                <a:defRPr/>
              </a:pPr>
              <a:t>‹#›</a:t>
            </a:fld>
            <a:endParaRPr lang="zh-TW" altLang="en-US"/>
          </a:p>
        </p:txBody>
      </p:sp>
    </p:spTree>
    <p:extLst>
      <p:ext uri="{BB962C8B-B14F-4D97-AF65-F5344CB8AC3E}">
        <p14:creationId xmlns:p14="http://schemas.microsoft.com/office/powerpoint/2010/main" val="143432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6452429"/>
            <a:ext cx="27980640" cy="5085080"/>
          </a:xfrm>
        </p:spPr>
        <p:txBody>
          <a:bodyPr anchor="t"/>
          <a:lstStyle>
            <a:lvl1pPr algn="l">
              <a:defRPr sz="13698" b="1" cap="all"/>
            </a:lvl1pPr>
          </a:lstStyle>
          <a:p>
            <a:r>
              <a:rPr lang="en-US" altLang="zh-TW"/>
              <a:t>Click to edit Master title style</a:t>
            </a:r>
            <a:endParaRPr lang="zh-TW" altLang="en-US"/>
          </a:p>
        </p:txBody>
      </p:sp>
      <p:sp>
        <p:nvSpPr>
          <p:cNvPr id="3" name="Text Placeholder 2"/>
          <p:cNvSpPr>
            <a:spLocks noGrp="1"/>
          </p:cNvSpPr>
          <p:nvPr>
            <p:ph type="body" idx="1"/>
          </p:nvPr>
        </p:nvSpPr>
        <p:spPr>
          <a:xfrm>
            <a:off x="2600327" y="10851732"/>
            <a:ext cx="27980640" cy="5600697"/>
          </a:xfrm>
        </p:spPr>
        <p:txBody>
          <a:bodyPr anchor="b"/>
          <a:lstStyle>
            <a:lvl1pPr marL="0" indent="0">
              <a:buNone/>
              <a:defRPr sz="6900">
                <a:solidFill>
                  <a:schemeClr val="tx1">
                    <a:tint val="75000"/>
                  </a:schemeClr>
                </a:solidFill>
              </a:defRPr>
            </a:lvl1pPr>
            <a:lvl2pPr marL="1567339" indent="0">
              <a:buNone/>
              <a:defRPr sz="6199">
                <a:solidFill>
                  <a:schemeClr val="tx1">
                    <a:tint val="75000"/>
                  </a:schemeClr>
                </a:solidFill>
              </a:defRPr>
            </a:lvl2pPr>
            <a:lvl3pPr marL="3134677" indent="0">
              <a:buNone/>
              <a:defRPr sz="5500">
                <a:solidFill>
                  <a:schemeClr val="tx1">
                    <a:tint val="75000"/>
                  </a:schemeClr>
                </a:solidFill>
              </a:defRPr>
            </a:lvl3pPr>
            <a:lvl4pPr marL="4702016" indent="0">
              <a:buNone/>
              <a:defRPr sz="4800">
                <a:solidFill>
                  <a:schemeClr val="tx1">
                    <a:tint val="75000"/>
                  </a:schemeClr>
                </a:solidFill>
              </a:defRPr>
            </a:lvl4pPr>
            <a:lvl5pPr marL="6269357" indent="0">
              <a:buNone/>
              <a:defRPr sz="4800">
                <a:solidFill>
                  <a:schemeClr val="tx1">
                    <a:tint val="75000"/>
                  </a:schemeClr>
                </a:solidFill>
              </a:defRPr>
            </a:lvl5pPr>
            <a:lvl6pPr marL="7836695" indent="0">
              <a:buNone/>
              <a:defRPr sz="4800">
                <a:solidFill>
                  <a:schemeClr val="tx1">
                    <a:tint val="75000"/>
                  </a:schemeClr>
                </a:solidFill>
              </a:defRPr>
            </a:lvl6pPr>
            <a:lvl7pPr marL="9404035" indent="0">
              <a:buNone/>
              <a:defRPr sz="4800">
                <a:solidFill>
                  <a:schemeClr val="tx1">
                    <a:tint val="75000"/>
                  </a:schemeClr>
                </a:solidFill>
              </a:defRPr>
            </a:lvl7pPr>
            <a:lvl8pPr marL="10971373" indent="0">
              <a:buNone/>
              <a:defRPr sz="4800">
                <a:solidFill>
                  <a:schemeClr val="tx1">
                    <a:tint val="75000"/>
                  </a:schemeClr>
                </a:solidFill>
              </a:defRPr>
            </a:lvl8pPr>
            <a:lvl9pPr marL="12538712" indent="0">
              <a:buNone/>
              <a:defRPr sz="4800">
                <a:solidFill>
                  <a:schemeClr val="tx1">
                    <a:tint val="75000"/>
                  </a:schemeClr>
                </a:solidFill>
              </a:defRPr>
            </a:lvl9pPr>
          </a:lstStyle>
          <a:p>
            <a:pPr lvl="0"/>
            <a:r>
              <a:rPr lang="en-US" altLang="zh-TW"/>
              <a:t>Click to edit Master text styles</a:t>
            </a:r>
          </a:p>
        </p:txBody>
      </p:sp>
      <p:sp>
        <p:nvSpPr>
          <p:cNvPr id="4" name="Date Placeholder 3"/>
          <p:cNvSpPr>
            <a:spLocks noGrp="1"/>
          </p:cNvSpPr>
          <p:nvPr>
            <p:ph type="dt" sz="half" idx="10"/>
          </p:nvPr>
        </p:nvSpPr>
        <p:spPr/>
        <p:txBody>
          <a:bodyPr/>
          <a:lstStyle>
            <a:lvl1pPr>
              <a:defRPr/>
            </a:lvl1pPr>
          </a:lstStyle>
          <a:p>
            <a:pPr>
              <a:defRPr/>
            </a:pPr>
            <a:fld id="{E51EC99A-EA59-4A96-BD37-849636CFCE9E}" type="datetimeFigureOut">
              <a:rPr lang="zh-TW" altLang="en-US"/>
              <a:pPr>
                <a:defRPr/>
              </a:pPr>
              <a:t>2017/12/11</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D7D5D3A2-A5B0-4BE1-A264-0652AA1D1EAE}" type="slidenum">
              <a:rPr lang="zh-TW" altLang="en-US"/>
              <a:pPr>
                <a:defRPr/>
              </a:pPr>
              <a:t>‹#›</a:t>
            </a:fld>
            <a:endParaRPr lang="zh-TW" altLang="en-US"/>
          </a:p>
        </p:txBody>
      </p:sp>
    </p:spTree>
    <p:extLst>
      <p:ext uri="{BB962C8B-B14F-4D97-AF65-F5344CB8AC3E}">
        <p14:creationId xmlns:p14="http://schemas.microsoft.com/office/powerpoint/2010/main" val="404152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1645920" y="5974084"/>
            <a:ext cx="14538960" cy="16896929"/>
          </a:xfrm>
        </p:spPr>
        <p:txBody>
          <a:bodyPr/>
          <a:lstStyle>
            <a:lvl1pPr>
              <a:defRPr sz="9600"/>
            </a:lvl1pPr>
            <a:lvl2pPr>
              <a:defRPr sz="8200"/>
            </a:lvl2pPr>
            <a:lvl3pPr>
              <a:defRPr sz="6900"/>
            </a:lvl3pPr>
            <a:lvl4pPr>
              <a:defRPr sz="6199"/>
            </a:lvl4pPr>
            <a:lvl5pPr>
              <a:defRPr sz="6199"/>
            </a:lvl5pPr>
            <a:lvl6pPr>
              <a:defRPr sz="6199"/>
            </a:lvl6pPr>
            <a:lvl7pPr>
              <a:defRPr sz="6199"/>
            </a:lvl7pPr>
            <a:lvl8pPr>
              <a:defRPr sz="6199"/>
            </a:lvl8pPr>
            <a:lvl9pPr>
              <a:defRPr sz="6199"/>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half" idx="2"/>
          </p:nvPr>
        </p:nvSpPr>
        <p:spPr>
          <a:xfrm>
            <a:off x="16733520" y="5974084"/>
            <a:ext cx="14538960" cy="16896929"/>
          </a:xfrm>
        </p:spPr>
        <p:txBody>
          <a:bodyPr/>
          <a:lstStyle>
            <a:lvl1pPr>
              <a:defRPr sz="9600"/>
            </a:lvl1pPr>
            <a:lvl2pPr>
              <a:defRPr sz="8200"/>
            </a:lvl2pPr>
            <a:lvl3pPr>
              <a:defRPr sz="6900"/>
            </a:lvl3pPr>
            <a:lvl4pPr>
              <a:defRPr sz="6199"/>
            </a:lvl4pPr>
            <a:lvl5pPr>
              <a:defRPr sz="6199"/>
            </a:lvl5pPr>
            <a:lvl6pPr>
              <a:defRPr sz="6199"/>
            </a:lvl6pPr>
            <a:lvl7pPr>
              <a:defRPr sz="6199"/>
            </a:lvl7pPr>
            <a:lvl8pPr>
              <a:defRPr sz="6199"/>
            </a:lvl8pPr>
            <a:lvl9pPr>
              <a:defRPr sz="6199"/>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3"/>
          <p:cNvSpPr>
            <a:spLocks noGrp="1"/>
          </p:cNvSpPr>
          <p:nvPr>
            <p:ph type="dt" sz="half" idx="10"/>
          </p:nvPr>
        </p:nvSpPr>
        <p:spPr/>
        <p:txBody>
          <a:bodyPr/>
          <a:lstStyle>
            <a:lvl1pPr>
              <a:defRPr/>
            </a:lvl1pPr>
          </a:lstStyle>
          <a:p>
            <a:pPr>
              <a:defRPr/>
            </a:pPr>
            <a:fld id="{8098A573-6890-41D4-ACB1-93C6A955DDB2}" type="datetimeFigureOut">
              <a:rPr lang="zh-TW" altLang="en-US"/>
              <a:pPr>
                <a:defRPr/>
              </a:pPr>
              <a:t>2017/12/11</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A852740F-342C-48C6-ADA5-CB7C94C3557A}" type="slidenum">
              <a:rPr lang="zh-TW" altLang="en-US"/>
              <a:pPr>
                <a:defRPr/>
              </a:pPr>
              <a:t>‹#›</a:t>
            </a:fld>
            <a:endParaRPr lang="zh-TW" altLang="en-US"/>
          </a:p>
        </p:txBody>
      </p:sp>
    </p:spTree>
    <p:extLst>
      <p:ext uri="{BB962C8B-B14F-4D97-AF65-F5344CB8AC3E}">
        <p14:creationId xmlns:p14="http://schemas.microsoft.com/office/powerpoint/2010/main" val="173907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1645921" y="5731089"/>
            <a:ext cx="14544677" cy="2388445"/>
          </a:xfrm>
        </p:spPr>
        <p:txBody>
          <a:bodyPr anchor="b"/>
          <a:lstStyle>
            <a:lvl1pPr marL="0" indent="0">
              <a:buNone/>
              <a:defRPr sz="8200" b="1"/>
            </a:lvl1pPr>
            <a:lvl2pPr marL="1567339" indent="0">
              <a:buNone/>
              <a:defRPr sz="6900" b="1"/>
            </a:lvl2pPr>
            <a:lvl3pPr marL="3134677" indent="0">
              <a:buNone/>
              <a:defRPr sz="6199" b="1"/>
            </a:lvl3pPr>
            <a:lvl4pPr marL="4702016" indent="0">
              <a:buNone/>
              <a:defRPr sz="5500" b="1"/>
            </a:lvl4pPr>
            <a:lvl5pPr marL="6269357" indent="0">
              <a:buNone/>
              <a:defRPr sz="5500" b="1"/>
            </a:lvl5pPr>
            <a:lvl6pPr marL="7836695" indent="0">
              <a:buNone/>
              <a:defRPr sz="5500" b="1"/>
            </a:lvl6pPr>
            <a:lvl7pPr marL="9404035" indent="0">
              <a:buNone/>
              <a:defRPr sz="5500" b="1"/>
            </a:lvl7pPr>
            <a:lvl8pPr marL="10971373" indent="0">
              <a:buNone/>
              <a:defRPr sz="5500" b="1"/>
            </a:lvl8pPr>
            <a:lvl9pPr marL="12538712" indent="0">
              <a:buNone/>
              <a:defRPr sz="5500" b="1"/>
            </a:lvl9pPr>
          </a:lstStyle>
          <a:p>
            <a:pPr lvl="0"/>
            <a:r>
              <a:rPr lang="en-US" altLang="zh-TW"/>
              <a:t>Click to edit Master text styles</a:t>
            </a:r>
          </a:p>
        </p:txBody>
      </p:sp>
      <p:sp>
        <p:nvSpPr>
          <p:cNvPr id="4" name="Content Placeholder 3"/>
          <p:cNvSpPr>
            <a:spLocks noGrp="1"/>
          </p:cNvSpPr>
          <p:nvPr>
            <p:ph sz="half" idx="2"/>
          </p:nvPr>
        </p:nvSpPr>
        <p:spPr>
          <a:xfrm>
            <a:off x="1645921" y="8119534"/>
            <a:ext cx="14544677" cy="14751475"/>
          </a:xfrm>
        </p:spPr>
        <p:txBody>
          <a:bodyPr/>
          <a:lstStyle>
            <a:lvl1pPr>
              <a:defRPr sz="8200"/>
            </a:lvl1pPr>
            <a:lvl2pPr>
              <a:defRPr sz="6900"/>
            </a:lvl2pPr>
            <a:lvl3pPr>
              <a:defRPr sz="6199"/>
            </a:lvl3pPr>
            <a:lvl4pPr>
              <a:defRPr sz="5500"/>
            </a:lvl4pPr>
            <a:lvl5pPr>
              <a:defRPr sz="5500"/>
            </a:lvl5pPr>
            <a:lvl6pPr>
              <a:defRPr sz="5500"/>
            </a:lvl6pPr>
            <a:lvl7pPr>
              <a:defRPr sz="5500"/>
            </a:lvl7pPr>
            <a:lvl8pPr>
              <a:defRPr sz="5500"/>
            </a:lvl8pPr>
            <a:lvl9pPr>
              <a:defRPr sz="55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p:cNvSpPr>
            <a:spLocks noGrp="1"/>
          </p:cNvSpPr>
          <p:nvPr>
            <p:ph type="body" sz="quarter" idx="3"/>
          </p:nvPr>
        </p:nvSpPr>
        <p:spPr>
          <a:xfrm>
            <a:off x="16722094" y="5731089"/>
            <a:ext cx="14550390" cy="2388445"/>
          </a:xfrm>
        </p:spPr>
        <p:txBody>
          <a:bodyPr anchor="b"/>
          <a:lstStyle>
            <a:lvl1pPr marL="0" indent="0">
              <a:buNone/>
              <a:defRPr sz="8200" b="1"/>
            </a:lvl1pPr>
            <a:lvl2pPr marL="1567339" indent="0">
              <a:buNone/>
              <a:defRPr sz="6900" b="1"/>
            </a:lvl2pPr>
            <a:lvl3pPr marL="3134677" indent="0">
              <a:buNone/>
              <a:defRPr sz="6199" b="1"/>
            </a:lvl3pPr>
            <a:lvl4pPr marL="4702016" indent="0">
              <a:buNone/>
              <a:defRPr sz="5500" b="1"/>
            </a:lvl4pPr>
            <a:lvl5pPr marL="6269357" indent="0">
              <a:buNone/>
              <a:defRPr sz="5500" b="1"/>
            </a:lvl5pPr>
            <a:lvl6pPr marL="7836695" indent="0">
              <a:buNone/>
              <a:defRPr sz="5500" b="1"/>
            </a:lvl6pPr>
            <a:lvl7pPr marL="9404035" indent="0">
              <a:buNone/>
              <a:defRPr sz="5500" b="1"/>
            </a:lvl7pPr>
            <a:lvl8pPr marL="10971373" indent="0">
              <a:buNone/>
              <a:defRPr sz="5500" b="1"/>
            </a:lvl8pPr>
            <a:lvl9pPr marL="12538712" indent="0">
              <a:buNone/>
              <a:defRPr sz="5500" b="1"/>
            </a:lvl9pPr>
          </a:lstStyle>
          <a:p>
            <a:pPr lvl="0"/>
            <a:r>
              <a:rPr lang="en-US" altLang="zh-TW"/>
              <a:t>Click to edit Master text styles</a:t>
            </a:r>
          </a:p>
        </p:txBody>
      </p:sp>
      <p:sp>
        <p:nvSpPr>
          <p:cNvPr id="6" name="Content Placeholder 5"/>
          <p:cNvSpPr>
            <a:spLocks noGrp="1"/>
          </p:cNvSpPr>
          <p:nvPr>
            <p:ph sz="quarter" idx="4"/>
          </p:nvPr>
        </p:nvSpPr>
        <p:spPr>
          <a:xfrm>
            <a:off x="16722094" y="8119534"/>
            <a:ext cx="14550390" cy="14751475"/>
          </a:xfrm>
        </p:spPr>
        <p:txBody>
          <a:bodyPr/>
          <a:lstStyle>
            <a:lvl1pPr>
              <a:defRPr sz="8200"/>
            </a:lvl1pPr>
            <a:lvl2pPr>
              <a:defRPr sz="6900"/>
            </a:lvl2pPr>
            <a:lvl3pPr>
              <a:defRPr sz="6199"/>
            </a:lvl3pPr>
            <a:lvl4pPr>
              <a:defRPr sz="5500"/>
            </a:lvl4pPr>
            <a:lvl5pPr>
              <a:defRPr sz="5500"/>
            </a:lvl5pPr>
            <a:lvl6pPr>
              <a:defRPr sz="5500"/>
            </a:lvl6pPr>
            <a:lvl7pPr>
              <a:defRPr sz="5500"/>
            </a:lvl7pPr>
            <a:lvl8pPr>
              <a:defRPr sz="5500"/>
            </a:lvl8pPr>
            <a:lvl9pPr>
              <a:defRPr sz="55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3"/>
          <p:cNvSpPr>
            <a:spLocks noGrp="1"/>
          </p:cNvSpPr>
          <p:nvPr>
            <p:ph type="dt" sz="half" idx="10"/>
          </p:nvPr>
        </p:nvSpPr>
        <p:spPr/>
        <p:txBody>
          <a:bodyPr/>
          <a:lstStyle>
            <a:lvl1pPr>
              <a:defRPr/>
            </a:lvl1pPr>
          </a:lstStyle>
          <a:p>
            <a:pPr>
              <a:defRPr/>
            </a:pPr>
            <a:fld id="{A284D3A6-54F0-46B8-80AB-81886F88C525}" type="datetimeFigureOut">
              <a:rPr lang="zh-TW" altLang="en-US"/>
              <a:pPr>
                <a:defRPr/>
              </a:pPr>
              <a:t>2017/12/11</a:t>
            </a:fld>
            <a:endParaRPr lang="zh-TW" altLang="en-US"/>
          </a:p>
        </p:txBody>
      </p:sp>
      <p:sp>
        <p:nvSpPr>
          <p:cNvPr id="8" name="Footer Placeholder 4"/>
          <p:cNvSpPr>
            <a:spLocks noGrp="1"/>
          </p:cNvSpPr>
          <p:nvPr>
            <p:ph type="ftr" sz="quarter" idx="11"/>
          </p:nvPr>
        </p:nvSpPr>
        <p:spPr/>
        <p:txBody>
          <a:bodyPr/>
          <a:lstStyle>
            <a:lvl1pPr>
              <a:defRPr/>
            </a:lvl1pPr>
          </a:lstStyle>
          <a:p>
            <a:pPr>
              <a:defRPr/>
            </a:pPr>
            <a:endParaRPr lang="zh-TW" altLang="en-US"/>
          </a:p>
        </p:txBody>
      </p:sp>
      <p:sp>
        <p:nvSpPr>
          <p:cNvPr id="9" name="Slide Number Placeholder 5"/>
          <p:cNvSpPr>
            <a:spLocks noGrp="1"/>
          </p:cNvSpPr>
          <p:nvPr>
            <p:ph type="sldNum" sz="quarter" idx="12"/>
          </p:nvPr>
        </p:nvSpPr>
        <p:spPr/>
        <p:txBody>
          <a:bodyPr/>
          <a:lstStyle>
            <a:lvl1pPr>
              <a:defRPr/>
            </a:lvl1pPr>
          </a:lstStyle>
          <a:p>
            <a:pPr>
              <a:defRPr/>
            </a:pPr>
            <a:fld id="{EAF27C1B-334C-42D0-88C5-61544D7B9DEB}" type="slidenum">
              <a:rPr lang="zh-TW" altLang="en-US"/>
              <a:pPr>
                <a:defRPr/>
              </a:pPr>
              <a:t>‹#›</a:t>
            </a:fld>
            <a:endParaRPr lang="zh-TW" altLang="en-US"/>
          </a:p>
        </p:txBody>
      </p:sp>
    </p:spTree>
    <p:extLst>
      <p:ext uri="{BB962C8B-B14F-4D97-AF65-F5344CB8AC3E}">
        <p14:creationId xmlns:p14="http://schemas.microsoft.com/office/powerpoint/2010/main" val="410629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Date Placeholder 3"/>
          <p:cNvSpPr>
            <a:spLocks noGrp="1"/>
          </p:cNvSpPr>
          <p:nvPr>
            <p:ph type="dt" sz="half" idx="10"/>
          </p:nvPr>
        </p:nvSpPr>
        <p:spPr/>
        <p:txBody>
          <a:bodyPr/>
          <a:lstStyle>
            <a:lvl1pPr>
              <a:defRPr/>
            </a:lvl1pPr>
          </a:lstStyle>
          <a:p>
            <a:pPr>
              <a:defRPr/>
            </a:pPr>
            <a:fld id="{7E012EE3-8B70-48D9-8FE8-BB7FF4DA9E44}" type="datetimeFigureOut">
              <a:rPr lang="zh-TW" altLang="en-US"/>
              <a:pPr>
                <a:defRPr/>
              </a:pPr>
              <a:t>2017/12/11</a:t>
            </a:fld>
            <a:endParaRPr lang="zh-TW" altLang="en-US"/>
          </a:p>
        </p:txBody>
      </p:sp>
      <p:sp>
        <p:nvSpPr>
          <p:cNvPr id="4" name="Footer Placeholder 4"/>
          <p:cNvSpPr>
            <a:spLocks noGrp="1"/>
          </p:cNvSpPr>
          <p:nvPr>
            <p:ph type="ftr" sz="quarter" idx="11"/>
          </p:nvPr>
        </p:nvSpPr>
        <p:spPr/>
        <p:txBody>
          <a:bodyPr/>
          <a:lstStyle>
            <a:lvl1pPr>
              <a:defRPr/>
            </a:lvl1pPr>
          </a:lstStyle>
          <a:p>
            <a:pPr>
              <a:defRPr/>
            </a:pPr>
            <a:endParaRPr lang="zh-TW" altLang="en-US"/>
          </a:p>
        </p:txBody>
      </p:sp>
      <p:sp>
        <p:nvSpPr>
          <p:cNvPr id="5" name="Slide Number Placeholder 5"/>
          <p:cNvSpPr>
            <a:spLocks noGrp="1"/>
          </p:cNvSpPr>
          <p:nvPr>
            <p:ph type="sldNum" sz="quarter" idx="12"/>
          </p:nvPr>
        </p:nvSpPr>
        <p:spPr/>
        <p:txBody>
          <a:bodyPr/>
          <a:lstStyle>
            <a:lvl1pPr>
              <a:defRPr/>
            </a:lvl1pPr>
          </a:lstStyle>
          <a:p>
            <a:pPr>
              <a:defRPr/>
            </a:pPr>
            <a:fld id="{A164ABF1-EC63-4BBE-A307-BB0FFFAE8FB5}" type="slidenum">
              <a:rPr lang="zh-TW" altLang="en-US"/>
              <a:pPr>
                <a:defRPr/>
              </a:pPr>
              <a:t>‹#›</a:t>
            </a:fld>
            <a:endParaRPr lang="zh-TW" altLang="en-US"/>
          </a:p>
        </p:txBody>
      </p:sp>
    </p:spTree>
    <p:extLst>
      <p:ext uri="{BB962C8B-B14F-4D97-AF65-F5344CB8AC3E}">
        <p14:creationId xmlns:p14="http://schemas.microsoft.com/office/powerpoint/2010/main" val="105889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3A2B55-A3B1-4DFA-84D9-CF5E0EAF05DB}" type="datetimeFigureOut">
              <a:rPr lang="zh-TW" altLang="en-US"/>
              <a:pPr>
                <a:defRPr/>
              </a:pPr>
              <a:t>2017/12/11</a:t>
            </a:fld>
            <a:endParaRPr lang="zh-TW" altLang="en-US"/>
          </a:p>
        </p:txBody>
      </p:sp>
      <p:sp>
        <p:nvSpPr>
          <p:cNvPr id="3" name="Footer Placeholder 4"/>
          <p:cNvSpPr>
            <a:spLocks noGrp="1"/>
          </p:cNvSpPr>
          <p:nvPr>
            <p:ph type="ftr" sz="quarter" idx="11"/>
          </p:nvPr>
        </p:nvSpPr>
        <p:spPr/>
        <p:txBody>
          <a:bodyPr/>
          <a:lstStyle>
            <a:lvl1pPr>
              <a:defRPr/>
            </a:lvl1pPr>
          </a:lstStyle>
          <a:p>
            <a:pPr>
              <a:defRPr/>
            </a:pPr>
            <a:endParaRPr lang="zh-TW" altLang="en-US"/>
          </a:p>
        </p:txBody>
      </p:sp>
      <p:sp>
        <p:nvSpPr>
          <p:cNvPr id="4" name="Slide Number Placeholder 5"/>
          <p:cNvSpPr>
            <a:spLocks noGrp="1"/>
          </p:cNvSpPr>
          <p:nvPr>
            <p:ph type="sldNum" sz="quarter" idx="12"/>
          </p:nvPr>
        </p:nvSpPr>
        <p:spPr/>
        <p:txBody>
          <a:bodyPr/>
          <a:lstStyle>
            <a:lvl1pPr>
              <a:defRPr/>
            </a:lvl1pPr>
          </a:lstStyle>
          <a:p>
            <a:pPr>
              <a:defRPr/>
            </a:pPr>
            <a:fld id="{5711251B-D722-4688-A4C1-FCCE1994F970}" type="slidenum">
              <a:rPr lang="zh-TW" altLang="en-US"/>
              <a:pPr>
                <a:defRPr/>
              </a:pPr>
              <a:t>‹#›</a:t>
            </a:fld>
            <a:endParaRPr lang="zh-TW" altLang="en-US"/>
          </a:p>
        </p:txBody>
      </p:sp>
    </p:spTree>
    <p:extLst>
      <p:ext uri="{BB962C8B-B14F-4D97-AF65-F5344CB8AC3E}">
        <p14:creationId xmlns:p14="http://schemas.microsoft.com/office/powerpoint/2010/main" val="160132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1019386"/>
            <a:ext cx="10829927" cy="4338320"/>
          </a:xfrm>
        </p:spPr>
        <p:txBody>
          <a:bodyPr anchor="b"/>
          <a:lstStyle>
            <a:lvl1pPr algn="l">
              <a:defRPr sz="6900" b="1"/>
            </a:lvl1pPr>
          </a:lstStyle>
          <a:p>
            <a:r>
              <a:rPr lang="en-US" altLang="zh-TW"/>
              <a:t>Click to edit Master title style</a:t>
            </a:r>
            <a:endParaRPr lang="zh-TW" altLang="en-US"/>
          </a:p>
        </p:txBody>
      </p:sp>
      <p:sp>
        <p:nvSpPr>
          <p:cNvPr id="3" name="Content Placeholder 2"/>
          <p:cNvSpPr>
            <a:spLocks noGrp="1"/>
          </p:cNvSpPr>
          <p:nvPr>
            <p:ph idx="1"/>
          </p:nvPr>
        </p:nvSpPr>
        <p:spPr>
          <a:xfrm>
            <a:off x="12870180" y="1019389"/>
            <a:ext cx="18402300" cy="21851623"/>
          </a:xfrm>
        </p:spPr>
        <p:txBody>
          <a:bodyPr/>
          <a:lstStyle>
            <a:lvl1pPr>
              <a:defRPr sz="10998"/>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p:cNvSpPr>
            <a:spLocks noGrp="1"/>
          </p:cNvSpPr>
          <p:nvPr>
            <p:ph type="body" sz="half" idx="2"/>
          </p:nvPr>
        </p:nvSpPr>
        <p:spPr>
          <a:xfrm>
            <a:off x="1645924" y="5357709"/>
            <a:ext cx="10829927" cy="17513303"/>
          </a:xfrm>
        </p:spPr>
        <p:txBody>
          <a:bodyPr/>
          <a:lstStyle>
            <a:lvl1pPr marL="0" indent="0">
              <a:buNone/>
              <a:defRPr sz="4800"/>
            </a:lvl1pPr>
            <a:lvl2pPr marL="1567339" indent="0">
              <a:buNone/>
              <a:defRPr sz="4100"/>
            </a:lvl2pPr>
            <a:lvl3pPr marL="3134677" indent="0">
              <a:buNone/>
              <a:defRPr sz="3400"/>
            </a:lvl3pPr>
            <a:lvl4pPr marL="4702016" indent="0">
              <a:buNone/>
              <a:defRPr sz="3100"/>
            </a:lvl4pPr>
            <a:lvl5pPr marL="6269357" indent="0">
              <a:buNone/>
              <a:defRPr sz="3100"/>
            </a:lvl5pPr>
            <a:lvl6pPr marL="7836695" indent="0">
              <a:buNone/>
              <a:defRPr sz="3100"/>
            </a:lvl6pPr>
            <a:lvl7pPr marL="9404035" indent="0">
              <a:buNone/>
              <a:defRPr sz="3100"/>
            </a:lvl7pPr>
            <a:lvl8pPr marL="10971373" indent="0">
              <a:buNone/>
              <a:defRPr sz="3100"/>
            </a:lvl8pPr>
            <a:lvl9pPr marL="12538712" indent="0">
              <a:buNone/>
              <a:defRPr sz="3100"/>
            </a:lvl9pPr>
          </a:lstStyle>
          <a:p>
            <a:pPr lvl="0"/>
            <a:r>
              <a:rPr lang="en-US" altLang="zh-TW"/>
              <a:t>Click to edit Master text styles</a:t>
            </a:r>
          </a:p>
        </p:txBody>
      </p:sp>
      <p:sp>
        <p:nvSpPr>
          <p:cNvPr id="5" name="Date Placeholder 3"/>
          <p:cNvSpPr>
            <a:spLocks noGrp="1"/>
          </p:cNvSpPr>
          <p:nvPr>
            <p:ph type="dt" sz="half" idx="10"/>
          </p:nvPr>
        </p:nvSpPr>
        <p:spPr/>
        <p:txBody>
          <a:bodyPr/>
          <a:lstStyle>
            <a:lvl1pPr>
              <a:defRPr/>
            </a:lvl1pPr>
          </a:lstStyle>
          <a:p>
            <a:pPr>
              <a:defRPr/>
            </a:pPr>
            <a:fld id="{4F53BF00-FE21-4000-9911-0351A381643C}" type="datetimeFigureOut">
              <a:rPr lang="zh-TW" altLang="en-US"/>
              <a:pPr>
                <a:defRPr/>
              </a:pPr>
              <a:t>2017/12/11</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FAE882BA-B35E-45EC-B896-F6C3BD0F35AD}" type="slidenum">
              <a:rPr lang="zh-TW" altLang="en-US"/>
              <a:pPr>
                <a:defRPr/>
              </a:pPr>
              <a:t>‹#›</a:t>
            </a:fld>
            <a:endParaRPr lang="zh-TW" altLang="en-US"/>
          </a:p>
        </p:txBody>
      </p:sp>
    </p:spTree>
    <p:extLst>
      <p:ext uri="{BB962C8B-B14F-4D97-AF65-F5344CB8AC3E}">
        <p14:creationId xmlns:p14="http://schemas.microsoft.com/office/powerpoint/2010/main" val="259697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7922240"/>
            <a:ext cx="19751040" cy="2115823"/>
          </a:xfrm>
        </p:spPr>
        <p:txBody>
          <a:bodyPr anchor="b"/>
          <a:lstStyle>
            <a:lvl1pPr algn="l">
              <a:defRPr sz="6900" b="1"/>
            </a:lvl1pPr>
          </a:lstStyle>
          <a:p>
            <a:r>
              <a:rPr lang="en-US" altLang="zh-TW"/>
              <a:t>Click to edit Master title style</a:t>
            </a:r>
            <a:endParaRPr lang="zh-TW" altLang="en-US"/>
          </a:p>
        </p:txBody>
      </p:sp>
      <p:sp>
        <p:nvSpPr>
          <p:cNvPr id="3" name="Picture Placeholder 2"/>
          <p:cNvSpPr>
            <a:spLocks noGrp="1"/>
          </p:cNvSpPr>
          <p:nvPr>
            <p:ph type="pic" idx="1"/>
          </p:nvPr>
        </p:nvSpPr>
        <p:spPr>
          <a:xfrm>
            <a:off x="6452237" y="2287694"/>
            <a:ext cx="19751040" cy="15361920"/>
          </a:xfrm>
        </p:spPr>
        <p:txBody>
          <a:bodyPr rtlCol="0">
            <a:normAutofit/>
          </a:bodyPr>
          <a:lstStyle>
            <a:lvl1pPr marL="0" indent="0">
              <a:buNone/>
              <a:defRPr sz="10998"/>
            </a:lvl1pPr>
            <a:lvl2pPr marL="1567339" indent="0">
              <a:buNone/>
              <a:defRPr sz="9600"/>
            </a:lvl2pPr>
            <a:lvl3pPr marL="3134677" indent="0">
              <a:buNone/>
              <a:defRPr sz="8200"/>
            </a:lvl3pPr>
            <a:lvl4pPr marL="4702016" indent="0">
              <a:buNone/>
              <a:defRPr sz="6900"/>
            </a:lvl4pPr>
            <a:lvl5pPr marL="6269357" indent="0">
              <a:buNone/>
              <a:defRPr sz="6900"/>
            </a:lvl5pPr>
            <a:lvl6pPr marL="7836695" indent="0">
              <a:buNone/>
              <a:defRPr sz="6900"/>
            </a:lvl6pPr>
            <a:lvl7pPr marL="9404035" indent="0">
              <a:buNone/>
              <a:defRPr sz="6900"/>
            </a:lvl7pPr>
            <a:lvl8pPr marL="10971373" indent="0">
              <a:buNone/>
              <a:defRPr sz="6900"/>
            </a:lvl8pPr>
            <a:lvl9pPr marL="12538712" indent="0">
              <a:buNone/>
              <a:defRPr sz="6900"/>
            </a:lvl9pPr>
          </a:lstStyle>
          <a:p>
            <a:pPr lvl="0"/>
            <a:endParaRPr lang="zh-TW" altLang="en-US" noProof="0"/>
          </a:p>
        </p:txBody>
      </p:sp>
      <p:sp>
        <p:nvSpPr>
          <p:cNvPr id="4" name="Text Placeholder 3"/>
          <p:cNvSpPr>
            <a:spLocks noGrp="1"/>
          </p:cNvSpPr>
          <p:nvPr>
            <p:ph type="body" sz="half" idx="2"/>
          </p:nvPr>
        </p:nvSpPr>
        <p:spPr>
          <a:xfrm>
            <a:off x="6452237" y="20038063"/>
            <a:ext cx="19751040" cy="3004817"/>
          </a:xfrm>
        </p:spPr>
        <p:txBody>
          <a:bodyPr/>
          <a:lstStyle>
            <a:lvl1pPr marL="0" indent="0">
              <a:buNone/>
              <a:defRPr sz="4800"/>
            </a:lvl1pPr>
            <a:lvl2pPr marL="1567339" indent="0">
              <a:buNone/>
              <a:defRPr sz="4100"/>
            </a:lvl2pPr>
            <a:lvl3pPr marL="3134677" indent="0">
              <a:buNone/>
              <a:defRPr sz="3400"/>
            </a:lvl3pPr>
            <a:lvl4pPr marL="4702016" indent="0">
              <a:buNone/>
              <a:defRPr sz="3100"/>
            </a:lvl4pPr>
            <a:lvl5pPr marL="6269357" indent="0">
              <a:buNone/>
              <a:defRPr sz="3100"/>
            </a:lvl5pPr>
            <a:lvl6pPr marL="7836695" indent="0">
              <a:buNone/>
              <a:defRPr sz="3100"/>
            </a:lvl6pPr>
            <a:lvl7pPr marL="9404035" indent="0">
              <a:buNone/>
              <a:defRPr sz="3100"/>
            </a:lvl7pPr>
            <a:lvl8pPr marL="10971373" indent="0">
              <a:buNone/>
              <a:defRPr sz="3100"/>
            </a:lvl8pPr>
            <a:lvl9pPr marL="12538712" indent="0">
              <a:buNone/>
              <a:defRPr sz="3100"/>
            </a:lvl9pPr>
          </a:lstStyle>
          <a:p>
            <a:pPr lvl="0"/>
            <a:r>
              <a:rPr lang="en-US" altLang="zh-TW"/>
              <a:t>Click to edit Master text styles</a:t>
            </a:r>
          </a:p>
        </p:txBody>
      </p:sp>
      <p:sp>
        <p:nvSpPr>
          <p:cNvPr id="5" name="Date Placeholder 3"/>
          <p:cNvSpPr>
            <a:spLocks noGrp="1"/>
          </p:cNvSpPr>
          <p:nvPr>
            <p:ph type="dt" sz="half" idx="10"/>
          </p:nvPr>
        </p:nvSpPr>
        <p:spPr/>
        <p:txBody>
          <a:bodyPr/>
          <a:lstStyle>
            <a:lvl1pPr>
              <a:defRPr/>
            </a:lvl1pPr>
          </a:lstStyle>
          <a:p>
            <a:pPr>
              <a:defRPr/>
            </a:pPr>
            <a:fld id="{3D94B31F-81A3-435B-B6AF-5223F3063346}" type="datetimeFigureOut">
              <a:rPr lang="zh-TW" altLang="en-US"/>
              <a:pPr>
                <a:defRPr/>
              </a:pPr>
              <a:t>2017/12/11</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E72CDF4C-5E0C-4480-AA0F-ED7AD63B6F92}" type="slidenum">
              <a:rPr lang="zh-TW" altLang="en-US"/>
              <a:pPr>
                <a:defRPr/>
              </a:pPr>
              <a:t>‹#›</a:t>
            </a:fld>
            <a:endParaRPr lang="zh-TW" altLang="en-US"/>
          </a:p>
        </p:txBody>
      </p:sp>
    </p:spTree>
    <p:extLst>
      <p:ext uri="{BB962C8B-B14F-4D97-AF65-F5344CB8AC3E}">
        <p14:creationId xmlns:p14="http://schemas.microsoft.com/office/powerpoint/2010/main" val="91979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5920" y="1026795"/>
            <a:ext cx="2962656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93" tIns="156746" rIns="313493" bIns="156746" numCol="1" anchor="ctr" anchorCtr="0" compatLnSpc="1">
            <a:prstTxWarp prst="textNoShape">
              <a:avLst/>
            </a:prstTxWarp>
          </a:bodyPr>
          <a:lstStyle/>
          <a:p>
            <a:pPr lvl="0"/>
            <a:r>
              <a:rPr lang="en-US" altLang="zh-TW"/>
              <a:t>Click to edit Master title style</a:t>
            </a:r>
            <a:endParaRPr lang="zh-TW" altLang="en-US"/>
          </a:p>
        </p:txBody>
      </p:sp>
      <p:sp>
        <p:nvSpPr>
          <p:cNvPr id="1027" name="Text Placeholder 2"/>
          <p:cNvSpPr>
            <a:spLocks noGrp="1"/>
          </p:cNvSpPr>
          <p:nvPr>
            <p:ph type="body" idx="1"/>
          </p:nvPr>
        </p:nvSpPr>
        <p:spPr bwMode="auto">
          <a:xfrm>
            <a:off x="1645920" y="5974082"/>
            <a:ext cx="29626560" cy="1689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93" tIns="156746" rIns="313493" bIns="156746"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p:cNvSpPr>
            <a:spLocks noGrp="1"/>
          </p:cNvSpPr>
          <p:nvPr>
            <p:ph type="dt" sz="half" idx="2"/>
          </p:nvPr>
        </p:nvSpPr>
        <p:spPr>
          <a:xfrm>
            <a:off x="1645920" y="23731855"/>
            <a:ext cx="7680960" cy="1362393"/>
          </a:xfrm>
          <a:prstGeom prst="rect">
            <a:avLst/>
          </a:prstGeom>
        </p:spPr>
        <p:txBody>
          <a:bodyPr vert="horz" wrap="square" lIns="313493" tIns="156746" rIns="313493" bIns="156746" numCol="1" anchor="ctr" anchorCtr="0" compatLnSpc="1">
            <a:prstTxWarp prst="textNoShape">
              <a:avLst/>
            </a:prstTxWarp>
          </a:bodyPr>
          <a:lstStyle>
            <a:lvl1pPr defTabSz="3134677" eaLnBrk="1" hangingPunct="1">
              <a:defRPr kumimoji="0" sz="4100">
                <a:solidFill>
                  <a:srgbClr val="898989"/>
                </a:solidFill>
                <a:latin typeface="Calibri" pitchFamily="34" charset="0"/>
              </a:defRPr>
            </a:lvl1pPr>
          </a:lstStyle>
          <a:p>
            <a:pPr>
              <a:defRPr/>
            </a:pPr>
            <a:fld id="{E654036D-68B6-4282-A3FA-119D7B54DB7F}" type="datetimeFigureOut">
              <a:rPr lang="zh-TW" altLang="en-US"/>
              <a:pPr>
                <a:defRPr/>
              </a:pPr>
              <a:t>2017/12/11</a:t>
            </a:fld>
            <a:endParaRPr lang="zh-TW" altLang="en-US"/>
          </a:p>
        </p:txBody>
      </p:sp>
      <p:sp>
        <p:nvSpPr>
          <p:cNvPr id="5" name="Footer Placeholder 4"/>
          <p:cNvSpPr>
            <a:spLocks noGrp="1"/>
          </p:cNvSpPr>
          <p:nvPr>
            <p:ph type="ftr" sz="quarter" idx="3"/>
          </p:nvPr>
        </p:nvSpPr>
        <p:spPr>
          <a:xfrm>
            <a:off x="11247120" y="23731855"/>
            <a:ext cx="10424160" cy="1362393"/>
          </a:xfrm>
          <a:prstGeom prst="rect">
            <a:avLst/>
          </a:prstGeom>
        </p:spPr>
        <p:txBody>
          <a:bodyPr vert="horz" wrap="square" lIns="313493" tIns="156746" rIns="313493" bIns="156746" numCol="1" anchor="ctr" anchorCtr="0" compatLnSpc="1">
            <a:prstTxWarp prst="textNoShape">
              <a:avLst/>
            </a:prstTxWarp>
          </a:bodyPr>
          <a:lstStyle>
            <a:lvl1pPr algn="ctr" defTabSz="3134677" eaLnBrk="1" hangingPunct="1">
              <a:defRPr kumimoji="0" sz="4100">
                <a:solidFill>
                  <a:srgbClr val="898989"/>
                </a:solidFill>
                <a:latin typeface="Calibri" pitchFamily="34" charset="0"/>
              </a:defRPr>
            </a:lvl1pPr>
          </a:lstStyle>
          <a:p>
            <a:pPr>
              <a:defRPr/>
            </a:pPr>
            <a:endParaRPr lang="zh-TW" altLang="en-US"/>
          </a:p>
        </p:txBody>
      </p:sp>
      <p:sp>
        <p:nvSpPr>
          <p:cNvPr id="6" name="Slide Number Placeholder 5"/>
          <p:cNvSpPr>
            <a:spLocks noGrp="1"/>
          </p:cNvSpPr>
          <p:nvPr>
            <p:ph type="sldNum" sz="quarter" idx="4"/>
          </p:nvPr>
        </p:nvSpPr>
        <p:spPr>
          <a:xfrm>
            <a:off x="23591520" y="23731855"/>
            <a:ext cx="7680960" cy="1362393"/>
          </a:xfrm>
          <a:prstGeom prst="rect">
            <a:avLst/>
          </a:prstGeom>
        </p:spPr>
        <p:txBody>
          <a:bodyPr vert="horz" wrap="square" lIns="313493" tIns="156746" rIns="313493" bIns="156746" numCol="1" anchor="ctr" anchorCtr="0" compatLnSpc="1">
            <a:prstTxWarp prst="textNoShape">
              <a:avLst/>
            </a:prstTxWarp>
          </a:bodyPr>
          <a:lstStyle>
            <a:lvl1pPr algn="r" defTabSz="3133475" eaLnBrk="1" hangingPunct="1">
              <a:defRPr kumimoji="0" sz="4100" smtClean="0">
                <a:solidFill>
                  <a:srgbClr val="898989"/>
                </a:solidFill>
                <a:latin typeface="Calibri" panose="020F0502020204030204" pitchFamily="34" charset="0"/>
              </a:defRPr>
            </a:lvl1pPr>
          </a:lstStyle>
          <a:p>
            <a:pPr>
              <a:defRPr/>
            </a:pPr>
            <a:fld id="{50EFD95A-985C-4595-A84E-577FFD3D779D}"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1695" rtl="0" eaLnBrk="0" fontAlgn="base" hangingPunct="0">
        <a:spcBef>
          <a:spcPct val="0"/>
        </a:spcBef>
        <a:spcAft>
          <a:spcPct val="0"/>
        </a:spcAft>
        <a:defRPr sz="15000" kern="1200">
          <a:solidFill>
            <a:schemeClr val="tx1"/>
          </a:solidFill>
          <a:latin typeface="+mj-lt"/>
          <a:ea typeface="PMingLiU" pitchFamily="18" charset="-120"/>
          <a:cs typeface="+mj-cs"/>
        </a:defRPr>
      </a:lvl1pPr>
      <a:lvl2pPr algn="ctr" defTabSz="3131695" rtl="0" eaLnBrk="0" fontAlgn="base" hangingPunct="0">
        <a:spcBef>
          <a:spcPct val="0"/>
        </a:spcBef>
        <a:spcAft>
          <a:spcPct val="0"/>
        </a:spcAft>
        <a:defRPr sz="15000">
          <a:solidFill>
            <a:schemeClr val="tx1"/>
          </a:solidFill>
          <a:latin typeface="Calibri" pitchFamily="34" charset="0"/>
          <a:ea typeface="PMingLiU" pitchFamily="18" charset="-120"/>
        </a:defRPr>
      </a:lvl2pPr>
      <a:lvl3pPr algn="ctr" defTabSz="3131695" rtl="0" eaLnBrk="0" fontAlgn="base" hangingPunct="0">
        <a:spcBef>
          <a:spcPct val="0"/>
        </a:spcBef>
        <a:spcAft>
          <a:spcPct val="0"/>
        </a:spcAft>
        <a:defRPr sz="15000">
          <a:solidFill>
            <a:schemeClr val="tx1"/>
          </a:solidFill>
          <a:latin typeface="Calibri" pitchFamily="34" charset="0"/>
          <a:ea typeface="PMingLiU" pitchFamily="18" charset="-120"/>
        </a:defRPr>
      </a:lvl3pPr>
      <a:lvl4pPr algn="ctr" defTabSz="3131695" rtl="0" eaLnBrk="0" fontAlgn="base" hangingPunct="0">
        <a:spcBef>
          <a:spcPct val="0"/>
        </a:spcBef>
        <a:spcAft>
          <a:spcPct val="0"/>
        </a:spcAft>
        <a:defRPr sz="15000">
          <a:solidFill>
            <a:schemeClr val="tx1"/>
          </a:solidFill>
          <a:latin typeface="Calibri" pitchFamily="34" charset="0"/>
          <a:ea typeface="PMingLiU" pitchFamily="18" charset="-120"/>
        </a:defRPr>
      </a:lvl4pPr>
      <a:lvl5pPr algn="ctr" defTabSz="3131695" rtl="0" eaLnBrk="0" fontAlgn="base" hangingPunct="0">
        <a:spcBef>
          <a:spcPct val="0"/>
        </a:spcBef>
        <a:spcAft>
          <a:spcPct val="0"/>
        </a:spcAft>
        <a:defRPr sz="15000">
          <a:solidFill>
            <a:schemeClr val="tx1"/>
          </a:solidFill>
          <a:latin typeface="Calibri" pitchFamily="34" charset="0"/>
          <a:ea typeface="PMingLiU" pitchFamily="18" charset="-120"/>
        </a:defRPr>
      </a:lvl5pPr>
      <a:lvl6pPr marL="391835" algn="ctr" defTabSz="3134677" rtl="0" fontAlgn="base">
        <a:spcBef>
          <a:spcPct val="0"/>
        </a:spcBef>
        <a:spcAft>
          <a:spcPct val="0"/>
        </a:spcAft>
        <a:defRPr sz="15100">
          <a:solidFill>
            <a:schemeClr val="tx1"/>
          </a:solidFill>
          <a:latin typeface="Calibri" pitchFamily="34" charset="0"/>
          <a:ea typeface="PMingLiU" pitchFamily="18" charset="-120"/>
        </a:defRPr>
      </a:lvl6pPr>
      <a:lvl7pPr marL="783670" algn="ctr" defTabSz="3134677" rtl="0" fontAlgn="base">
        <a:spcBef>
          <a:spcPct val="0"/>
        </a:spcBef>
        <a:spcAft>
          <a:spcPct val="0"/>
        </a:spcAft>
        <a:defRPr sz="15100">
          <a:solidFill>
            <a:schemeClr val="tx1"/>
          </a:solidFill>
          <a:latin typeface="Calibri" pitchFamily="34" charset="0"/>
          <a:ea typeface="PMingLiU" pitchFamily="18" charset="-120"/>
        </a:defRPr>
      </a:lvl7pPr>
      <a:lvl8pPr marL="1175504" algn="ctr" defTabSz="3134677" rtl="0" fontAlgn="base">
        <a:spcBef>
          <a:spcPct val="0"/>
        </a:spcBef>
        <a:spcAft>
          <a:spcPct val="0"/>
        </a:spcAft>
        <a:defRPr sz="15100">
          <a:solidFill>
            <a:schemeClr val="tx1"/>
          </a:solidFill>
          <a:latin typeface="Calibri" pitchFamily="34" charset="0"/>
          <a:ea typeface="PMingLiU" pitchFamily="18" charset="-120"/>
        </a:defRPr>
      </a:lvl8pPr>
      <a:lvl9pPr marL="1567339" algn="ctr" defTabSz="3134677" rtl="0" fontAlgn="base">
        <a:spcBef>
          <a:spcPct val="0"/>
        </a:spcBef>
        <a:spcAft>
          <a:spcPct val="0"/>
        </a:spcAft>
        <a:defRPr sz="15100">
          <a:solidFill>
            <a:schemeClr val="tx1"/>
          </a:solidFill>
          <a:latin typeface="Calibri" pitchFamily="34" charset="0"/>
          <a:ea typeface="PMingLiU" pitchFamily="18" charset="-120"/>
        </a:defRPr>
      </a:lvl9pPr>
    </p:titleStyle>
    <p:bodyStyle>
      <a:lvl1pPr marL="1173433" indent="-1173433" algn="l" defTabSz="3131695" rtl="0" eaLnBrk="0" fontAlgn="base" hangingPunct="0">
        <a:spcBef>
          <a:spcPct val="20000"/>
        </a:spcBef>
        <a:spcAft>
          <a:spcPct val="0"/>
        </a:spcAft>
        <a:buFont typeface="Arial" panose="020B0604020202020204" pitchFamily="34" charset="0"/>
        <a:buChar char="•"/>
        <a:defRPr sz="10920" kern="1200">
          <a:solidFill>
            <a:schemeClr val="tx1"/>
          </a:solidFill>
          <a:latin typeface="+mn-lt"/>
          <a:ea typeface="PMingLiU" pitchFamily="18" charset="-120"/>
          <a:cs typeface="+mn-cs"/>
        </a:defRPr>
      </a:lvl1pPr>
      <a:lvl2pPr marL="2544978" indent="-979130" algn="l" defTabSz="3131695" rtl="0" eaLnBrk="0" fontAlgn="base" hangingPunct="0">
        <a:spcBef>
          <a:spcPct val="20000"/>
        </a:spcBef>
        <a:spcAft>
          <a:spcPct val="0"/>
        </a:spcAft>
        <a:buFont typeface="Arial" panose="020B0604020202020204" pitchFamily="34" charset="0"/>
        <a:buChar char="–"/>
        <a:defRPr sz="9600" kern="1200">
          <a:solidFill>
            <a:schemeClr val="tx1"/>
          </a:solidFill>
          <a:latin typeface="+mn-lt"/>
          <a:ea typeface="PMingLiU" pitchFamily="18" charset="-120"/>
          <a:cs typeface="+mn-cs"/>
        </a:defRPr>
      </a:lvl2pPr>
      <a:lvl3pPr marL="3916523" indent="-781019" algn="l" defTabSz="3131695" rtl="0" eaLnBrk="0" fontAlgn="base" hangingPunct="0">
        <a:spcBef>
          <a:spcPct val="20000"/>
        </a:spcBef>
        <a:spcAft>
          <a:spcPct val="0"/>
        </a:spcAft>
        <a:buFont typeface="Arial" panose="020B0604020202020204" pitchFamily="34" charset="0"/>
        <a:buChar char="•"/>
        <a:defRPr sz="8160" kern="1200">
          <a:solidFill>
            <a:schemeClr val="tx1"/>
          </a:solidFill>
          <a:latin typeface="+mn-lt"/>
          <a:ea typeface="PMingLiU" pitchFamily="18" charset="-120"/>
          <a:cs typeface="+mn-cs"/>
        </a:defRPr>
      </a:lvl3pPr>
      <a:lvl4pPr marL="5484277" indent="-781019" algn="l" defTabSz="3131695" rtl="0" eaLnBrk="0" fontAlgn="base" hangingPunct="0">
        <a:spcBef>
          <a:spcPct val="20000"/>
        </a:spcBef>
        <a:spcAft>
          <a:spcPct val="0"/>
        </a:spcAft>
        <a:buFont typeface="Arial" panose="020B0604020202020204" pitchFamily="34" charset="0"/>
        <a:buChar char="–"/>
        <a:defRPr sz="6840" kern="1200">
          <a:solidFill>
            <a:schemeClr val="tx1"/>
          </a:solidFill>
          <a:latin typeface="+mn-lt"/>
          <a:ea typeface="PMingLiU" pitchFamily="18" charset="-120"/>
          <a:cs typeface="+mn-cs"/>
        </a:defRPr>
      </a:lvl4pPr>
      <a:lvl5pPr marL="7052028" indent="-781019" algn="l" defTabSz="3131695" rtl="0" eaLnBrk="0" fontAlgn="base" hangingPunct="0">
        <a:spcBef>
          <a:spcPct val="20000"/>
        </a:spcBef>
        <a:spcAft>
          <a:spcPct val="0"/>
        </a:spcAft>
        <a:buFont typeface="Arial" panose="020B0604020202020204" pitchFamily="34" charset="0"/>
        <a:buChar char="»"/>
        <a:defRPr sz="6840" kern="1200">
          <a:solidFill>
            <a:schemeClr val="tx1"/>
          </a:solidFill>
          <a:latin typeface="+mn-lt"/>
          <a:ea typeface="PMingLiU" pitchFamily="18" charset="-120"/>
          <a:cs typeface="+mn-cs"/>
        </a:defRPr>
      </a:lvl5pPr>
      <a:lvl6pPr marL="8620366" indent="-783670" algn="l" defTabSz="3134677"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705" indent="-783670" algn="l" defTabSz="3134677"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5043" indent="-783670" algn="l" defTabSz="3134677"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2382" indent="-783670" algn="l" defTabSz="3134677"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zh-TW"/>
      </a:defPPr>
      <a:lvl1pPr marL="0" algn="l" defTabSz="3134677" rtl="0" eaLnBrk="1" latinLnBrk="0" hangingPunct="1">
        <a:defRPr sz="6199" kern="1200">
          <a:solidFill>
            <a:schemeClr val="tx1"/>
          </a:solidFill>
          <a:latin typeface="+mn-lt"/>
          <a:ea typeface="+mn-ea"/>
          <a:cs typeface="+mn-cs"/>
        </a:defRPr>
      </a:lvl1pPr>
      <a:lvl2pPr marL="1567339" algn="l" defTabSz="3134677" rtl="0" eaLnBrk="1" latinLnBrk="0" hangingPunct="1">
        <a:defRPr sz="6199" kern="1200">
          <a:solidFill>
            <a:schemeClr val="tx1"/>
          </a:solidFill>
          <a:latin typeface="+mn-lt"/>
          <a:ea typeface="+mn-ea"/>
          <a:cs typeface="+mn-cs"/>
        </a:defRPr>
      </a:lvl2pPr>
      <a:lvl3pPr marL="3134677" algn="l" defTabSz="3134677" rtl="0" eaLnBrk="1" latinLnBrk="0" hangingPunct="1">
        <a:defRPr sz="6199" kern="1200">
          <a:solidFill>
            <a:schemeClr val="tx1"/>
          </a:solidFill>
          <a:latin typeface="+mn-lt"/>
          <a:ea typeface="+mn-ea"/>
          <a:cs typeface="+mn-cs"/>
        </a:defRPr>
      </a:lvl3pPr>
      <a:lvl4pPr marL="4702016" algn="l" defTabSz="3134677" rtl="0" eaLnBrk="1" latinLnBrk="0" hangingPunct="1">
        <a:defRPr sz="6199" kern="1200">
          <a:solidFill>
            <a:schemeClr val="tx1"/>
          </a:solidFill>
          <a:latin typeface="+mn-lt"/>
          <a:ea typeface="+mn-ea"/>
          <a:cs typeface="+mn-cs"/>
        </a:defRPr>
      </a:lvl4pPr>
      <a:lvl5pPr marL="6269357" algn="l" defTabSz="3134677" rtl="0" eaLnBrk="1" latinLnBrk="0" hangingPunct="1">
        <a:defRPr sz="6199" kern="1200">
          <a:solidFill>
            <a:schemeClr val="tx1"/>
          </a:solidFill>
          <a:latin typeface="+mn-lt"/>
          <a:ea typeface="+mn-ea"/>
          <a:cs typeface="+mn-cs"/>
        </a:defRPr>
      </a:lvl5pPr>
      <a:lvl6pPr marL="7836695" algn="l" defTabSz="3134677" rtl="0" eaLnBrk="1" latinLnBrk="0" hangingPunct="1">
        <a:defRPr sz="6199" kern="1200">
          <a:solidFill>
            <a:schemeClr val="tx1"/>
          </a:solidFill>
          <a:latin typeface="+mn-lt"/>
          <a:ea typeface="+mn-ea"/>
          <a:cs typeface="+mn-cs"/>
        </a:defRPr>
      </a:lvl6pPr>
      <a:lvl7pPr marL="9404035" algn="l" defTabSz="3134677" rtl="0" eaLnBrk="1" latinLnBrk="0" hangingPunct="1">
        <a:defRPr sz="6199" kern="1200">
          <a:solidFill>
            <a:schemeClr val="tx1"/>
          </a:solidFill>
          <a:latin typeface="+mn-lt"/>
          <a:ea typeface="+mn-ea"/>
          <a:cs typeface="+mn-cs"/>
        </a:defRPr>
      </a:lvl7pPr>
      <a:lvl8pPr marL="10971373" algn="l" defTabSz="3134677" rtl="0" eaLnBrk="1" latinLnBrk="0" hangingPunct="1">
        <a:defRPr sz="6199" kern="1200">
          <a:solidFill>
            <a:schemeClr val="tx1"/>
          </a:solidFill>
          <a:latin typeface="+mn-lt"/>
          <a:ea typeface="+mn-ea"/>
          <a:cs typeface="+mn-cs"/>
        </a:defRPr>
      </a:lvl8pPr>
      <a:lvl9pPr marL="12538712" algn="l" defTabSz="3134677" rtl="0" eaLnBrk="1" latinLnBrk="0" hangingPunct="1">
        <a:defRPr sz="61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411479" y="3615870"/>
            <a:ext cx="7818121" cy="12729599"/>
          </a:xfrm>
          <a:prstGeom prst="roundRect">
            <a:avLst>
              <a:gd name="adj" fmla="val 3786"/>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anchor="ctr"/>
          <a:lstStyle/>
          <a:p>
            <a:pPr algn="ctr" defTabSz="3134677" eaLnBrk="1" hangingPunct="1">
              <a:defRPr/>
            </a:pPr>
            <a:endParaRPr kumimoji="0" lang="zh-TW" altLang="en-US" sz="5166">
              <a:solidFill>
                <a:srgbClr val="FFFFFF"/>
              </a:solidFill>
              <a:latin typeface="Helvetica" pitchFamily="34" charset="0"/>
            </a:endParaRPr>
          </a:p>
        </p:txBody>
      </p:sp>
      <p:sp>
        <p:nvSpPr>
          <p:cNvPr id="25" name="Rounded Rectangle 24"/>
          <p:cNvSpPr/>
          <p:nvPr/>
        </p:nvSpPr>
        <p:spPr>
          <a:xfrm>
            <a:off x="23111122" y="3615870"/>
            <a:ext cx="9444849" cy="15692895"/>
          </a:xfrm>
          <a:prstGeom prst="roundRect">
            <a:avLst>
              <a:gd name="adj" fmla="val 3786"/>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anchor="ctr"/>
          <a:lstStyle/>
          <a:p>
            <a:pPr algn="ctr" defTabSz="3134677" eaLnBrk="1" hangingPunct="1">
              <a:defRPr/>
            </a:pPr>
            <a:endParaRPr kumimoji="0" lang="zh-TW" altLang="en-US" sz="5166">
              <a:solidFill>
                <a:srgbClr val="FFFFFF"/>
              </a:solidFill>
              <a:latin typeface="Helvetica" pitchFamily="34" charset="0"/>
            </a:endParaRPr>
          </a:p>
        </p:txBody>
      </p:sp>
      <p:grpSp>
        <p:nvGrpSpPr>
          <p:cNvPr id="30" name="Group 29"/>
          <p:cNvGrpSpPr/>
          <p:nvPr/>
        </p:nvGrpSpPr>
        <p:grpSpPr>
          <a:xfrm>
            <a:off x="23111124" y="19639512"/>
            <a:ext cx="9259491" cy="5594950"/>
            <a:chOff x="17830800" y="12649200"/>
            <a:chExt cx="9372600" cy="2498577"/>
          </a:xfrm>
        </p:grpSpPr>
        <p:sp>
          <p:nvSpPr>
            <p:cNvPr id="197" name="Rounded Rectangle 196"/>
            <p:cNvSpPr/>
            <p:nvPr/>
          </p:nvSpPr>
          <p:spPr>
            <a:xfrm>
              <a:off x="17830800" y="12649200"/>
              <a:ext cx="9372600" cy="2498577"/>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anchor="ctr"/>
            <a:lstStyle/>
            <a:p>
              <a:pPr algn="ctr" defTabSz="3134677" eaLnBrk="1" hangingPunct="1">
                <a:defRPr/>
              </a:pPr>
              <a:endParaRPr kumimoji="0" lang="zh-TW" altLang="en-US" sz="5166">
                <a:solidFill>
                  <a:srgbClr val="FFFFFF"/>
                </a:solidFill>
                <a:latin typeface="Helvetica" pitchFamily="34" charset="0"/>
              </a:endParaRPr>
            </a:p>
          </p:txBody>
        </p:sp>
        <p:sp>
          <p:nvSpPr>
            <p:cNvPr id="198" name="TextBox 113"/>
            <p:cNvSpPr txBox="1">
              <a:spLocks noChangeArrowheads="1"/>
            </p:cNvSpPr>
            <p:nvPr/>
          </p:nvSpPr>
          <p:spPr bwMode="auto">
            <a:xfrm>
              <a:off x="17838313" y="12772659"/>
              <a:ext cx="9108583" cy="65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373" tIns="39187" rIns="78373" bIns="39187">
              <a:spAutoFit/>
            </a:bodyPr>
            <a:lstStyle>
              <a:lvl1pPr eaLnBrk="0" hangingPunct="0">
                <a:defRPr kumimoji="1" sz="6200">
                  <a:solidFill>
                    <a:schemeClr val="tx1"/>
                  </a:solidFill>
                  <a:latin typeface="Arial" panose="020B0604020202020204" pitchFamily="34" charset="0"/>
                  <a:ea typeface="PMingLiU" panose="02020500000000000000" pitchFamily="18" charset="-120"/>
                </a:defRPr>
              </a:lvl1pPr>
              <a:lvl2pPr marL="742950" indent="-285750" eaLnBrk="0" hangingPunct="0">
                <a:defRPr kumimoji="1" sz="6200">
                  <a:solidFill>
                    <a:schemeClr val="tx1"/>
                  </a:solidFill>
                  <a:latin typeface="Arial" panose="020B0604020202020204" pitchFamily="34" charset="0"/>
                  <a:ea typeface="PMingLiU" panose="02020500000000000000" pitchFamily="18" charset="-120"/>
                </a:defRPr>
              </a:lvl2pPr>
              <a:lvl3pPr marL="1143000" indent="-228600" eaLnBrk="0" hangingPunct="0">
                <a:defRPr kumimoji="1" sz="6200">
                  <a:solidFill>
                    <a:schemeClr val="tx1"/>
                  </a:solidFill>
                  <a:latin typeface="Arial" panose="020B0604020202020204" pitchFamily="34" charset="0"/>
                  <a:ea typeface="PMingLiU" panose="02020500000000000000" pitchFamily="18" charset="-120"/>
                </a:defRPr>
              </a:lvl3pPr>
              <a:lvl4pPr marL="1600200" indent="-228600" eaLnBrk="0" hangingPunct="0">
                <a:defRPr kumimoji="1" sz="6200">
                  <a:solidFill>
                    <a:schemeClr val="tx1"/>
                  </a:solidFill>
                  <a:latin typeface="Arial" panose="020B0604020202020204" pitchFamily="34" charset="0"/>
                  <a:ea typeface="PMingLiU" panose="02020500000000000000" pitchFamily="18" charset="-120"/>
                </a:defRPr>
              </a:lvl4pPr>
              <a:lvl5pPr marL="2057400" indent="-228600" eaLnBrk="0" hangingPunct="0">
                <a:defRPr kumimoji="1" sz="6200">
                  <a:solidFill>
                    <a:schemeClr val="tx1"/>
                  </a:solidFill>
                  <a:latin typeface="Arial" panose="020B0604020202020204" pitchFamily="34" charset="0"/>
                  <a:ea typeface="PMingLiU" panose="02020500000000000000" pitchFamily="18" charset="-120"/>
                </a:defRPr>
              </a:lvl5pPr>
              <a:lvl6pPr marL="25146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6pPr>
              <a:lvl7pPr marL="29718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7pPr>
              <a:lvl8pPr marL="34290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8pPr>
              <a:lvl9pPr marL="38862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9pPr>
            </a:lstStyle>
            <a:p>
              <a:pPr algn="ctr" defTabSz="3133475" eaLnBrk="1" hangingPunct="1">
                <a:defRPr/>
              </a:pPr>
              <a:r>
                <a:rPr kumimoji="0" lang="en-US" altLang="zh-TW" sz="4400" b="1" dirty="0">
                  <a:latin typeface="Helvetica" panose="020B0604020202020204" pitchFamily="34" charset="0"/>
                </a:rPr>
                <a:t>References</a:t>
              </a:r>
              <a:endParaRPr kumimoji="0" lang="zh-TW" altLang="en-US" sz="4400" b="1" dirty="0">
                <a:latin typeface="Helvetica" panose="020B0604020202020204" pitchFamily="34" charset="0"/>
              </a:endParaRPr>
            </a:p>
          </p:txBody>
        </p:sp>
      </p:grpSp>
      <p:sp>
        <p:nvSpPr>
          <p:cNvPr id="3" name="Rectangle 2"/>
          <p:cNvSpPr/>
          <p:nvPr/>
        </p:nvSpPr>
        <p:spPr>
          <a:xfrm>
            <a:off x="0" y="-1"/>
            <a:ext cx="32918400" cy="33933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anchor="ctr"/>
          <a:lstStyle/>
          <a:p>
            <a:pPr algn="ctr" defTabSz="3134677" eaLnBrk="1" hangingPunct="1">
              <a:defRPr/>
            </a:pPr>
            <a:r>
              <a:rPr lang="en-US" sz="8000" dirty="0"/>
              <a:t>Methods for Autonomous Path Planning</a:t>
            </a:r>
          </a:p>
          <a:p>
            <a:pPr algn="ctr" defTabSz="3134677" eaLnBrk="1" hangingPunct="1">
              <a:defRPr/>
            </a:pPr>
            <a:r>
              <a:rPr kumimoji="0" lang="en-US" altLang="zh-TW" sz="6000" dirty="0" err="1">
                <a:solidFill>
                  <a:srgbClr val="FFFFFF"/>
                </a:solidFill>
                <a:latin typeface="Helvetica" pitchFamily="34" charset="0"/>
              </a:rPr>
              <a:t>Abhi</a:t>
            </a:r>
            <a:r>
              <a:rPr kumimoji="0" lang="en-US" altLang="zh-TW" sz="6000" dirty="0">
                <a:solidFill>
                  <a:srgbClr val="FFFFFF"/>
                </a:solidFill>
                <a:latin typeface="Helvetica" pitchFamily="34" charset="0"/>
              </a:rPr>
              <a:t> </a:t>
            </a:r>
            <a:r>
              <a:rPr kumimoji="0" lang="en-US" altLang="zh-TW" sz="6000" dirty="0" err="1">
                <a:solidFill>
                  <a:srgbClr val="FFFFFF"/>
                </a:solidFill>
                <a:latin typeface="Helvetica" pitchFamily="34" charset="0"/>
              </a:rPr>
              <a:t>Kulgod</a:t>
            </a:r>
            <a:r>
              <a:rPr kumimoji="0" lang="en-US" altLang="zh-TW" sz="6000" dirty="0">
                <a:solidFill>
                  <a:srgbClr val="FFFFFF"/>
                </a:solidFill>
                <a:latin typeface="Helvetica" pitchFamily="34" charset="0"/>
              </a:rPr>
              <a:t>, Anthony Degleris, Isaac </a:t>
            </a:r>
            <a:r>
              <a:rPr kumimoji="0" lang="en-US" altLang="zh-TW" sz="6000" dirty="0" smtClean="0">
                <a:solidFill>
                  <a:srgbClr val="FFFFFF"/>
                </a:solidFill>
                <a:latin typeface="Helvetica" pitchFamily="34" charset="0"/>
              </a:rPr>
              <a:t>Scheinfeld</a:t>
            </a:r>
            <a:endParaRPr kumimoji="0" lang="en-US" altLang="zh-TW" sz="6000" dirty="0">
              <a:solidFill>
                <a:srgbClr val="FFFFFF"/>
              </a:solidFill>
              <a:latin typeface="Helvetica" pitchFamily="34" charset="0"/>
            </a:endParaRPr>
          </a:p>
        </p:txBody>
      </p:sp>
      <p:pic>
        <p:nvPicPr>
          <p:cNvPr id="200" name="Picture 1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04800"/>
            <a:ext cx="2805712" cy="2805712"/>
          </a:xfrm>
          <a:prstGeom prst="rect">
            <a:avLst/>
          </a:prstGeom>
        </p:spPr>
      </p:pic>
      <p:sp>
        <p:nvSpPr>
          <p:cNvPr id="35" name="Rounded Rectangle 654">
            <a:extLst>
              <a:ext uri="{FF2B5EF4-FFF2-40B4-BE49-F238E27FC236}">
                <a16:creationId xmlns:a16="http://schemas.microsoft.com/office/drawing/2014/main" xmlns="" id="{E749ACD6-E9F9-4429-AB23-DDA49C3E06EA}"/>
              </a:ext>
            </a:extLst>
          </p:cNvPr>
          <p:cNvSpPr/>
          <p:nvPr/>
        </p:nvSpPr>
        <p:spPr>
          <a:xfrm>
            <a:off x="441959" y="16840199"/>
            <a:ext cx="7818121" cy="8394263"/>
          </a:xfrm>
          <a:prstGeom prst="roundRect">
            <a:avLst>
              <a:gd name="adj" fmla="val 3786"/>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anchor="ctr"/>
          <a:lstStyle/>
          <a:p>
            <a:pPr algn="ctr" defTabSz="3134677" eaLnBrk="1" hangingPunct="1">
              <a:defRPr/>
            </a:pPr>
            <a:endParaRPr kumimoji="0" lang="zh-TW" altLang="en-US" sz="5166">
              <a:solidFill>
                <a:srgbClr val="FFFFFF"/>
              </a:solidFill>
              <a:latin typeface="Helvetica" pitchFamily="34" charset="0"/>
            </a:endParaRPr>
          </a:p>
        </p:txBody>
      </p:sp>
      <p:sp>
        <p:nvSpPr>
          <p:cNvPr id="114" name="Rounded Rectangle 24">
            <a:extLst>
              <a:ext uri="{FF2B5EF4-FFF2-40B4-BE49-F238E27FC236}">
                <a16:creationId xmlns:a16="http://schemas.microsoft.com/office/drawing/2014/main" xmlns="" id="{8CCF5CB2-8AD1-4F04-8EAA-EF03AD901465}"/>
              </a:ext>
            </a:extLst>
          </p:cNvPr>
          <p:cNvSpPr/>
          <p:nvPr/>
        </p:nvSpPr>
        <p:spPr>
          <a:xfrm>
            <a:off x="8763000" y="3615870"/>
            <a:ext cx="13944600" cy="21618592"/>
          </a:xfrm>
          <a:prstGeom prst="roundRect">
            <a:avLst>
              <a:gd name="adj" fmla="val 3786"/>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anchor="ctr"/>
          <a:lstStyle/>
          <a:p>
            <a:pPr algn="ctr" defTabSz="3134677" eaLnBrk="1" hangingPunct="1">
              <a:defRPr/>
            </a:pPr>
            <a:endParaRPr kumimoji="0" lang="zh-TW" altLang="en-US" sz="5166">
              <a:solidFill>
                <a:srgbClr val="FFFFFF"/>
              </a:solidFill>
              <a:latin typeface="Helvetica" pitchFamily="34" charset="0"/>
            </a:endParaRPr>
          </a:p>
        </p:txBody>
      </p:sp>
      <p:sp>
        <p:nvSpPr>
          <p:cNvPr id="115" name="TextBox 113">
            <a:extLst>
              <a:ext uri="{FF2B5EF4-FFF2-40B4-BE49-F238E27FC236}">
                <a16:creationId xmlns:a16="http://schemas.microsoft.com/office/drawing/2014/main" xmlns="" id="{F02AE63F-7CE3-48DD-8696-389C9282E694}"/>
              </a:ext>
            </a:extLst>
          </p:cNvPr>
          <p:cNvSpPr txBox="1">
            <a:spLocks noChangeArrowheads="1"/>
          </p:cNvSpPr>
          <p:nvPr/>
        </p:nvSpPr>
        <p:spPr bwMode="auto">
          <a:xfrm>
            <a:off x="11235970" y="3851969"/>
            <a:ext cx="8998660" cy="75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373" tIns="39187" rIns="78373" bIns="39187">
            <a:spAutoFit/>
          </a:bodyPr>
          <a:lstStyle>
            <a:lvl1pPr eaLnBrk="0" hangingPunct="0">
              <a:defRPr kumimoji="1" sz="6200">
                <a:solidFill>
                  <a:schemeClr val="tx1"/>
                </a:solidFill>
                <a:latin typeface="Arial" panose="020B0604020202020204" pitchFamily="34" charset="0"/>
                <a:ea typeface="PMingLiU" panose="02020500000000000000" pitchFamily="18" charset="-120"/>
              </a:defRPr>
            </a:lvl1pPr>
            <a:lvl2pPr marL="742950" indent="-285750" eaLnBrk="0" hangingPunct="0">
              <a:defRPr kumimoji="1" sz="6200">
                <a:solidFill>
                  <a:schemeClr val="tx1"/>
                </a:solidFill>
                <a:latin typeface="Arial" panose="020B0604020202020204" pitchFamily="34" charset="0"/>
                <a:ea typeface="PMingLiU" panose="02020500000000000000" pitchFamily="18" charset="-120"/>
              </a:defRPr>
            </a:lvl2pPr>
            <a:lvl3pPr marL="1143000" indent="-228600" eaLnBrk="0" hangingPunct="0">
              <a:defRPr kumimoji="1" sz="6200">
                <a:solidFill>
                  <a:schemeClr val="tx1"/>
                </a:solidFill>
                <a:latin typeface="Arial" panose="020B0604020202020204" pitchFamily="34" charset="0"/>
                <a:ea typeface="PMingLiU" panose="02020500000000000000" pitchFamily="18" charset="-120"/>
              </a:defRPr>
            </a:lvl3pPr>
            <a:lvl4pPr marL="1600200" indent="-228600" eaLnBrk="0" hangingPunct="0">
              <a:defRPr kumimoji="1" sz="6200">
                <a:solidFill>
                  <a:schemeClr val="tx1"/>
                </a:solidFill>
                <a:latin typeface="Arial" panose="020B0604020202020204" pitchFamily="34" charset="0"/>
                <a:ea typeface="PMingLiU" panose="02020500000000000000" pitchFamily="18" charset="-120"/>
              </a:defRPr>
            </a:lvl4pPr>
            <a:lvl5pPr marL="2057400" indent="-228600" eaLnBrk="0" hangingPunct="0">
              <a:defRPr kumimoji="1" sz="6200">
                <a:solidFill>
                  <a:schemeClr val="tx1"/>
                </a:solidFill>
                <a:latin typeface="Arial" panose="020B0604020202020204" pitchFamily="34" charset="0"/>
                <a:ea typeface="PMingLiU" panose="02020500000000000000" pitchFamily="18" charset="-120"/>
              </a:defRPr>
            </a:lvl5pPr>
            <a:lvl6pPr marL="25146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6pPr>
            <a:lvl7pPr marL="29718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7pPr>
            <a:lvl8pPr marL="34290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8pPr>
            <a:lvl9pPr marL="38862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9pPr>
          </a:lstStyle>
          <a:p>
            <a:pPr algn="ctr" defTabSz="3133475" eaLnBrk="1" hangingPunct="1">
              <a:defRPr/>
            </a:pPr>
            <a:r>
              <a:rPr kumimoji="0" lang="en-US" altLang="zh-TW" sz="4400" b="1" dirty="0">
                <a:latin typeface="Helvetica" panose="020B0604020202020204" pitchFamily="34" charset="0"/>
              </a:rPr>
              <a:t>Methods</a:t>
            </a:r>
            <a:endParaRPr kumimoji="0" lang="zh-TW" altLang="en-US" sz="4400" b="1" dirty="0">
              <a:latin typeface="Helvetica" panose="020B0604020202020204" pitchFamily="34" charset="0"/>
            </a:endParaRPr>
          </a:p>
        </p:txBody>
      </p:sp>
      <p:sp>
        <p:nvSpPr>
          <p:cNvPr id="116" name="TextBox 113">
            <a:extLst>
              <a:ext uri="{FF2B5EF4-FFF2-40B4-BE49-F238E27FC236}">
                <a16:creationId xmlns:a16="http://schemas.microsoft.com/office/drawing/2014/main" xmlns="" id="{31E3D9EC-D379-4B01-AFF3-4F2B190B3937}"/>
              </a:ext>
            </a:extLst>
          </p:cNvPr>
          <p:cNvSpPr txBox="1">
            <a:spLocks noChangeArrowheads="1"/>
          </p:cNvSpPr>
          <p:nvPr/>
        </p:nvSpPr>
        <p:spPr bwMode="auto">
          <a:xfrm>
            <a:off x="23241539" y="3851969"/>
            <a:ext cx="8998660" cy="75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373" tIns="39187" rIns="78373" bIns="39187">
            <a:spAutoFit/>
          </a:bodyPr>
          <a:lstStyle>
            <a:lvl1pPr eaLnBrk="0" hangingPunct="0">
              <a:defRPr kumimoji="1" sz="6200">
                <a:solidFill>
                  <a:schemeClr val="tx1"/>
                </a:solidFill>
                <a:latin typeface="Arial" panose="020B0604020202020204" pitchFamily="34" charset="0"/>
                <a:ea typeface="PMingLiU" panose="02020500000000000000" pitchFamily="18" charset="-120"/>
              </a:defRPr>
            </a:lvl1pPr>
            <a:lvl2pPr marL="742950" indent="-285750" eaLnBrk="0" hangingPunct="0">
              <a:defRPr kumimoji="1" sz="6200">
                <a:solidFill>
                  <a:schemeClr val="tx1"/>
                </a:solidFill>
                <a:latin typeface="Arial" panose="020B0604020202020204" pitchFamily="34" charset="0"/>
                <a:ea typeface="PMingLiU" panose="02020500000000000000" pitchFamily="18" charset="-120"/>
              </a:defRPr>
            </a:lvl2pPr>
            <a:lvl3pPr marL="1143000" indent="-228600" eaLnBrk="0" hangingPunct="0">
              <a:defRPr kumimoji="1" sz="6200">
                <a:solidFill>
                  <a:schemeClr val="tx1"/>
                </a:solidFill>
                <a:latin typeface="Arial" panose="020B0604020202020204" pitchFamily="34" charset="0"/>
                <a:ea typeface="PMingLiU" panose="02020500000000000000" pitchFamily="18" charset="-120"/>
              </a:defRPr>
            </a:lvl3pPr>
            <a:lvl4pPr marL="1600200" indent="-228600" eaLnBrk="0" hangingPunct="0">
              <a:defRPr kumimoji="1" sz="6200">
                <a:solidFill>
                  <a:schemeClr val="tx1"/>
                </a:solidFill>
                <a:latin typeface="Arial" panose="020B0604020202020204" pitchFamily="34" charset="0"/>
                <a:ea typeface="PMingLiU" panose="02020500000000000000" pitchFamily="18" charset="-120"/>
              </a:defRPr>
            </a:lvl4pPr>
            <a:lvl5pPr marL="2057400" indent="-228600" eaLnBrk="0" hangingPunct="0">
              <a:defRPr kumimoji="1" sz="6200">
                <a:solidFill>
                  <a:schemeClr val="tx1"/>
                </a:solidFill>
                <a:latin typeface="Arial" panose="020B0604020202020204" pitchFamily="34" charset="0"/>
                <a:ea typeface="PMingLiU" panose="02020500000000000000" pitchFamily="18" charset="-120"/>
              </a:defRPr>
            </a:lvl5pPr>
            <a:lvl6pPr marL="25146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6pPr>
            <a:lvl7pPr marL="29718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7pPr>
            <a:lvl8pPr marL="34290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8pPr>
            <a:lvl9pPr marL="38862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9pPr>
          </a:lstStyle>
          <a:p>
            <a:pPr algn="ctr" defTabSz="3133475" eaLnBrk="1" hangingPunct="1">
              <a:defRPr/>
            </a:pPr>
            <a:r>
              <a:rPr kumimoji="0" lang="en-US" altLang="zh-TW" sz="4400" b="1" dirty="0">
                <a:latin typeface="Helvetica" panose="020B0604020202020204" pitchFamily="34" charset="0"/>
              </a:rPr>
              <a:t>Results</a:t>
            </a:r>
            <a:endParaRPr kumimoji="0" lang="zh-TW" altLang="en-US" sz="4400" b="1" dirty="0">
              <a:latin typeface="Helvetica" panose="020B0604020202020204" pitchFamily="34" charset="0"/>
            </a:endParaRPr>
          </a:p>
        </p:txBody>
      </p:sp>
      <p:sp>
        <p:nvSpPr>
          <p:cNvPr id="126" name="TextBox 113">
            <a:extLst>
              <a:ext uri="{FF2B5EF4-FFF2-40B4-BE49-F238E27FC236}">
                <a16:creationId xmlns:a16="http://schemas.microsoft.com/office/drawing/2014/main" xmlns="" id="{10C3C321-8435-499D-83BD-CE46DFE8C3A3}"/>
              </a:ext>
            </a:extLst>
          </p:cNvPr>
          <p:cNvSpPr txBox="1">
            <a:spLocks noChangeArrowheads="1"/>
          </p:cNvSpPr>
          <p:nvPr/>
        </p:nvSpPr>
        <p:spPr bwMode="auto">
          <a:xfrm>
            <a:off x="678201" y="3851969"/>
            <a:ext cx="7246599" cy="75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373" tIns="39187" rIns="78373" bIns="39187">
            <a:spAutoFit/>
          </a:bodyPr>
          <a:lstStyle>
            <a:lvl1pPr eaLnBrk="0" hangingPunct="0">
              <a:defRPr kumimoji="1" sz="6200">
                <a:solidFill>
                  <a:schemeClr val="tx1"/>
                </a:solidFill>
                <a:latin typeface="Arial" panose="020B0604020202020204" pitchFamily="34" charset="0"/>
                <a:ea typeface="PMingLiU" panose="02020500000000000000" pitchFamily="18" charset="-120"/>
              </a:defRPr>
            </a:lvl1pPr>
            <a:lvl2pPr marL="742950" indent="-285750" eaLnBrk="0" hangingPunct="0">
              <a:defRPr kumimoji="1" sz="6200">
                <a:solidFill>
                  <a:schemeClr val="tx1"/>
                </a:solidFill>
                <a:latin typeface="Arial" panose="020B0604020202020204" pitchFamily="34" charset="0"/>
                <a:ea typeface="PMingLiU" panose="02020500000000000000" pitchFamily="18" charset="-120"/>
              </a:defRPr>
            </a:lvl2pPr>
            <a:lvl3pPr marL="1143000" indent="-228600" eaLnBrk="0" hangingPunct="0">
              <a:defRPr kumimoji="1" sz="6200">
                <a:solidFill>
                  <a:schemeClr val="tx1"/>
                </a:solidFill>
                <a:latin typeface="Arial" panose="020B0604020202020204" pitchFamily="34" charset="0"/>
                <a:ea typeface="PMingLiU" panose="02020500000000000000" pitchFamily="18" charset="-120"/>
              </a:defRPr>
            </a:lvl3pPr>
            <a:lvl4pPr marL="1600200" indent="-228600" eaLnBrk="0" hangingPunct="0">
              <a:defRPr kumimoji="1" sz="6200">
                <a:solidFill>
                  <a:schemeClr val="tx1"/>
                </a:solidFill>
                <a:latin typeface="Arial" panose="020B0604020202020204" pitchFamily="34" charset="0"/>
                <a:ea typeface="PMingLiU" panose="02020500000000000000" pitchFamily="18" charset="-120"/>
              </a:defRPr>
            </a:lvl4pPr>
            <a:lvl5pPr marL="2057400" indent="-228600" eaLnBrk="0" hangingPunct="0">
              <a:defRPr kumimoji="1" sz="6200">
                <a:solidFill>
                  <a:schemeClr val="tx1"/>
                </a:solidFill>
                <a:latin typeface="Arial" panose="020B0604020202020204" pitchFamily="34" charset="0"/>
                <a:ea typeface="PMingLiU" panose="02020500000000000000" pitchFamily="18" charset="-120"/>
              </a:defRPr>
            </a:lvl5pPr>
            <a:lvl6pPr marL="25146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6pPr>
            <a:lvl7pPr marL="29718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7pPr>
            <a:lvl8pPr marL="34290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8pPr>
            <a:lvl9pPr marL="38862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9pPr>
          </a:lstStyle>
          <a:p>
            <a:pPr algn="ctr" defTabSz="3133475" eaLnBrk="1" hangingPunct="1">
              <a:defRPr/>
            </a:pPr>
            <a:r>
              <a:rPr kumimoji="0" lang="en-US" altLang="zh-TW" sz="4400" b="1" dirty="0">
                <a:latin typeface="Helvetica" panose="020B0604020202020204" pitchFamily="34" charset="0"/>
              </a:rPr>
              <a:t>Motivation</a:t>
            </a:r>
            <a:endParaRPr kumimoji="0" lang="zh-TW" altLang="en-US" sz="4400" b="1" dirty="0">
              <a:latin typeface="Helvetica" panose="020B0604020202020204" pitchFamily="34" charset="0"/>
            </a:endParaRPr>
          </a:p>
        </p:txBody>
      </p:sp>
      <p:sp>
        <p:nvSpPr>
          <p:cNvPr id="128" name="TextBox 113">
            <a:extLst>
              <a:ext uri="{FF2B5EF4-FFF2-40B4-BE49-F238E27FC236}">
                <a16:creationId xmlns:a16="http://schemas.microsoft.com/office/drawing/2014/main" xmlns="" id="{35E67E23-ADED-4EB5-AD59-399A47CA488A}"/>
              </a:ext>
            </a:extLst>
          </p:cNvPr>
          <p:cNvSpPr txBox="1">
            <a:spLocks noChangeArrowheads="1"/>
          </p:cNvSpPr>
          <p:nvPr/>
        </p:nvSpPr>
        <p:spPr bwMode="auto">
          <a:xfrm>
            <a:off x="727719" y="16992600"/>
            <a:ext cx="7246599" cy="75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373" tIns="39187" rIns="78373" bIns="39187">
            <a:spAutoFit/>
          </a:bodyPr>
          <a:lstStyle>
            <a:lvl1pPr eaLnBrk="0" hangingPunct="0">
              <a:defRPr kumimoji="1" sz="6200">
                <a:solidFill>
                  <a:schemeClr val="tx1"/>
                </a:solidFill>
                <a:latin typeface="Arial" panose="020B0604020202020204" pitchFamily="34" charset="0"/>
                <a:ea typeface="PMingLiU" panose="02020500000000000000" pitchFamily="18" charset="-120"/>
              </a:defRPr>
            </a:lvl1pPr>
            <a:lvl2pPr marL="742950" indent="-285750" eaLnBrk="0" hangingPunct="0">
              <a:defRPr kumimoji="1" sz="6200">
                <a:solidFill>
                  <a:schemeClr val="tx1"/>
                </a:solidFill>
                <a:latin typeface="Arial" panose="020B0604020202020204" pitchFamily="34" charset="0"/>
                <a:ea typeface="PMingLiU" panose="02020500000000000000" pitchFamily="18" charset="-120"/>
              </a:defRPr>
            </a:lvl2pPr>
            <a:lvl3pPr marL="1143000" indent="-228600" eaLnBrk="0" hangingPunct="0">
              <a:defRPr kumimoji="1" sz="6200">
                <a:solidFill>
                  <a:schemeClr val="tx1"/>
                </a:solidFill>
                <a:latin typeface="Arial" panose="020B0604020202020204" pitchFamily="34" charset="0"/>
                <a:ea typeface="PMingLiU" panose="02020500000000000000" pitchFamily="18" charset="-120"/>
              </a:defRPr>
            </a:lvl3pPr>
            <a:lvl4pPr marL="1600200" indent="-228600" eaLnBrk="0" hangingPunct="0">
              <a:defRPr kumimoji="1" sz="6200">
                <a:solidFill>
                  <a:schemeClr val="tx1"/>
                </a:solidFill>
                <a:latin typeface="Arial" panose="020B0604020202020204" pitchFamily="34" charset="0"/>
                <a:ea typeface="PMingLiU" panose="02020500000000000000" pitchFamily="18" charset="-120"/>
              </a:defRPr>
            </a:lvl4pPr>
            <a:lvl5pPr marL="2057400" indent="-228600" eaLnBrk="0" hangingPunct="0">
              <a:defRPr kumimoji="1" sz="6200">
                <a:solidFill>
                  <a:schemeClr val="tx1"/>
                </a:solidFill>
                <a:latin typeface="Arial" panose="020B0604020202020204" pitchFamily="34" charset="0"/>
                <a:ea typeface="PMingLiU" panose="02020500000000000000" pitchFamily="18" charset="-120"/>
              </a:defRPr>
            </a:lvl5pPr>
            <a:lvl6pPr marL="25146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6pPr>
            <a:lvl7pPr marL="29718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7pPr>
            <a:lvl8pPr marL="34290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8pPr>
            <a:lvl9pPr marL="3886200" indent="-228600" defTabSz="3133725" eaLnBrk="0" fontAlgn="base" hangingPunct="0">
              <a:spcBef>
                <a:spcPct val="0"/>
              </a:spcBef>
              <a:spcAft>
                <a:spcPct val="0"/>
              </a:spcAft>
              <a:defRPr kumimoji="1" sz="6200">
                <a:solidFill>
                  <a:schemeClr val="tx1"/>
                </a:solidFill>
                <a:latin typeface="Arial" panose="020B0604020202020204" pitchFamily="34" charset="0"/>
                <a:ea typeface="PMingLiU" panose="02020500000000000000" pitchFamily="18" charset="-120"/>
              </a:defRPr>
            </a:lvl9pPr>
          </a:lstStyle>
          <a:p>
            <a:pPr algn="ctr" defTabSz="3133475" eaLnBrk="1" hangingPunct="1">
              <a:defRPr/>
            </a:pPr>
            <a:r>
              <a:rPr kumimoji="0" lang="en-US" altLang="zh-TW" sz="4400" b="1" dirty="0">
                <a:latin typeface="Helvetica" panose="020B0604020202020204" pitchFamily="34" charset="0"/>
              </a:rPr>
              <a:t>Problem Setup</a:t>
            </a:r>
            <a:endParaRPr kumimoji="0" lang="zh-TW" altLang="en-US" sz="4400" b="1" dirty="0">
              <a:latin typeface="Helvetica" panose="020B0604020202020204" pitchFamily="34" charset="0"/>
            </a:endParaRPr>
          </a:p>
        </p:txBody>
      </p:sp>
      <p:sp>
        <p:nvSpPr>
          <p:cNvPr id="2" name="TextBox 1"/>
          <p:cNvSpPr txBox="1"/>
          <p:nvPr/>
        </p:nvSpPr>
        <p:spPr>
          <a:xfrm>
            <a:off x="673533" y="17872065"/>
            <a:ext cx="7294012" cy="2677656"/>
          </a:xfrm>
          <a:prstGeom prst="rect">
            <a:avLst/>
          </a:prstGeom>
          <a:noFill/>
        </p:spPr>
        <p:txBody>
          <a:bodyPr wrap="square" rtlCol="0">
            <a:spAutoFit/>
          </a:bodyPr>
          <a:lstStyle/>
          <a:p>
            <a:pPr algn="just"/>
            <a:r>
              <a:rPr lang="en-US" sz="2400" dirty="0" smtClean="0">
                <a:latin typeface="Helvetica" charset="0"/>
                <a:ea typeface="Helvetica" charset="0"/>
                <a:cs typeface="Helvetica" charset="0"/>
              </a:rPr>
              <a:t>Environments were randomly generated with 1-8 circular obstacles distributed uniformly within the flight boundary. Those that covered start or endpoints were rejected. The goal was to plan a path within the boundary and outside of the obstacles, where a path was a sequence of points with adjacent points no more than 1 unit apart.</a:t>
            </a:r>
            <a:endParaRPr lang="en-US" sz="2400" dirty="0">
              <a:latin typeface="Helvetica" charset="0"/>
              <a:ea typeface="Helvetica" charset="0"/>
              <a:cs typeface="Helvetica" charset="0"/>
            </a:endParaRPr>
          </a:p>
        </p:txBody>
      </p:sp>
      <p:sp>
        <p:nvSpPr>
          <p:cNvPr id="17" name="TextBox 16"/>
          <p:cNvSpPr txBox="1"/>
          <p:nvPr/>
        </p:nvSpPr>
        <p:spPr>
          <a:xfrm>
            <a:off x="9296400" y="4877986"/>
            <a:ext cx="12877800" cy="1754326"/>
          </a:xfrm>
          <a:prstGeom prst="rect">
            <a:avLst/>
          </a:prstGeom>
          <a:noFill/>
        </p:spPr>
        <p:txBody>
          <a:bodyPr wrap="square" rtlCol="0">
            <a:spAutoFit/>
          </a:bodyPr>
          <a:lstStyle/>
          <a:p>
            <a:pPr algn="just">
              <a:lnSpc>
                <a:spcPct val="150000"/>
              </a:lnSpc>
            </a:pPr>
            <a:r>
              <a:rPr lang="en-US" sz="2400" b="1" dirty="0" smtClean="0">
                <a:latin typeface="Helvetica" charset="0"/>
                <a:ea typeface="Helvetica" charset="0"/>
                <a:cs typeface="Helvetica" charset="0"/>
              </a:rPr>
              <a:t>Graph Approximation and Optimization</a:t>
            </a:r>
            <a:r>
              <a:rPr lang="en-US" sz="2400" b="1" baseline="30000" dirty="0" smtClean="0">
                <a:latin typeface="Helvetica" charset="0"/>
                <a:ea typeface="Helvetica" charset="0"/>
                <a:cs typeface="Helvetica" charset="0"/>
              </a:rPr>
              <a:t>1</a:t>
            </a:r>
            <a:endParaRPr lang="en-US" sz="2400" b="1" dirty="0" smtClean="0">
              <a:latin typeface="Helvetica" charset="0"/>
              <a:ea typeface="Helvetica" charset="0"/>
              <a:cs typeface="Helvetica" charset="0"/>
            </a:endParaRPr>
          </a:p>
          <a:p>
            <a:pPr algn="just"/>
            <a:r>
              <a:rPr lang="en-US" sz="2400" dirty="0" smtClean="0">
                <a:latin typeface="Helvetica" charset="0"/>
                <a:ea typeface="Helvetica" charset="0"/>
                <a:cs typeface="Helvetica" charset="0"/>
              </a:rPr>
              <a:t>This method approximates the best path by finding the shortest path in a space-filling graph, and then uses optimization techniques to stretch that path along the obstacles it passes by. The path is smoothed and stretched by using gradient descent to minimize the cost function</a:t>
            </a:r>
            <a:endParaRPr lang="en-US" sz="2400" dirty="0">
              <a:latin typeface="Helvetica" charset="0"/>
              <a:ea typeface="Helvetica" charset="0"/>
              <a:cs typeface="Helvetica"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54807" y="6678091"/>
            <a:ext cx="6960986" cy="520108"/>
          </a:xfrm>
          <a:prstGeom prst="rect">
            <a:avLst/>
          </a:prstGeom>
        </p:spPr>
      </p:pic>
      <p:sp>
        <p:nvSpPr>
          <p:cNvPr id="28" name="TextBox 27"/>
          <p:cNvSpPr txBox="1"/>
          <p:nvPr/>
        </p:nvSpPr>
        <p:spPr>
          <a:xfrm>
            <a:off x="9296401" y="7201301"/>
            <a:ext cx="12877800" cy="1938992"/>
          </a:xfrm>
          <a:prstGeom prst="rect">
            <a:avLst/>
          </a:prstGeom>
          <a:noFill/>
        </p:spPr>
        <p:txBody>
          <a:bodyPr wrap="square" rtlCol="0">
            <a:spAutoFit/>
          </a:bodyPr>
          <a:lstStyle/>
          <a:p>
            <a:pPr algn="just"/>
            <a:r>
              <a:rPr lang="en-US" sz="2400" dirty="0" smtClean="0">
                <a:latin typeface="Helvetica" charset="0"/>
                <a:ea typeface="Helvetica" charset="0"/>
                <a:cs typeface="Helvetica" charset="0"/>
              </a:rPr>
              <a:t>The sigmoid term penalizes being inside an obstacle, pushing the path outwards, while the second term keeps the points close together, stretching the path tight. As gradient descent converges we send                  and the sigmoid </a:t>
            </a:r>
            <a:r>
              <a:rPr lang="en-US" sz="2400" dirty="0">
                <a:latin typeface="Helvetica" charset="0"/>
                <a:ea typeface="Helvetica" charset="0"/>
                <a:cs typeface="Helvetica" charset="0"/>
              </a:rPr>
              <a:t>becomes increasingly steep, allowing the path to approach the obstacle in the limit.</a:t>
            </a:r>
          </a:p>
          <a:p>
            <a:pPr algn="just"/>
            <a:endParaRPr lang="en-US" sz="2400" dirty="0">
              <a:latin typeface="Helvetica" charset="0"/>
              <a:ea typeface="Helvetica" charset="0"/>
              <a:cs typeface="Helvetica" charset="0"/>
            </a:endParaRPr>
          </a:p>
        </p:txBody>
      </p:sp>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4069" t="12609" r="9425" b="9778"/>
          <a:stretch/>
        </p:blipFill>
        <p:spPr>
          <a:xfrm>
            <a:off x="12254807" y="7992357"/>
            <a:ext cx="1130116" cy="356880"/>
          </a:xfrm>
          <a:prstGeom prst="rect">
            <a:avLst/>
          </a:prstGeom>
        </p:spPr>
      </p:pic>
      <p:sp>
        <p:nvSpPr>
          <p:cNvPr id="31" name="TextBox 30"/>
          <p:cNvSpPr txBox="1"/>
          <p:nvPr/>
        </p:nvSpPr>
        <p:spPr>
          <a:xfrm>
            <a:off x="23545799" y="20726400"/>
            <a:ext cx="8578829" cy="830997"/>
          </a:xfrm>
          <a:prstGeom prst="rect">
            <a:avLst/>
          </a:prstGeom>
          <a:noFill/>
        </p:spPr>
        <p:txBody>
          <a:bodyPr wrap="square" rtlCol="0">
            <a:spAutoFit/>
          </a:bodyPr>
          <a:lstStyle/>
          <a:p>
            <a:pPr marL="457200" indent="-457200" algn="just">
              <a:buFont typeface="+mj-lt"/>
              <a:buAutoNum type="arabicPeriod"/>
            </a:pPr>
            <a:r>
              <a:rPr lang="en-US" sz="2400" dirty="0" smtClean="0">
                <a:latin typeface="Helvetica" charset="0"/>
                <a:ea typeface="Helvetica" charset="0"/>
                <a:cs typeface="Helvetica" charset="0"/>
              </a:rPr>
              <a:t>This method was developed jointly with Guillermo </a:t>
            </a:r>
            <a:r>
              <a:rPr lang="en-US" sz="2400" dirty="0" err="1" smtClean="0">
                <a:latin typeface="Helvetica" charset="0"/>
                <a:ea typeface="Helvetica" charset="0"/>
                <a:cs typeface="Helvetica" charset="0"/>
              </a:rPr>
              <a:t>Angeris</a:t>
            </a:r>
            <a:r>
              <a:rPr lang="en-US" sz="2400" dirty="0">
                <a:latin typeface="Helvetica" charset="0"/>
                <a:ea typeface="Helvetica" charset="0"/>
                <a:cs typeface="Helvetica" charset="0"/>
              </a:rPr>
              <a:t> </a:t>
            </a:r>
            <a:r>
              <a:rPr lang="en-US" sz="2400" dirty="0" smtClean="0">
                <a:latin typeface="Helvetica" charset="0"/>
                <a:ea typeface="Helvetica" charset="0"/>
                <a:cs typeface="Helvetica" charset="0"/>
              </a:rPr>
              <a:t>of </a:t>
            </a:r>
            <a:r>
              <a:rPr lang="en-US" sz="2400" dirty="0" err="1" smtClean="0">
                <a:latin typeface="Helvetica" charset="0"/>
                <a:ea typeface="Helvetica" charset="0"/>
                <a:cs typeface="Helvetica" charset="0"/>
              </a:rPr>
              <a:t>StanfordAIR</a:t>
            </a:r>
            <a:r>
              <a:rPr lang="en-US" sz="2400" dirty="0" smtClean="0">
                <a:latin typeface="Helvetica" charset="0"/>
                <a:ea typeface="Helvetica" charset="0"/>
                <a:cs typeface="Helvetica" charset="0"/>
              </a:rPr>
              <a:t>. </a:t>
            </a:r>
            <a:r>
              <a:rPr lang="en-US" sz="2400" dirty="0">
                <a:latin typeface="Helvetica" charset="0"/>
                <a:ea typeface="Helvetica" charset="0"/>
                <a:cs typeface="Helvetica" charset="0"/>
              </a:rPr>
              <a:t>His work can be found at https://</a:t>
            </a:r>
            <a:r>
              <a:rPr lang="en-US" sz="2400" dirty="0" err="1" smtClean="0">
                <a:latin typeface="Helvetica" charset="0"/>
                <a:ea typeface="Helvetica" charset="0"/>
                <a:cs typeface="Helvetica" charset="0"/>
              </a:rPr>
              <a:t>guille.site</a:t>
            </a:r>
            <a:r>
              <a:rPr lang="en-US" sz="2400" dirty="0" smtClean="0">
                <a:latin typeface="Helvetica" charset="0"/>
                <a:ea typeface="Helvetica" charset="0"/>
                <a:cs typeface="Helvetica" charset="0"/>
              </a:rPr>
              <a:t>.</a:t>
            </a:r>
            <a:endParaRPr lang="en-US" sz="2400" dirty="0">
              <a:latin typeface="Helvetica" charset="0"/>
              <a:ea typeface="Helvetica" charset="0"/>
              <a:cs typeface="Helvetica" charset="0"/>
            </a:endParaRPr>
          </a:p>
        </p:txBody>
      </p:sp>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4643" t="10438" r="6072" b="4858"/>
          <a:stretch/>
        </p:blipFill>
        <p:spPr>
          <a:xfrm>
            <a:off x="3276600" y="20687265"/>
            <a:ext cx="4648200" cy="4409653"/>
          </a:xfrm>
          <a:prstGeom prst="rect">
            <a:avLst/>
          </a:prstGeom>
        </p:spPr>
      </p:pic>
      <p:grpSp>
        <p:nvGrpSpPr>
          <p:cNvPr id="14" name="Group 13"/>
          <p:cNvGrpSpPr/>
          <p:nvPr/>
        </p:nvGrpSpPr>
        <p:grpSpPr>
          <a:xfrm>
            <a:off x="9299449" y="8822677"/>
            <a:ext cx="3579598" cy="2329579"/>
            <a:chOff x="14097000" y="11277600"/>
            <a:chExt cx="4800600" cy="3124200"/>
          </a:xfrm>
        </p:grpSpPr>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l="6944" t="8334" r="5556" b="6250"/>
            <a:stretch/>
          </p:blipFill>
          <p:spPr>
            <a:xfrm>
              <a:off x="14097000" y="11277600"/>
              <a:ext cx="4800600" cy="3124200"/>
            </a:xfrm>
            <a:prstGeom prst="rect">
              <a:avLst/>
            </a:prstGeom>
          </p:spPr>
        </p:pic>
        <p:sp>
          <p:nvSpPr>
            <p:cNvPr id="12" name="Rectangle 11"/>
            <p:cNvSpPr/>
            <p:nvPr/>
          </p:nvSpPr>
          <p:spPr>
            <a:xfrm>
              <a:off x="14782800" y="11277600"/>
              <a:ext cx="2743200" cy="48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p:nvPicPr>
        <p:blipFill rotWithShape="1">
          <a:blip r:embed="rId8">
            <a:extLst>
              <a:ext uri="{28A0092B-C50C-407E-A947-70E740481C1C}">
                <a14:useLocalDpi xmlns:a14="http://schemas.microsoft.com/office/drawing/2010/main" val="0"/>
              </a:ext>
            </a:extLst>
          </a:blip>
          <a:srcRect l="36111" t="6249" r="7639" b="4167"/>
          <a:stretch/>
        </p:blipFill>
        <p:spPr>
          <a:xfrm>
            <a:off x="17292467" y="8446672"/>
            <a:ext cx="5285256" cy="2805753"/>
          </a:xfrm>
          <a:prstGeom prst="rect">
            <a:avLst/>
          </a:prstGeom>
        </p:spPr>
      </p:pic>
      <p:pic>
        <p:nvPicPr>
          <p:cNvPr id="37" name="Picture 36"/>
          <p:cNvPicPr>
            <a:picLocks noChangeAspect="1"/>
          </p:cNvPicPr>
          <p:nvPr/>
        </p:nvPicPr>
        <p:blipFill rotWithShape="1">
          <a:blip r:embed="rId8">
            <a:extLst>
              <a:ext uri="{28A0092B-C50C-407E-A947-70E740481C1C}">
                <a14:useLocalDpi xmlns:a14="http://schemas.microsoft.com/office/drawing/2010/main" val="0"/>
              </a:ext>
            </a:extLst>
          </a:blip>
          <a:srcRect l="13194" t="14583" r="65278" b="14584"/>
          <a:stretch/>
        </p:blipFill>
        <p:spPr>
          <a:xfrm>
            <a:off x="14822783" y="8443570"/>
            <a:ext cx="2469684" cy="2708686"/>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26618" y="10571328"/>
            <a:ext cx="1435273" cy="190341"/>
          </a:xfrm>
          <a:prstGeom prst="rect">
            <a:avLst/>
          </a:prstGeom>
        </p:spPr>
      </p:pic>
      <p:sp>
        <p:nvSpPr>
          <p:cNvPr id="18" name="Rectangle 17"/>
          <p:cNvSpPr/>
          <p:nvPr/>
        </p:nvSpPr>
        <p:spPr>
          <a:xfrm>
            <a:off x="12797888" y="9244401"/>
            <a:ext cx="2034577" cy="369332"/>
          </a:xfrm>
          <a:prstGeom prst="rect">
            <a:avLst/>
          </a:prstGeom>
        </p:spPr>
        <p:txBody>
          <a:bodyPr wrap="square">
            <a:spAutoFit/>
          </a:bodyPr>
          <a:lstStyle/>
          <a:p>
            <a:pPr algn="just"/>
            <a:r>
              <a:rPr lang="en-US" sz="1800" dirty="0" smtClean="0">
                <a:latin typeface="Helvetica" charset="0"/>
                <a:ea typeface="Helvetica" charset="0"/>
                <a:cs typeface="Helvetica" charset="0"/>
              </a:rPr>
              <a:t>Boundary function</a:t>
            </a:r>
            <a:endParaRPr lang="en-US" sz="1800" dirty="0">
              <a:latin typeface="Helvetica" charset="0"/>
              <a:ea typeface="Helvetica" charset="0"/>
              <a:cs typeface="Helvetica" charset="0"/>
            </a:endParaRPr>
          </a:p>
        </p:txBody>
      </p:sp>
      <p:cxnSp>
        <p:nvCxnSpPr>
          <p:cNvPr id="29" name="Straight Arrow Connector 28"/>
          <p:cNvCxnSpPr/>
          <p:nvPr/>
        </p:nvCxnSpPr>
        <p:spPr>
          <a:xfrm flipH="1">
            <a:off x="12879047" y="9613733"/>
            <a:ext cx="1828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3030823" y="10201996"/>
            <a:ext cx="1685604" cy="369332"/>
          </a:xfrm>
          <a:prstGeom prst="rect">
            <a:avLst/>
          </a:prstGeom>
        </p:spPr>
        <p:txBody>
          <a:bodyPr wrap="square">
            <a:spAutoFit/>
          </a:bodyPr>
          <a:lstStyle/>
          <a:p>
            <a:pPr algn="just"/>
            <a:r>
              <a:rPr lang="en-US" sz="1800" dirty="0" smtClean="0">
                <a:latin typeface="Helvetica" charset="0"/>
                <a:ea typeface="Helvetica" charset="0"/>
                <a:cs typeface="Helvetica" charset="0"/>
              </a:rPr>
              <a:t>Method Steps</a:t>
            </a:r>
            <a:endParaRPr lang="en-US" sz="1800" dirty="0">
              <a:latin typeface="Helvetica" charset="0"/>
              <a:ea typeface="Helvetica" charset="0"/>
              <a:cs typeface="Helvetica" charset="0"/>
            </a:endParaRPr>
          </a:p>
        </p:txBody>
      </p:sp>
      <p:cxnSp>
        <p:nvCxnSpPr>
          <p:cNvPr id="45" name="Straight Arrow Connector 44"/>
          <p:cNvCxnSpPr/>
          <p:nvPr/>
        </p:nvCxnSpPr>
        <p:spPr>
          <a:xfrm>
            <a:off x="13068167" y="10566815"/>
            <a:ext cx="1450560" cy="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4133" y="22157489"/>
            <a:ext cx="2672467" cy="14692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5015</TotalTime>
  <Words>207</Words>
  <Application>Microsoft Macintosh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Helvetica</vt:lpstr>
      <vt:lpstr>PMingLiU</vt:lpstr>
      <vt:lpstr>新細明體</vt:lpstr>
      <vt:lpstr>Arial</vt:lpstr>
      <vt:lpstr>Office Theme</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creator>EE368</dc:creator>
  <cp:lastModifiedBy>Isaac Louis Scheinfeld</cp:lastModifiedBy>
  <cp:revision>486</cp:revision>
  <cp:lastPrinted>2017-12-11T10:14:00Z</cp:lastPrinted>
  <dcterms:created xsi:type="dcterms:W3CDTF">2009-03-08T16:20:38Z</dcterms:created>
  <dcterms:modified xsi:type="dcterms:W3CDTF">2017-12-11T12:51:11Z</dcterms:modified>
</cp:coreProperties>
</file>