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31" autoAdjust="0"/>
    <p:restoredTop sz="99509" autoAdjust="0"/>
  </p:normalViewPr>
  <p:slideViewPr>
    <p:cSldViewPr>
      <p:cViewPr varScale="1">
        <p:scale>
          <a:sx n="30" d="100"/>
          <a:sy n="30" d="100"/>
        </p:scale>
        <p:origin x="2472" y="270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11479" y="3615870"/>
            <a:ext cx="7818121" cy="1467213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1569289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19639512"/>
            <a:ext cx="9259491" cy="5594950"/>
            <a:chOff x="17830800" y="12649200"/>
            <a:chExt cx="9372600" cy="2498577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2649200"/>
              <a:ext cx="9372600" cy="249857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838313" y="12772659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</a:t>
            </a:r>
            <a:r>
              <a:rPr kumimoji="0" lang="en-US" altLang="zh-TW" sz="6000">
                <a:solidFill>
                  <a:srgbClr val="FFFFFF"/>
                </a:solidFill>
                <a:latin typeface="Helvetica" pitchFamily="34" charset="0"/>
              </a:rPr>
              <a:t>Sheinfeld </a:t>
            </a:r>
            <a:endParaRPr kumimoji="0" lang="en-US" altLang="zh-TW" sz="6000" dirty="0">
              <a:solidFill>
                <a:srgbClr val="FFFFFF"/>
              </a:solidFill>
              <a:latin typeface="Helvetica" pitchFamily="34" charset="0"/>
            </a:endParaRP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8524099"/>
            <a:ext cx="7818121" cy="6710363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9" y="18883264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20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新細明體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466</cp:revision>
  <dcterms:created xsi:type="dcterms:W3CDTF">2009-03-08T16:20:38Z</dcterms:created>
  <dcterms:modified xsi:type="dcterms:W3CDTF">2017-12-11T04:50:12Z</dcterms:modified>
</cp:coreProperties>
</file>