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31" autoAdjust="0"/>
    <p:restoredTop sz="99509" autoAdjust="0"/>
  </p:normalViewPr>
  <p:slideViewPr>
    <p:cSldViewPr>
      <p:cViewPr varScale="1">
        <p:scale>
          <a:sx n="30" d="100"/>
          <a:sy n="30" d="100"/>
        </p:scale>
        <p:origin x="2472" y="150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11479" y="3615870"/>
            <a:ext cx="7818121" cy="1467213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1569289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19639512"/>
            <a:ext cx="9259491" cy="5594950"/>
            <a:chOff x="17830800" y="12649200"/>
            <a:chExt cx="9372600" cy="2498577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2649200"/>
              <a:ext cx="9372600" cy="249857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838313" y="12772659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Anthony Degleris,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Soheil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Feizi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and David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Tse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8524099"/>
            <a:ext cx="7818121" cy="6710363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9" y="18883264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21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465</cp:revision>
  <dcterms:created xsi:type="dcterms:W3CDTF">2009-03-08T16:20:38Z</dcterms:created>
  <dcterms:modified xsi:type="dcterms:W3CDTF">2017-12-11T04:46:51Z</dcterms:modified>
</cp:coreProperties>
</file>