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31" autoAdjust="0"/>
    <p:restoredTop sz="96395" autoAdjust="0"/>
  </p:normalViewPr>
  <p:slideViewPr>
    <p:cSldViewPr>
      <p:cViewPr>
        <p:scale>
          <a:sx n="36" d="100"/>
          <a:sy n="36" d="100"/>
        </p:scale>
        <p:origin x="1824" y="-924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3018801"/>
            <a:ext cx="8304095" cy="6978539"/>
            <a:chOff x="9285514" y="14144250"/>
            <a:chExt cx="8304095" cy="69785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500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3435" y="18465923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522351"/>
              <a:ext cx="829320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7285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83102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1" y="14616456"/>
            <a:ext cx="72940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905000" y="20185707"/>
            <a:ext cx="4758110" cy="47386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04" y="18482447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tasks, and our approach is modeled after drone 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maintain a safe distance  from other aerial vehicles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287079" y="10737010"/>
            <a:ext cx="4281890" cy="2711912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341640" y="13091469"/>
            <a:ext cx="902897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2013096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2013096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results underperformed</a:t>
            </a:r>
          </a:p>
          <a:p>
            <a:pPr marL="2013096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81135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221.4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??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??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649917"/>
            <a:ext cx="9444849" cy="6019083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801600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796213" y="11888327"/>
            <a:ext cx="1608962" cy="409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" t="8287" r="4005" b="7096"/>
          <a:stretch/>
        </p:blipFill>
        <p:spPr>
          <a:xfrm>
            <a:off x="34108225" y="3725258"/>
            <a:ext cx="5571119" cy="5357806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91" y="14237198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09076" y="19763682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6" y="19767372"/>
            <a:ext cx="882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problem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852556-2CB5-4A80-ABA5-1593370343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37600" y="9874096"/>
            <a:ext cx="5541744" cy="527349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DA098-BCA2-4DC3-B9C8-E4AA4FB5CD91}"/>
              </a:ext>
            </a:extLst>
          </p:cNvPr>
          <p:cNvGrpSpPr/>
          <p:nvPr/>
        </p:nvGrpSpPr>
        <p:grpSpPr>
          <a:xfrm>
            <a:off x="10133824" y="21494246"/>
            <a:ext cx="3027082" cy="3535974"/>
            <a:chOff x="10237516" y="21491815"/>
            <a:chExt cx="3027082" cy="353597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5002124-0D21-477C-B9FB-502BD091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t="11227" r="69490" b="70018"/>
            <a:stretch/>
          </p:blipFill>
          <p:spPr>
            <a:xfrm>
              <a:off x="10237516" y="21491815"/>
              <a:ext cx="3027082" cy="29677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8FF56F-E457-44D3-A689-EE2D7FBFDB26}"/>
                </a:ext>
              </a:extLst>
            </p:cNvPr>
            <p:cNvSpPr txBox="1"/>
            <p:nvPr/>
          </p:nvSpPr>
          <p:spPr>
            <a:xfrm>
              <a:off x="10559973" y="24504569"/>
              <a:ext cx="2218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Optimization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75C06-454B-4217-A8ED-E4EC1502C53C}"/>
              </a:ext>
            </a:extLst>
          </p:cNvPr>
          <p:cNvGrpSpPr/>
          <p:nvPr/>
        </p:nvGrpSpPr>
        <p:grpSpPr>
          <a:xfrm>
            <a:off x="14116478" y="21481252"/>
            <a:ext cx="3027082" cy="3548968"/>
            <a:chOff x="14220170" y="21429426"/>
            <a:chExt cx="3027082" cy="3548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B8AE90-0DB1-4B63-92D4-DD298C0E6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6729" t="1295" r="70992" b="75758"/>
            <a:stretch/>
          </p:blipFill>
          <p:spPr>
            <a:xfrm>
              <a:off x="14220170" y="21429426"/>
              <a:ext cx="3027082" cy="29676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8D0DDE-180D-4798-8C20-3190B2C24A69}"/>
                </a:ext>
              </a:extLst>
            </p:cNvPr>
            <p:cNvSpPr txBox="1"/>
            <p:nvPr/>
          </p:nvSpPr>
          <p:spPr>
            <a:xfrm>
              <a:off x="15292917" y="24455174"/>
              <a:ext cx="88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FPI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14C4-7DB5-429C-8B81-211A3962B302}"/>
              </a:ext>
            </a:extLst>
          </p:cNvPr>
          <p:cNvGrpSpPr/>
          <p:nvPr/>
        </p:nvGrpSpPr>
        <p:grpSpPr>
          <a:xfrm>
            <a:off x="18099132" y="21428173"/>
            <a:ext cx="2990155" cy="3665294"/>
            <a:chOff x="18202824" y="21344565"/>
            <a:chExt cx="2990155" cy="36652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265A0-4954-40E0-BA8C-2977C477F16C}"/>
                </a:ext>
              </a:extLst>
            </p:cNvPr>
            <p:cNvSpPr txBox="1"/>
            <p:nvPr/>
          </p:nvSpPr>
          <p:spPr>
            <a:xfrm>
              <a:off x="18730439" y="24486639"/>
              <a:ext cx="2146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Deep FPI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F02A23-F689-47A8-A0C5-013DB156B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2" t="375" r="71353" b="76067"/>
            <a:stretch/>
          </p:blipFill>
          <p:spPr>
            <a:xfrm>
              <a:off x="18202824" y="21344565"/>
              <a:ext cx="2990155" cy="30524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5F6DB4-6947-4E6D-98E4-3950E9013BA5}"/>
              </a:ext>
            </a:extLst>
          </p:cNvPr>
          <p:cNvSpPr txBox="1"/>
          <p:nvPr/>
        </p:nvSpPr>
        <p:spPr>
          <a:xfrm>
            <a:off x="11567112" y="20924419"/>
            <a:ext cx="79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Paths generated on one test map (DFPI fails)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440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514</cp:revision>
  <cp:lastPrinted>2017-12-11T10:14:00Z</cp:lastPrinted>
  <dcterms:created xsi:type="dcterms:W3CDTF">2009-03-08T16:20:38Z</dcterms:created>
  <dcterms:modified xsi:type="dcterms:W3CDTF">2017-12-11T22:16:39Z</dcterms:modified>
</cp:coreProperties>
</file>